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aaa895d9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aaa895d9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aaa895d9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aaa895d9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aaa895d9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aaa895d9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aaa895d9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aaa895d9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aaa895d9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aaa895d9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House Price in the U.S.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Hok Yin Cheung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25" y="504012"/>
            <a:ext cx="8352527" cy="41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512425" y="342325"/>
            <a:ext cx="75057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 5 States with Highest Change</a:t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738" y="1029325"/>
            <a:ext cx="6564526" cy="376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401800" y="276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 5 States with Highest Price</a:t>
            </a:r>
            <a:endParaRPr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50" y="951300"/>
            <a:ext cx="6827100" cy="392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Summary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The overall house prices from 2005 to 2023 have been rising. There was a small dip between 2010 and 2015, but after 2015, house prices skyrocketed.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The top 5 states with the highest overall percentage change are Hawaii, Idaho, Utah, Oregon, and Washington.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/>
              <a:t>The top 5 states with the highest house prices in the U.S. are Hawaii, California, Colorado, Massachusetts, and the District of Columbia.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2364125" y="2018575"/>
            <a:ext cx="5301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500"/>
              <a:t>Thank you!</a:t>
            </a:r>
            <a:endParaRPr sz="6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