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17C63-285B-4066-962B-DC083668C6DE}" v="28" dt="2024-06-26T17:05:27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Customer Booking Analysis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Data Preprocessing, Exploratory Data Analysis, and Model Training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65D05-1E3A-BFCF-42DF-0C7D1D81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Key Visualizations and Findings</a:t>
            </a:r>
            <a:endParaRPr lang="en-US" sz="5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graph of blue rectangular bars with numbers&#10;&#10;Description automatically generated">
            <a:extLst>
              <a:ext uri="{FF2B5EF4-FFF2-40B4-BE49-F238E27FC236}">
                <a16:creationId xmlns:a16="http://schemas.microsoft.com/office/drawing/2014/main" id="{4E90BD45-F482-65EA-A56B-2EA354BF8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5"/>
          <a:stretch/>
        </p:blipFill>
        <p:spPr>
          <a:xfrm>
            <a:off x="7684008" y="4620229"/>
            <a:ext cx="4507992" cy="22402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9537-D760-B91C-97D3-00F05FA3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b="1">
                <a:ea typeface="+mn-lt"/>
                <a:cs typeface="+mn-lt"/>
              </a:rPr>
              <a:t>Heatmap of Numerical Features Correlation: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Visual representation of correlation between numerical features.</a:t>
            </a:r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Insight into multicollinearity among features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ea typeface="+mn-lt"/>
                <a:cs typeface="+mn-lt"/>
              </a:rPr>
              <a:t>Booking Channel Usage: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Most frequently used sales channels for flight bookings.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ea typeface="+mn-lt"/>
                <a:cs typeface="+mn-lt"/>
              </a:rPr>
              <a:t>Top 10 Booking Origin Countries:</a:t>
            </a:r>
            <a:endParaRPr lang="en-US" sz="1700" dirty="0"/>
          </a:p>
          <a:p>
            <a:r>
              <a:rPr lang="en-US" sz="1700">
                <a:ea typeface="+mn-lt"/>
                <a:cs typeface="+mn-lt"/>
              </a:rPr>
              <a:t>Countries with the highest number of flight bookings.</a:t>
            </a:r>
            <a:endParaRPr lang="en-US" sz="1700"/>
          </a:p>
          <a:p>
            <a:endParaRPr lang="en-US" sz="1700"/>
          </a:p>
        </p:txBody>
      </p:sp>
      <p:pic>
        <p:nvPicPr>
          <p:cNvPr id="5" name="Picture 4" descr="A blue and white bar graph&#10;&#10;Description automatically generated">
            <a:extLst>
              <a:ext uri="{FF2B5EF4-FFF2-40B4-BE49-F238E27FC236}">
                <a16:creationId xmlns:a16="http://schemas.microsoft.com/office/drawing/2014/main" id="{1B7A79D4-FE94-660B-3980-644783808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90" b="1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042A2C-B146-9DE1-83BF-2D38F947EF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5" r="-3" b="-3"/>
          <a:stretch/>
        </p:blipFill>
        <p:spPr>
          <a:xfrm>
            <a:off x="7684008" y="74657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Customer Booking Analysis</vt:lpstr>
      <vt:lpstr>Key Visualizations and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</cp:revision>
  <dcterms:created xsi:type="dcterms:W3CDTF">2013-07-15T20:26:40Z</dcterms:created>
  <dcterms:modified xsi:type="dcterms:W3CDTF">2024-06-26T17:06:02Z</dcterms:modified>
</cp:coreProperties>
</file>