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7" r:id="rId10"/>
    <p:sldId id="266" r:id="rId11"/>
  </p:sldIdLst>
  <p:sldSz cx="5842000" cy="3289300"/>
  <p:notesSz cx="5842000" cy="3289300"/>
  <p:embeddedFontLst>
    <p:embeddedFont>
      <p:font typeface="ONSBOT+Rufina-Regular" panose="020B0604020202020204" charset="0"/>
      <p:regular r:id="rId12"/>
    </p:embeddedFont>
    <p:embeddedFont>
      <p:font typeface="Calibri" panose="020F0502020204030204" pitchFamily="34" charset="0"/>
      <p:regular r:id="rId13"/>
      <p:bold r:id="rId14"/>
      <p:italic r:id="rId15"/>
      <p:boldItalic r:id="rId16"/>
    </p:embeddedFont>
    <p:embeddedFont>
      <p:font typeface="VACNOH+Rufina-Regular" panose="020B0604020202020204" charset="0"/>
      <p:regular r:id="rId17"/>
    </p:embeddedFont>
    <p:embeddedFont>
      <p:font typeface="VPSAEA+OpenSans-Regular" panose="020B0604020202020204" charset="0"/>
      <p:regular r:id="rId18"/>
    </p:embeddedFont>
    <p:embeddedFont>
      <p:font typeface="VWHVKG+OpenSans-Regular" panose="020B0604020202020204" charset="0"/>
      <p:regular r:id="rId19"/>
    </p:embeddedFont>
    <p:embeddedFont>
      <p:font typeface="UFFBWS+OpenSans-Regular" panose="020B0604020202020204" charset="0"/>
      <p:regular r:id="rId20"/>
    </p:embeddedFont>
    <p:embeddedFont>
      <p:font typeface="WVDGTP+Rufina-Regular" panose="020B0604020202020204" charset="0"/>
      <p:regular r:id="rId21"/>
    </p:embeddedFont>
    <p:embeddedFont>
      <p:font typeface="SBGUIR+Rufina-Regular" panose="020B0604020202020204" charset="0"/>
      <p:regular r:id="rId22"/>
    </p:embeddedFont>
    <p:embeddedFont>
      <p:font typeface="VDLBLN+Rufina-Regular" panose="020B0604020202020204" charset="0"/>
      <p:regular r:id="rId23"/>
    </p:embeddedFont>
    <p:embeddedFont>
      <p:font typeface="TGJCTD+Rufina-Regular" panose="020B0604020202020204" charset="0"/>
      <p:regular r:id="rId24"/>
    </p:embeddedFont>
    <p:embeddedFont>
      <p:font typeface="GCNOSI+OpenSans-Regular" panose="020B0604020202020204" charset="0"/>
      <p:regular r:id="rId25"/>
    </p:embeddedFont>
    <p:embeddedFont>
      <p:font typeface="NPJPFC+OpenSans-Regular" panose="020B0604020202020204" charset="0"/>
      <p:regular r:id="rId26"/>
    </p:embeddedFont>
    <p:embeddedFont>
      <p:font typeface="EGIOWD+OpenSans-Regular" panose="020B0604020202020204" charset="0"/>
      <p:regular r:id="rId27"/>
    </p:embeddedFont>
    <p:embeddedFont>
      <p:font typeface="HJHMVE+Rufina-Regular" panose="020B0604020202020204" charset="0"/>
      <p:regular r:id="rId28"/>
    </p:embeddedFont>
    <p:embeddedFont>
      <p:font typeface="MCRGPJ+Rufina-Regular" panose="020B0604020202020204" charset="0"/>
      <p:regular r:id="rId29"/>
    </p:embeddedFont>
    <p:embeddedFont>
      <p:font typeface="JHAKAK+Rufina-Regular" panose="020B0604020202020204" charset="0"/>
      <p:regular r:id="rId30"/>
    </p:embeddedFont>
    <p:embeddedFont>
      <p:font typeface="HPWMBH+OpenSans-Regular" panose="020B0604020202020204" charset="0"/>
      <p:regular r:id="rId31"/>
    </p:embeddedFont>
    <p:embeddedFont>
      <p:font typeface="RVGNLD+OpenSans-Regular" panose="020B0604020202020204" charset="0"/>
      <p:regular r:id="rId32"/>
    </p:embeddedFont>
  </p:embeddedFontLst>
  <p:custDataLst>
    <p:tags r:id="rId33"/>
  </p:custDataLst>
  <p:defaultTex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6" d="100"/>
          <a:sy n="186" d="100"/>
        </p:scale>
        <p:origin x="413" y="55"/>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7666" y="427735"/>
            <a:ext cx="6797992" cy="1710943"/>
          </a:xfrm>
        </p:spPr>
        <p:txBody>
          <a:bodyPr/>
          <a:lstStyle/>
          <a:p>
            <a:r>
              <a:rPr lang="en-US" noProof="0"/>
              <a:t>Title</a:t>
            </a:r>
          </a:p>
        </p:txBody>
      </p:sp>
      <p:sp>
        <p:nvSpPr>
          <p:cNvPr id="3" name="Text 2"/>
          <p:cNvSpPr>
            <a:spLocks noGrp="1"/>
          </p:cNvSpPr>
          <p:nvPr>
            <p:ph type="body" idx="1"/>
          </p:nvPr>
        </p:nvSpPr>
        <p:spPr>
          <a:xfrm>
            <a:off x="377666" y="2459482"/>
            <a:ext cx="6797992" cy="7057644"/>
          </a:xfrm>
        </p:spPr>
        <p:txBody>
          <a:bodyPr/>
          <a:lstStyle/>
          <a:p>
            <a:pPr lvl="0"/>
            <a:r>
              <a:rPr lang="en-US" noProof="0"/>
              <a:t>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Holder 4"/>
          <p:cNvSpPr>
            <a:spLocks noGrp="1" noChangeArrowheads="1"/>
          </p:cNvSpPr>
          <p:nvPr>
            <p:ph type="ftr" sz="quarter" idx="10"/>
          </p:nvPr>
        </p:nvSpPr>
        <p:spPr/>
        <p:txBody>
          <a:bodyPr/>
          <a:lstStyle>
            <a:lvl1pPr>
              <a:defRPr/>
            </a:lvl1pPr>
          </a:lstStyle>
          <a:p>
            <a:pPr>
              <a:defRPr/>
            </a:pPr>
            <a:endParaRPr lang="en-US" altLang="en-US"/>
          </a:p>
        </p:txBody>
      </p:sp>
      <p:sp>
        <p:nvSpPr>
          <p:cNvPr id="5" name="Holder 5"/>
          <p:cNvSpPr>
            <a:spLocks noGrp="1" noChangeArrowheads="1"/>
          </p:cNvSpPr>
          <p:nvPr>
            <p:ph type="dt" sz="half" idx="11"/>
          </p:nvPr>
        </p:nvSpPr>
        <p:spPr/>
        <p:txBody>
          <a:bodyPr/>
          <a:lstStyle>
            <a:lvl1pPr>
              <a:defRPr smtClean="0"/>
            </a:lvl1pPr>
          </a:lstStyle>
          <a:p>
            <a:pPr>
              <a:defRPr/>
            </a:pPr>
            <a:fld id="{817F38C7-C017-4B08-8B50-03FA1A2F8DA0}" type="datetime1">
              <a:rPr lang="en-US" altLang="en-US"/>
              <a:pPr>
                <a:defRPr/>
              </a:pPr>
              <a:t>12/14/2023</a:t>
            </a:fld>
            <a:endParaRPr lang="en-US" altLang="en-US"/>
          </a:p>
        </p:txBody>
      </p:sp>
      <p:sp>
        <p:nvSpPr>
          <p:cNvPr id="6" name="Holder 6"/>
          <p:cNvSpPr>
            <a:spLocks noGrp="1"/>
          </p:cNvSpPr>
          <p:nvPr>
            <p:ph type="sldNum" sz="quarter" idx="12"/>
          </p:nvPr>
        </p:nvSpPr>
        <p:spPr/>
        <p:txBody>
          <a:bodyPr/>
          <a:lstStyle>
            <a:lvl1pPr>
              <a:defRPr/>
            </a:lvl1pPr>
          </a:lstStyle>
          <a:p>
            <a:fld id="{FB2D1E32-48A8-4113-91A1-933920CD3B90}" type="slidenum">
              <a:rPr lang="ru-RU" altLang="en-US"/>
              <a:pPr/>
              <a:t>‹#›</a:t>
            </a:fld>
            <a:endParaRPr lang="ru-RU" altLang="en-US"/>
          </a:p>
        </p:txBody>
      </p:sp>
    </p:spTree>
    <p:extLst>
      <p:ext uri="{BB962C8B-B14F-4D97-AF65-F5344CB8AC3E}">
        <p14:creationId xmlns:p14="http://schemas.microsoft.com/office/powerpoint/2010/main" val="1621135781"/>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377825" y="427038"/>
            <a:ext cx="67976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1027" name="Holder 3"/>
          <p:cNvSpPr>
            <a:spLocks noGrp="1" noChangeArrowheads="1"/>
          </p:cNvSpPr>
          <p:nvPr>
            <p:ph type="body" idx="1"/>
          </p:nvPr>
        </p:nvSpPr>
        <p:spPr bwMode="auto">
          <a:xfrm>
            <a:off x="377825" y="2459038"/>
            <a:ext cx="6797675" cy="705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1028" name="Holder 4"/>
          <p:cNvSpPr>
            <a:spLocks noGrp="1" noChangeArrowheads="1"/>
          </p:cNvSpPr>
          <p:nvPr>
            <p:ph type="ftr" sz="quarter" idx="3"/>
          </p:nvPr>
        </p:nvSpPr>
        <p:spPr bwMode="auto">
          <a:xfrm>
            <a:off x="2568575" y="9944100"/>
            <a:ext cx="2417763" cy="534988"/>
          </a:xfrm>
          <a:prstGeom prst="rect">
            <a:avLst/>
          </a:prstGeom>
          <a:noFill/>
          <a:ln>
            <a:noFill/>
          </a:ln>
        </p:spPr>
        <p:txBody>
          <a:bodyPr vert="horz" wrap="square" lIns="0" tIns="0" rIns="0" bIns="0" numCol="1" anchor="t" anchorCtr="0" compatLnSpc="1">
            <a:prstTxWarp prst="textNoShape">
              <a:avLst/>
            </a:prstTxWarp>
            <a:spAutoFit/>
          </a:bodyPr>
          <a:lstStyle>
            <a:lvl1pPr eaLnBrk="1" hangingPunct="1">
              <a:buSzPct val="100000"/>
              <a:buFont typeface="Calibri" panose="020F0502020204030204" pitchFamily="34" charset="0"/>
              <a:buNone/>
              <a:defRPr>
                <a:cs typeface="+mn-cs"/>
              </a:defRPr>
            </a:lvl1pPr>
          </a:lstStyle>
          <a:p>
            <a:pPr>
              <a:defRPr/>
            </a:pPr>
            <a:endParaRPr lang="en-US" altLang="en-US"/>
          </a:p>
        </p:txBody>
      </p:sp>
      <p:sp>
        <p:nvSpPr>
          <p:cNvPr id="1029" name="Holder 5"/>
          <p:cNvSpPr>
            <a:spLocks noGrp="1" noChangeArrowheads="1"/>
          </p:cNvSpPr>
          <p:nvPr>
            <p:ph type="dt" sz="half" idx="2"/>
          </p:nvPr>
        </p:nvSpPr>
        <p:spPr bwMode="auto">
          <a:xfrm>
            <a:off x="377825" y="9944100"/>
            <a:ext cx="1736725" cy="534988"/>
          </a:xfrm>
          <a:prstGeom prst="rect">
            <a:avLst/>
          </a:prstGeom>
          <a:noFill/>
          <a:ln>
            <a:noFill/>
          </a:ln>
        </p:spPr>
        <p:txBody>
          <a:bodyPr vert="horz" wrap="square" lIns="0" tIns="0" rIns="0" bIns="0" numCol="1" anchor="t" anchorCtr="0" compatLnSpc="1">
            <a:prstTxWarp prst="textNoShape">
              <a:avLst/>
            </a:prstTxWarp>
            <a:spAutoFit/>
          </a:bodyPr>
          <a:lstStyle>
            <a:lvl1pPr eaLnBrk="1" hangingPunct="1">
              <a:buSzPct val="100000"/>
              <a:buFont typeface="Calibri" panose="020F0502020204030204" pitchFamily="34" charset="0"/>
              <a:buNone/>
              <a:defRPr smtClean="0">
                <a:cs typeface="+mn-cs"/>
              </a:defRPr>
            </a:lvl1pPr>
          </a:lstStyle>
          <a:p>
            <a:pPr>
              <a:defRPr/>
            </a:pPr>
            <a:fld id="{0DA51D00-7B0D-40B2-993D-0F5CE1E65956}" type="datetime1">
              <a:rPr lang="en-US" altLang="en-US"/>
              <a:pPr>
                <a:defRPr/>
              </a:pPr>
              <a:t>12/14/2023</a:t>
            </a:fld>
            <a:endParaRPr lang="en-US" altLang="en-US"/>
          </a:p>
        </p:txBody>
      </p:sp>
      <p:sp>
        <p:nvSpPr>
          <p:cNvPr id="6" name="Holder 6"/>
          <p:cNvSpPr>
            <a:spLocks noGrp="1"/>
          </p:cNvSpPr>
          <p:nvPr>
            <p:ph type="sldNum" sz="quarter" idx="7"/>
          </p:nvPr>
        </p:nvSpPr>
        <p:spPr>
          <a:xfrm>
            <a:off x="5438775" y="9944100"/>
            <a:ext cx="1736725" cy="534988"/>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eaLnBrk="1" hangingPunct="1">
              <a:buSzPct val="100000"/>
              <a:buFont typeface="Calibri" panose="020F0502020204030204" pitchFamily="34" charset="0"/>
              <a:buNone/>
              <a:defRPr/>
            </a:lvl1pPr>
          </a:lstStyle>
          <a:p>
            <a:fld id="{B28DFA35-341B-407D-806A-DBA31C43431F}"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5pPr>
      <a:lvl6pPr marL="457200"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6pPr>
      <a:lvl7pPr marL="914400"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Calibri" panose="020F0502020204030204" pitchFamily="34" charset="0"/>
          <a:cs typeface="Arial" panose="020B0604020202020204" pitchFamily="34" charset="0"/>
        </a:defRPr>
      </a:lvl9pPr>
    </p:titleStyle>
    <p:bodyStyle>
      <a:lvl1pPr algn="l" rtl="0" eaLnBrk="0" fontAlgn="base" hangingPunct="0">
        <a:spcBef>
          <a:spcPct val="20000"/>
        </a:spcBef>
        <a:spcAft>
          <a:spcPct val="0"/>
        </a:spcAft>
        <a:buChar char="•"/>
        <a:defRPr sz="3200" kern="1200">
          <a:solidFill>
            <a:schemeClr val="tx1"/>
          </a:solidFill>
          <a:latin typeface="+mn-lt"/>
          <a:ea typeface="+mn-ea"/>
          <a:cs typeface="+mn-cs"/>
        </a:defRPr>
      </a:lvl1pPr>
      <a:lvl2pPr marL="457200" algn="l" rtl="0" eaLnBrk="0" fontAlgn="base" hangingPunct="0">
        <a:spcBef>
          <a:spcPct val="20000"/>
        </a:spcBef>
        <a:spcAft>
          <a:spcPct val="0"/>
        </a:spcAft>
        <a:buChar char="•"/>
        <a:defRPr sz="3200" kern="1200">
          <a:solidFill>
            <a:schemeClr val="tx1"/>
          </a:solidFill>
          <a:latin typeface="+mn-lt"/>
          <a:ea typeface="+mn-ea"/>
          <a:cs typeface="+mn-cs"/>
        </a:defRPr>
      </a:lvl2pPr>
      <a:lvl3pPr marL="914400" algn="l" rtl="0" eaLnBrk="0" fontAlgn="base" hangingPunct="0">
        <a:spcBef>
          <a:spcPct val="20000"/>
        </a:spcBef>
        <a:spcAft>
          <a:spcPct val="0"/>
        </a:spcAft>
        <a:buChar char="•"/>
        <a:defRPr sz="3200" kern="1200">
          <a:solidFill>
            <a:schemeClr val="tx1"/>
          </a:solidFill>
          <a:latin typeface="+mn-lt"/>
          <a:ea typeface="+mn-ea"/>
          <a:cs typeface="+mn-cs"/>
        </a:defRPr>
      </a:lvl3pPr>
      <a:lvl4pPr marL="1371600" algn="l" rtl="0" eaLnBrk="0" fontAlgn="base" hangingPunct="0">
        <a:spcBef>
          <a:spcPct val="20000"/>
        </a:spcBef>
        <a:spcAft>
          <a:spcPct val="0"/>
        </a:spcAft>
        <a:buChar char="•"/>
        <a:defRPr sz="3200" kern="1200">
          <a:solidFill>
            <a:schemeClr val="tx1"/>
          </a:solidFill>
          <a:latin typeface="+mn-lt"/>
          <a:ea typeface="+mn-ea"/>
          <a:cs typeface="+mn-cs"/>
        </a:defRPr>
      </a:lvl4pPr>
      <a:lvl5pPr marL="1828800" algn="l" rtl="0" eaLnBrk="0" fontAlgn="base" hangingPunct="0">
        <a:spcBef>
          <a:spcPct val="20000"/>
        </a:spcBef>
        <a:spcAft>
          <a:spcPct val="0"/>
        </a:spcAft>
        <a:buChar char="•"/>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5.jpe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jpe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jpe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5.jpe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jpe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eg"/><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1"/>
          <p:cNvSpPr>
            <a:spLocks noChangeArrowheads="1"/>
          </p:cNvSpPr>
          <p:nvPr>
            <p:custDataLst>
              <p:tags r:id="rId1"/>
            </p:custDataLst>
          </p:nvPr>
        </p:nvSpPr>
        <p:spPr bwMode="auto">
          <a:xfrm>
            <a:off x="0" y="0"/>
            <a:ext cx="5842000" cy="3289300"/>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157163" y="874713"/>
            <a:ext cx="2474912" cy="684212"/>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812"/>
              </a:lnSpc>
              <a:defRPr/>
            </a:pPr>
            <a:r>
              <a:rPr sz="2300" spc="-10">
                <a:ln w="9525" cap="flat" cmpd="sng" algn="ctr">
                  <a:noFill/>
                  <a:prstDash val="solid"/>
                  <a:round/>
                  <a:headEnd type="none" w="med" len="med"/>
                  <a:tailEnd type="none" w="med" len="med"/>
                </a:ln>
                <a:solidFill>
                  <a:srgbClr val="FFFFFF"/>
                </a:solidFill>
                <a:latin typeface="WVDGTP+Rufina-Regular"/>
                <a:cs typeface="WVDGTP+Rufina-Regular"/>
                <a:sym typeface="Wingdings"/>
              </a:rPr>
              <a:t>Categorization</a:t>
            </a:r>
            <a:r>
              <a:rPr sz="2300">
                <a:ln w="9525" cap="flat" cmpd="sng" algn="ctr">
                  <a:noFill/>
                  <a:prstDash val="solid"/>
                  <a:round/>
                  <a:headEnd type="none" w="med" len="med"/>
                  <a:tailEnd type="none" w="med" len="med"/>
                </a:ln>
                <a:solidFill>
                  <a:srgbClr val="FFFFFF"/>
                </a:solidFill>
                <a:latin typeface="WVDGTP+Rufina-Regular"/>
                <a:cs typeface="WVDGTP+Rufina-Regular"/>
                <a:sym typeface="Wingdings"/>
              </a:rPr>
              <a:t> </a:t>
            </a:r>
            <a:r>
              <a:rPr sz="2300" spc="-12">
                <a:ln w="9525" cap="flat" cmpd="sng" algn="ctr">
                  <a:noFill/>
                  <a:prstDash val="solid"/>
                  <a:round/>
                  <a:headEnd type="none" w="med" len="med"/>
                  <a:tailEnd type="none" w="med" len="med"/>
                </a:ln>
                <a:solidFill>
                  <a:srgbClr val="FFFFFF"/>
                </a:solidFill>
                <a:latin typeface="WVDGTP+Rufina-Regular"/>
                <a:cs typeface="WVDGTP+Rufina-Regular"/>
                <a:sym typeface="Wingdings"/>
              </a:rPr>
              <a:t>of</a:t>
            </a:r>
          </a:p>
          <a:p>
            <a:pPr fontAlgn="auto">
              <a:lnSpc>
                <a:spcPts val="2277"/>
              </a:lnSpc>
              <a:defRPr/>
            </a:pPr>
            <a:r>
              <a:rPr sz="2300" spc="-30">
                <a:ln w="9525" cap="flat" cmpd="sng" algn="ctr">
                  <a:noFill/>
                  <a:prstDash val="solid"/>
                  <a:round/>
                  <a:headEnd type="none" w="med" len="med"/>
                  <a:tailEnd type="none" w="med" len="med"/>
                </a:ln>
                <a:solidFill>
                  <a:srgbClr val="FFFFFF"/>
                </a:solidFill>
                <a:latin typeface="WVDGTP+Rufina-Regular"/>
                <a:cs typeface="WVDGTP+Rufina-Regular"/>
                <a:sym typeface="Wingdings"/>
              </a:rPr>
              <a:t>Movie</a:t>
            </a:r>
            <a:r>
              <a:rPr sz="2300" spc="11">
                <a:ln w="9525" cap="flat" cmpd="sng" algn="ctr">
                  <a:noFill/>
                  <a:prstDash val="solid"/>
                  <a:round/>
                  <a:headEnd type="none" w="med" len="med"/>
                  <a:tailEnd type="none" w="med" len="med"/>
                </a:ln>
                <a:solidFill>
                  <a:srgbClr val="FFFFFF"/>
                </a:solidFill>
                <a:latin typeface="WVDGTP+Rufina-Regular"/>
                <a:cs typeface="WVDGTP+Rufina-Regular"/>
                <a:sym typeface="Wingdings"/>
              </a:rPr>
              <a:t> </a:t>
            </a:r>
            <a:r>
              <a:rPr sz="2300" spc="-25">
                <a:ln w="9525" cap="flat" cmpd="sng" algn="ctr">
                  <a:noFill/>
                  <a:prstDash val="solid"/>
                  <a:round/>
                  <a:headEnd type="none" w="med" len="med"/>
                  <a:tailEnd type="none" w="med" len="med"/>
                </a:ln>
                <a:solidFill>
                  <a:srgbClr val="FFFFFF"/>
                </a:solidFill>
                <a:latin typeface="WVDGTP+Rufina-Regular"/>
                <a:cs typeface="WVDGTP+Rufina-Regular"/>
                <a:sym typeface="Wingdings"/>
              </a:rPr>
              <a:t>Reviews</a:t>
            </a:r>
          </a:p>
        </p:txBody>
      </p:sp>
      <p:sp>
        <p:nvSpPr>
          <p:cNvPr id="4" name="object 4"/>
          <p:cNvSpPr txBox="1"/>
          <p:nvPr>
            <p:custDataLst>
              <p:tags r:id="rId3"/>
            </p:custDataLst>
          </p:nvPr>
        </p:nvSpPr>
        <p:spPr>
          <a:xfrm>
            <a:off x="153988" y="1866900"/>
            <a:ext cx="1895475" cy="104457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101"/>
              </a:lnSpc>
              <a:defRPr/>
            </a:pPr>
            <a:r>
              <a:rPr sz="1700">
                <a:ln w="9525" cap="flat" cmpd="sng" algn="ctr">
                  <a:noFill/>
                  <a:prstDash val="solid"/>
                  <a:round/>
                  <a:headEnd type="none" w="med" len="med"/>
                  <a:tailEnd type="none" w="med" len="med"/>
                </a:ln>
                <a:solidFill>
                  <a:srgbClr val="FFFFFF"/>
                </a:solidFill>
                <a:latin typeface="WVDGTP+Rufina-Regular"/>
                <a:cs typeface="WVDGTP+Rufina-Regular"/>
                <a:sym typeface="Wingdings"/>
              </a:rPr>
              <a:t>Group Members:</a:t>
            </a:r>
          </a:p>
          <a:p>
            <a:pPr fontAlgn="auto">
              <a:lnSpc>
                <a:spcPts val="1941"/>
              </a:lnSpc>
              <a:defRPr/>
            </a:pPr>
            <a:r>
              <a:rPr sz="1700">
                <a:ln w="9525" cap="flat" cmpd="sng" algn="ctr">
                  <a:noFill/>
                  <a:prstDash val="solid"/>
                  <a:round/>
                  <a:headEnd type="none" w="med" len="med"/>
                  <a:tailEnd type="none" w="med" len="med"/>
                </a:ln>
                <a:solidFill>
                  <a:srgbClr val="FFFFFF"/>
                </a:solidFill>
                <a:latin typeface="WVDGTP+Rufina-Regular"/>
                <a:cs typeface="WVDGTP+Rufina-Regular"/>
                <a:sym typeface="Wingdings"/>
              </a:rPr>
              <a:t>Anna </a:t>
            </a:r>
            <a:r>
              <a:rPr sz="1700" spc="-14">
                <a:ln w="9525" cap="flat" cmpd="sng" algn="ctr">
                  <a:noFill/>
                  <a:prstDash val="solid"/>
                  <a:round/>
                  <a:headEnd type="none" w="med" len="med"/>
                  <a:tailEnd type="none" w="med" len="med"/>
                </a:ln>
                <a:solidFill>
                  <a:srgbClr val="FFFFFF"/>
                </a:solidFill>
                <a:latin typeface="WVDGTP+Rufina-Regular"/>
                <a:cs typeface="WVDGTP+Rufina-Regular"/>
                <a:sym typeface="Wingdings"/>
              </a:rPr>
              <a:t>21L-5696</a:t>
            </a:r>
          </a:p>
          <a:p>
            <a:pPr fontAlgn="auto">
              <a:lnSpc>
                <a:spcPts val="1941"/>
              </a:lnSpc>
              <a:spcBef>
                <a:spcPts val="50"/>
              </a:spcBef>
              <a:defRPr/>
            </a:pPr>
            <a:r>
              <a:rPr sz="1700">
                <a:ln w="9525" cap="flat" cmpd="sng" algn="ctr">
                  <a:noFill/>
                  <a:prstDash val="solid"/>
                  <a:round/>
                  <a:headEnd type="none" w="med" len="med"/>
                  <a:tailEnd type="none" w="med" len="med"/>
                </a:ln>
                <a:solidFill>
                  <a:srgbClr val="FFFFFF"/>
                </a:solidFill>
                <a:latin typeface="WVDGTP+Rufina-Regular"/>
                <a:cs typeface="WVDGTP+Rufina-Regular"/>
                <a:sym typeface="Wingdings"/>
              </a:rPr>
              <a:t>Maryam </a:t>
            </a:r>
            <a:r>
              <a:rPr sz="1700" spc="-14">
                <a:ln w="9525" cap="flat" cmpd="sng" algn="ctr">
                  <a:noFill/>
                  <a:prstDash val="solid"/>
                  <a:round/>
                  <a:headEnd type="none" w="med" len="med"/>
                  <a:tailEnd type="none" w="med" len="med"/>
                </a:ln>
                <a:solidFill>
                  <a:srgbClr val="FFFFFF"/>
                </a:solidFill>
                <a:latin typeface="WVDGTP+Rufina-Regular"/>
                <a:cs typeface="WVDGTP+Rufina-Regular"/>
                <a:sym typeface="Wingdings"/>
              </a:rPr>
              <a:t>21L-5685</a:t>
            </a:r>
          </a:p>
          <a:p>
            <a:pPr fontAlgn="auto">
              <a:lnSpc>
                <a:spcPts val="1941"/>
              </a:lnSpc>
              <a:defRPr/>
            </a:pPr>
            <a:r>
              <a:rPr sz="1700" spc="-21">
                <a:ln w="9525" cap="flat" cmpd="sng" algn="ctr">
                  <a:noFill/>
                  <a:prstDash val="solid"/>
                  <a:round/>
                  <a:headEnd type="none" w="med" len="med"/>
                  <a:tailEnd type="none" w="med" len="med"/>
                </a:ln>
                <a:solidFill>
                  <a:srgbClr val="FFFFFF"/>
                </a:solidFill>
                <a:latin typeface="WVDGTP+Rufina-Regular"/>
                <a:cs typeface="WVDGTP+Rufina-Regular"/>
                <a:sym typeface="Wingdings"/>
              </a:rPr>
              <a:t>Wajiha</a:t>
            </a:r>
            <a:r>
              <a:rPr sz="1700" spc="23">
                <a:ln w="9525" cap="flat" cmpd="sng" algn="ctr">
                  <a:noFill/>
                  <a:prstDash val="solid"/>
                  <a:round/>
                  <a:headEnd type="none" w="med" len="med"/>
                  <a:tailEnd type="none" w="med" len="med"/>
                </a:ln>
                <a:solidFill>
                  <a:srgbClr val="FFFFFF"/>
                </a:solidFill>
                <a:latin typeface="WVDGTP+Rufina-Regular"/>
                <a:cs typeface="WVDGTP+Rufina-Regular"/>
                <a:sym typeface="Wingdings"/>
              </a:rPr>
              <a:t> </a:t>
            </a:r>
            <a:r>
              <a:rPr sz="1700" spc="-14">
                <a:ln w="9525" cap="flat" cmpd="sng" algn="ctr">
                  <a:noFill/>
                  <a:prstDash val="solid"/>
                  <a:round/>
                  <a:headEnd type="none" w="med" len="med"/>
                  <a:tailEnd type="none" w="med" len="med"/>
                </a:ln>
                <a:solidFill>
                  <a:srgbClr val="FFFFFF"/>
                </a:solidFill>
                <a:latin typeface="WVDGTP+Rufina-Regular"/>
                <a:cs typeface="WVDGTP+Rufina-Regular"/>
                <a:sym typeface="Wingdings"/>
              </a:rPr>
              <a:t>21L-5612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object 1"/>
          <p:cNvSpPr>
            <a:spLocks noChangeArrowheads="1"/>
          </p:cNvSpPr>
          <p:nvPr>
            <p:custDataLst>
              <p:tags r:id="rId1"/>
            </p:custDataLst>
          </p:nvPr>
        </p:nvSpPr>
        <p:spPr bwMode="auto">
          <a:xfrm>
            <a:off x="0" y="0"/>
            <a:ext cx="5842000" cy="3286125"/>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13315" name="object 3"/>
          <p:cNvSpPr>
            <a:spLocks noChangeArrowheads="1"/>
          </p:cNvSpPr>
          <p:nvPr>
            <p:custDataLst>
              <p:tags r:id="rId2"/>
            </p:custDataLst>
          </p:nvPr>
        </p:nvSpPr>
        <p:spPr bwMode="auto">
          <a:xfrm>
            <a:off x="2020888" y="650875"/>
            <a:ext cx="175736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950"/>
              </a:lnSpc>
            </a:pPr>
            <a:r>
              <a:rPr lang="ru-RU" altLang="en-US" sz="2400">
                <a:solidFill>
                  <a:srgbClr val="FFFFFF"/>
                </a:solidFill>
                <a:latin typeface="VDLBLN+Rufina-Regular" charset="0"/>
                <a:cs typeface="VDLBLN+Rufina-Regular" charset="0"/>
              </a:rPr>
              <a:t>Conclusion</a:t>
            </a:r>
          </a:p>
        </p:txBody>
      </p:sp>
      <p:sp>
        <p:nvSpPr>
          <p:cNvPr id="4" name="object 4"/>
          <p:cNvSpPr txBox="1"/>
          <p:nvPr>
            <p:custDataLst>
              <p:tags r:id="rId3"/>
            </p:custDataLst>
          </p:nvPr>
        </p:nvSpPr>
        <p:spPr>
          <a:xfrm>
            <a:off x="1341438" y="1227138"/>
            <a:ext cx="3328987" cy="1435100"/>
          </a:xfrm>
          <a:prstGeom prst="rect">
            <a:avLst/>
          </a:prstGeom>
          <a:noFill/>
          <a:ln w="9525" cap="flat" cmpd="sng" algn="ctr">
            <a:noFill/>
            <a:prstDash val="solid"/>
            <a:round/>
            <a:headEnd type="none" w="med" len="med"/>
            <a:tailEnd type="none" w="med" len="med"/>
          </a:ln>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a:lnSpc>
                <a:spcPts val="1538"/>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In conclusion, our analysis has shed light on the</a:t>
            </a:r>
          </a:p>
          <a:p>
            <a:pPr>
              <a:lnSpc>
                <a:spcPts val="1338"/>
              </a:lnSpc>
              <a:spcBef>
                <a:spcPts val="50"/>
              </a:spcBef>
              <a:buSzTx/>
              <a:buFontTx/>
              <a:buNone/>
            </a:pPr>
            <a:r>
              <a:rPr lang="en-US" altLang="en-US" sz="1100">
                <a:solidFill>
                  <a:srgbClr val="FFFFFF"/>
                </a:solidFill>
                <a:latin typeface="NPJPFC+OpenSans-Regular" charset="0"/>
                <a:cs typeface="NPJPFC+OpenSans-Regular" charset="0"/>
                <a:sym typeface="Wingdings" panose="05000000000000000000" pitchFamily="2" charset="2"/>
              </a:rPr>
              <a:t>intricate process of classifying movie reviews</a:t>
            </a:r>
          </a:p>
          <a:p>
            <a:pPr>
              <a:lnSpc>
                <a:spcPts val="1363"/>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and its implications for the industry.</a:t>
            </a:r>
          </a:p>
          <a:p>
            <a:pPr>
              <a:lnSpc>
                <a:spcPts val="1338"/>
              </a:lnSpc>
              <a:spcBef>
                <a:spcPts val="50"/>
              </a:spcBef>
              <a:buSzTx/>
              <a:buFontTx/>
              <a:buNone/>
            </a:pPr>
            <a:r>
              <a:rPr lang="en-US" altLang="en-US" sz="1100">
                <a:solidFill>
                  <a:srgbClr val="FFFFFF"/>
                </a:solidFill>
                <a:latin typeface="NPJPFC+OpenSans-Regular" charset="0"/>
                <a:cs typeface="NPJPFC+OpenSans-Regular" charset="0"/>
                <a:sym typeface="Wingdings" panose="05000000000000000000" pitchFamily="2" charset="2"/>
              </a:rPr>
              <a:t>Understanding the nuances of review</a:t>
            </a:r>
          </a:p>
          <a:p>
            <a:pPr>
              <a:lnSpc>
                <a:spcPts val="1363"/>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classiﬁcation is essential for industry</a:t>
            </a:r>
          </a:p>
          <a:p>
            <a:pPr>
              <a:lnSpc>
                <a:spcPts val="1338"/>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professionals and researchers to gain valuable</a:t>
            </a:r>
          </a:p>
          <a:p>
            <a:pPr>
              <a:lnSpc>
                <a:spcPts val="1338"/>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insights into audience preferences and critical</a:t>
            </a:r>
          </a:p>
          <a:p>
            <a:pPr>
              <a:lnSpc>
                <a:spcPts val="1363"/>
              </a:lnSpc>
              <a:buSzTx/>
              <a:buFontTx/>
              <a:buNone/>
            </a:pPr>
            <a:r>
              <a:rPr lang="en-US" altLang="en-US" sz="1100">
                <a:solidFill>
                  <a:srgbClr val="FFFFFF"/>
                </a:solidFill>
                <a:latin typeface="NPJPFC+OpenSans-Regular" charset="0"/>
                <a:cs typeface="NPJPFC+OpenSans-Regular" charset="0"/>
                <a:sym typeface="Wingdings" panose="05000000000000000000" pitchFamily="2" charset="2"/>
              </a:rPr>
              <a:t>reception.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object 1"/>
          <p:cNvSpPr>
            <a:spLocks noChangeArrowheads="1"/>
          </p:cNvSpPr>
          <p:nvPr>
            <p:custDataLst>
              <p:tags r:id="rId1"/>
            </p:custDataLst>
          </p:nvPr>
        </p:nvSpPr>
        <p:spPr bwMode="auto">
          <a:xfrm>
            <a:off x="-31750" y="0"/>
            <a:ext cx="5842000" cy="3289300"/>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1684338" y="338138"/>
            <a:ext cx="1779587" cy="376237"/>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664"/>
              </a:lnSpc>
              <a:defRPr/>
            </a:pPr>
            <a:r>
              <a:rPr sz="2150">
                <a:ln w="9525" cap="flat" cmpd="sng" algn="ctr">
                  <a:noFill/>
                  <a:prstDash val="solid"/>
                  <a:round/>
                  <a:headEnd type="none" w="med" len="med"/>
                  <a:tailEnd type="none" w="med" len="med"/>
                </a:ln>
                <a:solidFill>
                  <a:srgbClr val="FFFFFF"/>
                </a:solidFill>
                <a:latin typeface="MCRGPJ+Rufina-Regular"/>
                <a:cs typeface="MCRGPJ+Rufina-Regular"/>
                <a:sym typeface="Wingdings"/>
              </a:rPr>
              <a:t>Introduction</a:t>
            </a:r>
          </a:p>
        </p:txBody>
      </p:sp>
      <p:sp>
        <p:nvSpPr>
          <p:cNvPr id="4" name="object 4"/>
          <p:cNvSpPr txBox="1"/>
          <p:nvPr>
            <p:custDataLst>
              <p:tags r:id="rId3"/>
            </p:custDataLst>
          </p:nvPr>
        </p:nvSpPr>
        <p:spPr>
          <a:xfrm>
            <a:off x="1625600" y="996950"/>
            <a:ext cx="2192338" cy="1652588"/>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305"/>
              </a:lnSpc>
              <a:defRPr/>
            </a:pPr>
            <a:r>
              <a:rPr lang="en-US" sz="1200" b="1" dirty="0">
                <a:ln w="9525" cap="flat" cmpd="sng" algn="ctr">
                  <a:noFill/>
                  <a:prstDash val="solid"/>
                  <a:round/>
                  <a:headEnd type="none" w="med" len="med"/>
                  <a:tailEnd type="none" w="med" len="med"/>
                </a:ln>
                <a:solidFill>
                  <a:srgbClr val="FFFFFF"/>
                </a:solidFill>
                <a:latin typeface="HPWMBH+OpenSans-Regular"/>
                <a:cs typeface="HPWMBH+OpenSans-Regular"/>
                <a:sym typeface="Wingdings"/>
              </a:rPr>
              <a:t>Problem Statement:</a:t>
            </a:r>
          </a:p>
          <a:p>
            <a:pPr fontAlgn="auto">
              <a:lnSpc>
                <a:spcPts val="1305"/>
              </a:lnSpc>
              <a:defRPr/>
            </a:pPr>
            <a:r>
              <a:rPr lang="en-US" sz="950" dirty="0">
                <a:ln w="9525" cap="flat" cmpd="sng" algn="ctr">
                  <a:noFill/>
                  <a:prstDash val="solid"/>
                  <a:round/>
                  <a:headEnd type="none" w="med" len="med"/>
                  <a:tailEnd type="none" w="med" len="med"/>
                </a:ln>
                <a:solidFill>
                  <a:srgbClr val="FFFFFF"/>
                </a:solidFill>
                <a:latin typeface="HPWMBH+OpenSans-Regular"/>
                <a:cs typeface="HPWMBH+OpenSans-Regular"/>
                <a:sym typeface="Wingdings"/>
              </a:rPr>
              <a:t>The problem revolves around categorizing movie reviews into sentiment categories such as positive, negative, or neutral based on the textual content. The objective is to develop models that can accurately predict sentiment categories for movie reviews, aiding in sentiment analysis of user opinions.</a:t>
            </a:r>
            <a:endParaRPr sz="950" dirty="0">
              <a:ln w="9525" cap="flat" cmpd="sng" algn="ctr">
                <a:noFill/>
                <a:prstDash val="solid"/>
                <a:round/>
                <a:headEnd type="none" w="med" len="med"/>
                <a:tailEnd type="none" w="med" len="med"/>
              </a:ln>
              <a:solidFill>
                <a:srgbClr val="FFFFFF"/>
              </a:solidFill>
              <a:latin typeface="HPWMBH+OpenSans-Regular"/>
              <a:cs typeface="HPWMBH+OpenSans-Regular"/>
              <a:sym typeface="Wingding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768872" y="1811666"/>
            <a:ext cx="1512168" cy="72008"/>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object 1"/>
          <p:cNvSpPr>
            <a:spLocks noChangeArrowheads="1"/>
          </p:cNvSpPr>
          <p:nvPr>
            <p:custDataLst>
              <p:tags r:id="rId1"/>
            </p:custDataLst>
          </p:nvPr>
        </p:nvSpPr>
        <p:spPr bwMode="auto">
          <a:xfrm>
            <a:off x="-31750" y="0"/>
            <a:ext cx="5842000" cy="3289300"/>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1265238" y="217488"/>
            <a:ext cx="2387600" cy="30162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075"/>
              </a:lnSpc>
              <a:defRPr/>
            </a:pPr>
            <a:r>
              <a:rPr sz="1700" dirty="0">
                <a:ln w="9525" cap="flat" cmpd="sng" algn="ctr">
                  <a:noFill/>
                  <a:prstDash val="solid"/>
                  <a:round/>
                  <a:headEnd type="none" w="med" len="med"/>
                  <a:tailEnd type="none" w="med" len="med"/>
                </a:ln>
                <a:solidFill>
                  <a:srgbClr val="FFFFFF"/>
                </a:solidFill>
                <a:latin typeface="ONSBOT+Rufina-Regular"/>
                <a:cs typeface="ONSBOT+Rufina-Regular"/>
                <a:sym typeface="Wingdings"/>
              </a:rPr>
              <a:t>Description </a:t>
            </a:r>
            <a:r>
              <a:rPr sz="1700" spc="-10" dirty="0">
                <a:ln w="9525" cap="flat" cmpd="sng" algn="ctr">
                  <a:noFill/>
                  <a:prstDash val="solid"/>
                  <a:round/>
                  <a:headEnd type="none" w="med" len="med"/>
                  <a:tailEnd type="none" w="med" len="med"/>
                </a:ln>
                <a:solidFill>
                  <a:srgbClr val="FFFFFF"/>
                </a:solidFill>
                <a:latin typeface="ONSBOT+Rufina-Regular"/>
                <a:cs typeface="ONSBOT+Rufina-Regular"/>
                <a:sym typeface="Wingdings"/>
              </a:rPr>
              <a:t>of</a:t>
            </a:r>
            <a:r>
              <a:rPr sz="1700" dirty="0">
                <a:ln w="9525" cap="flat" cmpd="sng" algn="ctr">
                  <a:noFill/>
                  <a:prstDash val="solid"/>
                  <a:round/>
                  <a:headEnd type="none" w="med" len="med"/>
                  <a:tailEnd type="none" w="med" len="med"/>
                </a:ln>
                <a:solidFill>
                  <a:srgbClr val="FFFFFF"/>
                </a:solidFill>
                <a:latin typeface="ONSBOT+Rufina-Regular"/>
                <a:cs typeface="ONSBOT+Rufina-Regular"/>
                <a:sym typeface="Wingdings"/>
              </a:rPr>
              <a:t> </a:t>
            </a:r>
            <a:r>
              <a:rPr sz="1700" spc="-10" dirty="0">
                <a:ln w="9525" cap="flat" cmpd="sng" algn="ctr">
                  <a:noFill/>
                  <a:prstDash val="solid"/>
                  <a:round/>
                  <a:headEnd type="none" w="med" len="med"/>
                  <a:tailEnd type="none" w="med" len="med"/>
                </a:ln>
                <a:solidFill>
                  <a:srgbClr val="FFFFFF"/>
                </a:solidFill>
                <a:latin typeface="ONSBOT+Rufina-Regular"/>
                <a:cs typeface="ONSBOT+Rufina-Regular"/>
                <a:sym typeface="Wingdings"/>
              </a:rPr>
              <a:t>Dataset</a:t>
            </a:r>
          </a:p>
        </p:txBody>
      </p:sp>
      <p:sp>
        <p:nvSpPr>
          <p:cNvPr id="4" name="object 4"/>
          <p:cNvSpPr txBox="1"/>
          <p:nvPr>
            <p:custDataLst>
              <p:tags r:id="rId3"/>
            </p:custDataLst>
          </p:nvPr>
        </p:nvSpPr>
        <p:spPr>
          <a:xfrm>
            <a:off x="1120800" y="780554"/>
            <a:ext cx="2447925" cy="1910779"/>
          </a:xfrm>
          <a:prstGeom prst="rect">
            <a:avLst/>
          </a:prstGeom>
          <a:noFill/>
          <a:ln w="9525" cap="flat" cmpd="sng" algn="ctr">
            <a:noFill/>
            <a:prstDash val="solid"/>
            <a:round/>
            <a:headEnd type="none" w="med" len="med"/>
            <a:tailEnd type="none" w="med" len="med"/>
          </a:ln>
        </p:spPr>
        <p:txBody>
          <a:bodyPr lIns="0" tIns="0" rIns="0" bIns="0">
            <a:spAutoFit/>
          </a:bodyPr>
          <a:lstStyle/>
          <a:p>
            <a:pPr marL="171450" indent="-171450" fontAlgn="auto">
              <a:lnSpc>
                <a:spcPts val="1476"/>
              </a:lnSpc>
              <a:buFont typeface="Wingdings" panose="05000000000000000000" pitchFamily="2" charset="2"/>
              <a:buChar char="v"/>
              <a:defRPr/>
            </a:pPr>
            <a:r>
              <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Source for Scraping</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 </a:t>
            </a:r>
          </a:p>
          <a:p>
            <a:pPr fontAlgn="auto">
              <a:lnSpc>
                <a:spcPts val="1476"/>
              </a:lnSpc>
              <a:defRPr/>
            </a:pP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       IMDB</a:t>
            </a:r>
          </a:p>
          <a:p>
            <a:pPr fontAlgn="auto">
              <a:lnSpc>
                <a:spcPts val="1476"/>
              </a:lnSpc>
              <a:defRPr/>
            </a:pPr>
            <a:endPar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endParaRPr>
          </a:p>
          <a:p>
            <a:pPr marL="171450" indent="-171450" fontAlgn="auto">
              <a:lnSpc>
                <a:spcPts val="1294"/>
              </a:lnSpc>
              <a:buFont typeface="Wingdings" panose="05000000000000000000" pitchFamily="2" charset="2"/>
              <a:buChar char="v"/>
              <a:defRPr/>
            </a:pPr>
            <a:r>
              <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Proportion </a:t>
            </a:r>
            <a:r>
              <a:rPr sz="1100" spc="-1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of</a:t>
            </a:r>
            <a:r>
              <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 Existing Dataset</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 </a:t>
            </a:r>
          </a:p>
          <a:p>
            <a:pPr fontAlgn="auto">
              <a:lnSpc>
                <a:spcPts val="1294"/>
              </a:lnSpc>
              <a:defRPr/>
            </a:pP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 We have used real-world data so it         Is changing with </a:t>
            </a: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time. In </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our </a:t>
            </a: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project, </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we </a:t>
            </a: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have used</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 1500 rows</a:t>
            </a:r>
            <a:endPar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endParaRPr>
          </a:p>
          <a:p>
            <a:pPr fontAlgn="auto">
              <a:lnSpc>
                <a:spcPts val="1294"/>
              </a:lnSpc>
              <a:defRPr/>
            </a:pPr>
            <a:endPar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endParaRPr>
          </a:p>
          <a:p>
            <a:pPr fontAlgn="auto">
              <a:lnSpc>
                <a:spcPts val="1294"/>
              </a:lnSpc>
              <a:defRPr/>
            </a:pP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 </a:t>
            </a:r>
            <a:endPar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endParaRPr>
          </a:p>
          <a:p>
            <a:pPr marL="171450" indent="-171450" fontAlgn="auto">
              <a:lnSpc>
                <a:spcPts val="1318"/>
              </a:lnSpc>
              <a:buFont typeface="Wingdings" panose="05000000000000000000" pitchFamily="2" charset="2"/>
              <a:buChar char="v"/>
              <a:defRPr/>
            </a:pPr>
            <a:r>
              <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Storing Scraped Data</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a:t>
            </a:r>
          </a:p>
          <a:p>
            <a:pPr fontAlgn="auto">
              <a:lnSpc>
                <a:spcPts val="1318"/>
              </a:lnSpc>
              <a:defRPr/>
            </a:pPr>
            <a:r>
              <a:rPr lang="en-US" sz="1100" dirty="0" smtClean="0">
                <a:ln w="9525" cap="flat" cmpd="sng" algn="ctr">
                  <a:noFill/>
                  <a:prstDash val="solid"/>
                  <a:round/>
                  <a:headEnd type="none" w="med" len="med"/>
                  <a:tailEnd type="none" w="med" len="med"/>
                </a:ln>
                <a:solidFill>
                  <a:srgbClr val="FFFFFF"/>
                </a:solidFill>
                <a:latin typeface="VPSAEA+OpenSans-Regular"/>
                <a:cs typeface="VPSAEA+OpenSans-Regular"/>
                <a:sym typeface="Wingdings"/>
              </a:rPr>
              <a:t>       Stored </a:t>
            </a:r>
            <a:r>
              <a:rPr lang="en-US"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rPr>
              <a:t>the scraped data in csv file</a:t>
            </a:r>
            <a:endParaRPr sz="1100" dirty="0">
              <a:ln w="9525" cap="flat" cmpd="sng" algn="ctr">
                <a:noFill/>
                <a:prstDash val="solid"/>
                <a:round/>
                <a:headEnd type="none" w="med" len="med"/>
                <a:tailEnd type="none" w="med" len="med"/>
              </a:ln>
              <a:solidFill>
                <a:srgbClr val="FFFFFF"/>
              </a:solidFill>
              <a:latin typeface="VPSAEA+OpenSans-Regular"/>
              <a:cs typeface="VPSAEA+OpenSans-Regular"/>
              <a:sym typeface="Wingdings"/>
            </a:endParaRPr>
          </a:p>
        </p:txBody>
      </p:sp>
      <p:sp>
        <p:nvSpPr>
          <p:cNvPr id="2" name="TextBox 1"/>
          <p:cNvSpPr txBox="1"/>
          <p:nvPr/>
        </p:nvSpPr>
        <p:spPr>
          <a:xfrm>
            <a:off x="832768" y="1932682"/>
            <a:ext cx="288032" cy="576064"/>
          </a:xfrm>
          <a:prstGeom prst="rect">
            <a:avLst/>
          </a:prstGeom>
          <a:solidFill>
            <a:schemeClr val="tx2">
              <a:lumMod val="50000"/>
            </a:schemeClr>
          </a:solidFill>
        </p:spPr>
        <p:txBody>
          <a:bodyPr wrap="square" rtlCol="0">
            <a:spAutoFit/>
          </a:bodyPr>
          <a:lstStyle/>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object 1"/>
          <p:cNvSpPr>
            <a:spLocks noChangeArrowheads="1"/>
          </p:cNvSpPr>
          <p:nvPr>
            <p:custDataLst>
              <p:tags r:id="rId1"/>
            </p:custDataLst>
          </p:nvPr>
        </p:nvSpPr>
        <p:spPr bwMode="auto">
          <a:xfrm>
            <a:off x="0" y="0"/>
            <a:ext cx="5842000" cy="3289300"/>
          </a:xfrm>
          <a:prstGeom prst="rect">
            <a:avLst/>
          </a:prstGeom>
          <a:blipFill dpi="0" rotWithShape="0">
            <a:blip r:embed="rId7"/>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2760663" y="388938"/>
            <a:ext cx="2938462" cy="323850"/>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249"/>
              </a:lnSpc>
              <a:defRPr/>
            </a:pPr>
            <a:r>
              <a:rPr>
                <a:ln w="9525" cap="flat" cmpd="sng" algn="ctr">
                  <a:noFill/>
                  <a:prstDash val="solid"/>
                  <a:round/>
                  <a:headEnd type="none" w="med" len="med"/>
                  <a:tailEnd type="none" w="med" len="med"/>
                </a:ln>
                <a:solidFill>
                  <a:srgbClr val="FFFFFF"/>
                </a:solidFill>
                <a:latin typeface="SBGUIR+Rufina-Regular"/>
                <a:cs typeface="SBGUIR+Rufina-Regular"/>
                <a:sym typeface="Wingdings"/>
              </a:rPr>
              <a:t>Preprocessing</a:t>
            </a:r>
            <a:r>
              <a:rPr spc="-40">
                <a:ln w="9525" cap="flat" cmpd="sng" algn="ctr">
                  <a:noFill/>
                  <a:prstDash val="solid"/>
                  <a:round/>
                  <a:headEnd type="none" w="med" len="med"/>
                  <a:tailEnd type="none" w="med" len="med"/>
                </a:ln>
                <a:solidFill>
                  <a:srgbClr val="FFFFFF"/>
                </a:solidFill>
                <a:latin typeface="SBGUIR+Rufina-Regular"/>
                <a:cs typeface="SBGUIR+Rufina-Regular"/>
                <a:sym typeface="Wingdings"/>
              </a:rPr>
              <a:t> </a:t>
            </a:r>
            <a:r>
              <a:rPr>
                <a:ln w="9525" cap="flat" cmpd="sng" algn="ctr">
                  <a:noFill/>
                  <a:prstDash val="solid"/>
                  <a:round/>
                  <a:headEnd type="none" w="med" len="med"/>
                  <a:tailEnd type="none" w="med" len="med"/>
                </a:ln>
                <a:solidFill>
                  <a:srgbClr val="FFFFFF"/>
                </a:solidFill>
                <a:latin typeface="SBGUIR+Rufina-Regular"/>
                <a:cs typeface="SBGUIR+Rufina-Regular"/>
                <a:sym typeface="Wingdings"/>
              </a:rPr>
              <a:t>Techniques</a:t>
            </a:r>
          </a:p>
        </p:txBody>
      </p:sp>
      <p:sp>
        <p:nvSpPr>
          <p:cNvPr id="4" name="object 4"/>
          <p:cNvSpPr txBox="1"/>
          <p:nvPr>
            <p:custDataLst>
              <p:tags r:id="rId3"/>
            </p:custDataLst>
          </p:nvPr>
        </p:nvSpPr>
        <p:spPr>
          <a:xfrm>
            <a:off x="2892425" y="1042988"/>
            <a:ext cx="1050925" cy="40322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534"/>
              </a:lnSpc>
              <a:defRPr/>
            </a:pPr>
            <a:r>
              <a:rPr sz="1150" spc="-12"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Text</a:t>
            </a:r>
            <a:r>
              <a:rPr sz="115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 </a:t>
            </a:r>
            <a:r>
              <a:rPr sz="1150" spc="-11"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Cleaning</a:t>
            </a:r>
          </a:p>
          <a:p>
            <a:pPr fontAlgn="auto">
              <a:lnSpc>
                <a:spcPts val="1342"/>
              </a:lnSpc>
              <a:spcBef>
                <a:spcPts val="50"/>
              </a:spcBef>
              <a:defRPr/>
            </a:pPr>
            <a:r>
              <a:rPr sz="1150" spc="-1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Tokenization</a:t>
            </a:r>
          </a:p>
        </p:txBody>
      </p:sp>
      <p:sp>
        <p:nvSpPr>
          <p:cNvPr id="5" name="object 5"/>
          <p:cNvSpPr txBox="1"/>
          <p:nvPr>
            <p:custDataLst>
              <p:tags r:id="rId4"/>
            </p:custDataLst>
          </p:nvPr>
        </p:nvSpPr>
        <p:spPr>
          <a:xfrm>
            <a:off x="2892425" y="1387475"/>
            <a:ext cx="1412875" cy="40322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534"/>
              </a:lnSpc>
              <a:defRPr/>
            </a:pPr>
            <a:r>
              <a:rPr sz="1150" spc="-12" dirty="0" err="1">
                <a:ln w="9525" cap="flat" cmpd="sng" algn="ctr">
                  <a:noFill/>
                  <a:prstDash val="solid"/>
                  <a:round/>
                  <a:headEnd type="none" w="med" len="med"/>
                  <a:tailEnd type="none" w="med" len="med"/>
                </a:ln>
                <a:solidFill>
                  <a:srgbClr val="FFFFFF"/>
                </a:solidFill>
                <a:latin typeface="GCNOSI+OpenSans-Regular"/>
                <a:cs typeface="GCNOSI+OpenSans-Regular"/>
                <a:sym typeface="Wingdings"/>
              </a:rPr>
              <a:t>Stopword</a:t>
            </a:r>
            <a:r>
              <a:rPr sz="115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 </a:t>
            </a:r>
            <a:r>
              <a:rPr sz="1150" spc="-15"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Removal</a:t>
            </a:r>
          </a:p>
          <a:p>
            <a:pPr fontAlgn="auto">
              <a:lnSpc>
                <a:spcPts val="1342"/>
              </a:lnSpc>
              <a:spcBef>
                <a:spcPts val="50"/>
              </a:spcBef>
              <a:defRPr/>
            </a:pPr>
            <a:r>
              <a:rPr sz="1150" spc="-11"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Lemmatization</a:t>
            </a:r>
          </a:p>
        </p:txBody>
      </p:sp>
      <p:sp>
        <p:nvSpPr>
          <p:cNvPr id="6" name="object 6"/>
          <p:cNvSpPr txBox="1"/>
          <p:nvPr>
            <p:custDataLst>
              <p:tags r:id="rId5"/>
            </p:custDataLst>
          </p:nvPr>
        </p:nvSpPr>
        <p:spPr>
          <a:xfrm>
            <a:off x="2892425" y="1731963"/>
            <a:ext cx="1768475" cy="233362"/>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534"/>
              </a:lnSpc>
              <a:defRPr/>
            </a:pPr>
            <a:r>
              <a:rPr sz="1150" spc="-11"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Handling</a:t>
            </a:r>
            <a:r>
              <a:rPr sz="115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 </a:t>
            </a:r>
            <a:r>
              <a:rPr sz="1150" spc="-1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Missing</a:t>
            </a:r>
            <a:r>
              <a:rPr sz="1150"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 </a:t>
            </a:r>
            <a:r>
              <a:rPr sz="1150" spc="-11" dirty="0">
                <a:ln w="9525" cap="flat" cmpd="sng" algn="ctr">
                  <a:noFill/>
                  <a:prstDash val="solid"/>
                  <a:round/>
                  <a:headEnd type="none" w="med" len="med"/>
                  <a:tailEnd type="none" w="med" len="med"/>
                </a:ln>
                <a:solidFill>
                  <a:srgbClr val="FFFFFF"/>
                </a:solidFill>
                <a:latin typeface="GCNOSI+OpenSans-Regular"/>
                <a:cs typeface="GCNOSI+OpenSans-Regular"/>
                <a:sym typeface="Wingdings"/>
              </a:rPr>
              <a:t>Values</a:t>
            </a:r>
          </a:p>
        </p:txBody>
      </p:sp>
      <p:sp>
        <p:nvSpPr>
          <p:cNvPr id="2" name="TextBox 1"/>
          <p:cNvSpPr txBox="1"/>
          <p:nvPr/>
        </p:nvSpPr>
        <p:spPr>
          <a:xfrm>
            <a:off x="2704976" y="2148706"/>
            <a:ext cx="2664296" cy="484748"/>
          </a:xfrm>
          <a:prstGeom prst="rect">
            <a:avLst/>
          </a:prstGeom>
          <a:noFill/>
        </p:spPr>
        <p:txBody>
          <a:bodyPr wrap="square" rtlCol="0">
            <a:spAutoFit/>
          </a:bodyPr>
          <a:lstStyle/>
          <a:p>
            <a:r>
              <a:rPr lang="en-US" sz="1400" dirty="0" smtClean="0">
                <a:solidFill>
                  <a:schemeClr val="bg1"/>
                </a:solidFill>
                <a:latin typeface="GCNOSI+OpenSans-Regular" panose="020B0604020202020204" charset="0"/>
                <a:cs typeface="GCNOSI+OpenSans-Regular" panose="020B0604020202020204" charset="0"/>
              </a:rPr>
              <a:t>Feature Extraction:  </a:t>
            </a:r>
          </a:p>
          <a:p>
            <a:pPr marL="171450" indent="-171450">
              <a:buFont typeface="Arial" panose="020B0604020202020204" pitchFamily="34" charset="0"/>
              <a:buChar char="•"/>
            </a:pPr>
            <a:r>
              <a:rPr lang="en-US" sz="1150" dirty="0" smtClean="0">
                <a:solidFill>
                  <a:schemeClr val="bg1"/>
                </a:solidFill>
                <a:latin typeface="GCNOSI+OpenSans-Regular" panose="020B0604020202020204" charset="0"/>
                <a:cs typeface="GCNOSI+OpenSans-Regular" panose="020B0604020202020204" charset="0"/>
              </a:rPr>
              <a:t> Bag of words</a:t>
            </a:r>
            <a:endParaRPr lang="en-US" sz="1150" dirty="0">
              <a:solidFill>
                <a:schemeClr val="bg1"/>
              </a:solidFill>
              <a:latin typeface="GCNOSI+OpenSans-Regular" panose="020B0604020202020204" charset="0"/>
              <a:cs typeface="GCNOSI+OpenSans-Regular" panose="020B060402020202020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object 1"/>
          <p:cNvSpPr>
            <a:spLocks noChangeArrowheads="1"/>
          </p:cNvSpPr>
          <p:nvPr>
            <p:custDataLst>
              <p:tags r:id="rId1"/>
            </p:custDataLst>
          </p:nvPr>
        </p:nvSpPr>
        <p:spPr bwMode="auto">
          <a:xfrm>
            <a:off x="0" y="-1"/>
            <a:ext cx="5840412" cy="3289301"/>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3622675" y="565150"/>
            <a:ext cx="1924050" cy="514350"/>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072"/>
              </a:lnSpc>
              <a:defRPr/>
            </a:pPr>
            <a:r>
              <a:rPr sz="1700" spc="-12">
                <a:ln w="9525" cap="flat" cmpd="sng" algn="ctr">
                  <a:noFill/>
                  <a:prstDash val="solid"/>
                  <a:round/>
                  <a:headEnd type="none" w="med" len="med"/>
                  <a:tailEnd type="none" w="med" len="med"/>
                </a:ln>
                <a:solidFill>
                  <a:srgbClr val="FFFFFF"/>
                </a:solidFill>
                <a:latin typeface="HJHMVE+Rufina-Regular"/>
                <a:cs typeface="HJHMVE+Rufina-Regular"/>
                <a:sym typeface="Wingdings"/>
              </a:rPr>
              <a:t>Machine</a:t>
            </a:r>
            <a:r>
              <a:rPr sz="1700">
                <a:ln w="9525" cap="flat" cmpd="sng" algn="ctr">
                  <a:noFill/>
                  <a:prstDash val="solid"/>
                  <a:round/>
                  <a:headEnd type="none" w="med" len="med"/>
                  <a:tailEnd type="none" w="med" len="med"/>
                </a:ln>
                <a:solidFill>
                  <a:srgbClr val="FFFFFF"/>
                </a:solidFill>
                <a:latin typeface="HJHMVE+Rufina-Regular"/>
                <a:cs typeface="HJHMVE+Rufina-Regular"/>
                <a:sym typeface="Wingdings"/>
              </a:rPr>
              <a:t> </a:t>
            </a:r>
            <a:r>
              <a:rPr sz="1700" spc="-10">
                <a:ln w="9525" cap="flat" cmpd="sng" algn="ctr">
                  <a:noFill/>
                  <a:prstDash val="solid"/>
                  <a:round/>
                  <a:headEnd type="none" w="med" len="med"/>
                  <a:tailEnd type="none" w="med" len="med"/>
                </a:ln>
                <a:solidFill>
                  <a:srgbClr val="FFFFFF"/>
                </a:solidFill>
                <a:latin typeface="HJHMVE+Rufina-Regular"/>
                <a:cs typeface="HJHMVE+Rufina-Regular"/>
                <a:sym typeface="Wingdings"/>
              </a:rPr>
              <a:t>Learning</a:t>
            </a:r>
          </a:p>
          <a:p>
            <a:pPr fontAlgn="auto">
              <a:lnSpc>
                <a:spcPts val="1678"/>
              </a:lnSpc>
              <a:defRPr/>
            </a:pPr>
            <a:r>
              <a:rPr sz="1700" spc="-21">
                <a:ln w="9525" cap="flat" cmpd="sng" algn="ctr">
                  <a:noFill/>
                  <a:prstDash val="solid"/>
                  <a:round/>
                  <a:headEnd type="none" w="med" len="med"/>
                  <a:tailEnd type="none" w="med" len="med"/>
                </a:ln>
                <a:solidFill>
                  <a:srgbClr val="FFFFFF"/>
                </a:solidFill>
                <a:latin typeface="HJHMVE+Rufina-Regular"/>
                <a:cs typeface="HJHMVE+Rufina-Regular"/>
                <a:sym typeface="Wingdings"/>
              </a:rPr>
              <a:t>Model</a:t>
            </a:r>
          </a:p>
        </p:txBody>
      </p:sp>
      <p:sp>
        <p:nvSpPr>
          <p:cNvPr id="4" name="object 4"/>
          <p:cNvSpPr txBox="1"/>
          <p:nvPr>
            <p:custDataLst>
              <p:tags r:id="rId3"/>
            </p:custDataLst>
          </p:nvPr>
        </p:nvSpPr>
        <p:spPr>
          <a:xfrm>
            <a:off x="3929063" y="1325563"/>
            <a:ext cx="1800225" cy="37147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534"/>
              </a:lnSpc>
              <a:defRPr/>
            </a:pPr>
            <a:r>
              <a:rPr sz="1150" spc="-10"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Logistic</a:t>
            </a:r>
            <a:r>
              <a:rPr sz="1150"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 </a:t>
            </a:r>
            <a:r>
              <a:rPr sz="1150" spc="-11"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Regression</a:t>
            </a:r>
            <a:r>
              <a:rPr lang="en-US" sz="1150" spc="-11"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 94.5%</a:t>
            </a:r>
            <a:endParaRPr sz="1150" spc="-11" dirty="0">
              <a:ln w="9525" cap="flat" cmpd="sng" algn="ctr">
                <a:noFill/>
                <a:prstDash val="solid"/>
                <a:round/>
                <a:headEnd type="none" w="med" len="med"/>
                <a:tailEnd type="none" w="med" len="med"/>
              </a:ln>
              <a:solidFill>
                <a:srgbClr val="FFFFFF"/>
              </a:solidFill>
              <a:latin typeface="UFFBWS+OpenSans-Regular"/>
              <a:cs typeface="UFFBWS+OpenSans-Regular"/>
              <a:sym typeface="Wingdings"/>
            </a:endParaRPr>
          </a:p>
          <a:p>
            <a:pPr fontAlgn="auto">
              <a:lnSpc>
                <a:spcPts val="1342"/>
              </a:lnSpc>
              <a:spcBef>
                <a:spcPts val="50"/>
              </a:spcBef>
              <a:defRPr/>
            </a:pPr>
            <a:r>
              <a:rPr sz="1150" spc="-11"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Naive</a:t>
            </a:r>
            <a:r>
              <a:rPr sz="1150"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 </a:t>
            </a:r>
            <a:r>
              <a:rPr sz="1150" spc="-12"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Bayes</a:t>
            </a:r>
            <a:r>
              <a:rPr lang="en-US" sz="1150" spc="-12" dirty="0">
                <a:ln w="9525" cap="flat" cmpd="sng" algn="ctr">
                  <a:noFill/>
                  <a:prstDash val="solid"/>
                  <a:round/>
                  <a:headEnd type="none" w="med" len="med"/>
                  <a:tailEnd type="none" w="med" len="med"/>
                </a:ln>
                <a:solidFill>
                  <a:srgbClr val="FFFFFF"/>
                </a:solidFill>
                <a:latin typeface="UFFBWS+OpenSans-Regular"/>
                <a:cs typeface="UFFBWS+OpenSans-Regular"/>
                <a:sym typeface="Wingdings"/>
              </a:rPr>
              <a:t>: 70.5%</a:t>
            </a:r>
            <a:endParaRPr sz="1150" spc="-12" dirty="0">
              <a:ln w="9525" cap="flat" cmpd="sng" algn="ctr">
                <a:noFill/>
                <a:prstDash val="solid"/>
                <a:round/>
                <a:headEnd type="none" w="med" len="med"/>
                <a:tailEnd type="none" w="med" len="med"/>
              </a:ln>
              <a:solidFill>
                <a:srgbClr val="FFFFFF"/>
              </a:solidFill>
              <a:latin typeface="UFFBWS+OpenSans-Regular"/>
              <a:cs typeface="UFFBWS+OpenSans-Regular"/>
              <a:sym typeface="Wingding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object 1"/>
          <p:cNvSpPr>
            <a:spLocks noChangeArrowheads="1"/>
          </p:cNvSpPr>
          <p:nvPr>
            <p:custDataLst>
              <p:tags r:id="rId1"/>
            </p:custDataLst>
          </p:nvPr>
        </p:nvSpPr>
        <p:spPr bwMode="auto">
          <a:xfrm>
            <a:off x="0" y="0"/>
            <a:ext cx="5842000" cy="3289300"/>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9219" name="object 3"/>
          <p:cNvSpPr>
            <a:spLocks noChangeArrowheads="1"/>
          </p:cNvSpPr>
          <p:nvPr>
            <p:custDataLst>
              <p:tags r:id="rId2"/>
            </p:custDataLst>
          </p:nvPr>
        </p:nvSpPr>
        <p:spPr bwMode="auto">
          <a:xfrm>
            <a:off x="3255963" y="908050"/>
            <a:ext cx="2403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100"/>
              </a:lnSpc>
            </a:pPr>
            <a:r>
              <a:rPr lang="ru-RU" altLang="en-US" sz="1700">
                <a:solidFill>
                  <a:srgbClr val="FFFFFF"/>
                </a:solidFill>
                <a:latin typeface="TGJCTD+Rufina-Regular" charset="0"/>
                <a:cs typeface="TGJCTD+Rufina-Regular" charset="0"/>
              </a:rPr>
              <a:t>Deep Learning Models</a:t>
            </a:r>
          </a:p>
        </p:txBody>
      </p:sp>
      <p:sp>
        <p:nvSpPr>
          <p:cNvPr id="4" name="object 4"/>
          <p:cNvSpPr txBox="1"/>
          <p:nvPr>
            <p:custDataLst>
              <p:tags r:id="rId3"/>
            </p:custDataLst>
          </p:nvPr>
        </p:nvSpPr>
        <p:spPr>
          <a:xfrm>
            <a:off x="3390900" y="1462088"/>
            <a:ext cx="2084388" cy="35877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469"/>
              </a:lnSpc>
              <a:defRPr/>
            </a:pPr>
            <a:r>
              <a:rPr lang="en-US" sz="1100" spc="-1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Artificial</a:t>
            </a:r>
            <a:r>
              <a:rPr sz="110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a:t>
            </a:r>
            <a:r>
              <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Neural</a:t>
            </a:r>
            <a:r>
              <a:rPr sz="110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a:t>
            </a:r>
            <a:r>
              <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Network</a:t>
            </a:r>
            <a:r>
              <a:rPr lang="en-US"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89.1%</a:t>
            </a:r>
            <a:endPar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endParaRPr>
          </a:p>
          <a:p>
            <a:pPr fontAlgn="auto">
              <a:lnSpc>
                <a:spcPts val="1294"/>
              </a:lnSpc>
              <a:defRPr/>
            </a:pPr>
            <a:r>
              <a:rPr sz="1100" spc="-1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Recurrent</a:t>
            </a:r>
            <a:r>
              <a:rPr sz="110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a:t>
            </a:r>
            <a:r>
              <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Neural</a:t>
            </a:r>
            <a:r>
              <a:rPr sz="1100"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a:t>
            </a:r>
            <a:r>
              <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Network</a:t>
            </a:r>
            <a:r>
              <a:rPr lang="en-US"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rPr>
              <a:t>: 89.6%</a:t>
            </a:r>
            <a:endParaRPr sz="1100" spc="-11" dirty="0">
              <a:ln w="9525" cap="flat" cmpd="sng" algn="ctr">
                <a:noFill/>
                <a:prstDash val="solid"/>
                <a:round/>
                <a:headEnd type="none" w="med" len="med"/>
                <a:tailEnd type="none" w="med" len="med"/>
              </a:ln>
              <a:solidFill>
                <a:srgbClr val="FFFFFF"/>
              </a:solidFill>
              <a:latin typeface="EGIOWD+OpenSans-Regular"/>
              <a:cs typeface="EGIOWD+OpenSans-Regular"/>
              <a:sym typeface="Wingding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object 1"/>
          <p:cNvSpPr>
            <a:spLocks noChangeArrowheads="1"/>
          </p:cNvSpPr>
          <p:nvPr>
            <p:custDataLst>
              <p:tags r:id="rId1"/>
            </p:custDataLst>
          </p:nvPr>
        </p:nvSpPr>
        <p:spPr bwMode="auto">
          <a:xfrm>
            <a:off x="0" y="0"/>
            <a:ext cx="5842000" cy="3289300"/>
          </a:xfrm>
          <a:prstGeom prst="rect">
            <a:avLst/>
          </a:prstGeom>
          <a:blipFill dpi="0" rotWithShape="0">
            <a:blip r:embed="rId6"/>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10243" name="object 3"/>
          <p:cNvSpPr>
            <a:spLocks noChangeArrowheads="1"/>
          </p:cNvSpPr>
          <p:nvPr>
            <p:custDataLst>
              <p:tags r:id="rId2"/>
            </p:custDataLst>
          </p:nvPr>
        </p:nvSpPr>
        <p:spPr bwMode="auto">
          <a:xfrm>
            <a:off x="3214688" y="947738"/>
            <a:ext cx="1789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100"/>
              </a:lnSpc>
            </a:pPr>
            <a:r>
              <a:rPr lang="ru-RU" altLang="en-US" sz="1700" dirty="0">
                <a:solidFill>
                  <a:srgbClr val="FFFFFF"/>
                </a:solidFill>
                <a:latin typeface="JHAKAK+Rufina-Regular" charset="0"/>
                <a:cs typeface="JHAKAK+Rufina-Regular" charset="0"/>
              </a:rPr>
              <a:t>Implementation</a:t>
            </a:r>
          </a:p>
        </p:txBody>
      </p:sp>
      <p:sp>
        <p:nvSpPr>
          <p:cNvPr id="4" name="object 4"/>
          <p:cNvSpPr txBox="1"/>
          <p:nvPr>
            <p:custDataLst>
              <p:tags r:id="rId3"/>
            </p:custDataLst>
          </p:nvPr>
        </p:nvSpPr>
        <p:spPr>
          <a:xfrm>
            <a:off x="3352800" y="1457325"/>
            <a:ext cx="1289050" cy="374650"/>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403"/>
              </a:lnSpc>
              <a:defRPr/>
            </a:pPr>
            <a:r>
              <a:rPr sz="1050" spc="-1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Parameters</a:t>
            </a:r>
            <a:r>
              <a:rPr sz="105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 </a:t>
            </a:r>
            <a:r>
              <a:rPr sz="1050" spc="-1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Used</a:t>
            </a:r>
          </a:p>
          <a:p>
            <a:pPr fontAlgn="auto">
              <a:lnSpc>
                <a:spcPts val="1246"/>
              </a:lnSpc>
              <a:spcBef>
                <a:spcPts val="50"/>
              </a:spcBef>
              <a:defRPr/>
            </a:pPr>
            <a:r>
              <a:rPr sz="1050" spc="-12"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Number</a:t>
            </a:r>
            <a:r>
              <a:rPr sz="105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 </a:t>
            </a:r>
            <a:r>
              <a:rPr sz="1050" spc="-11"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of</a:t>
            </a:r>
            <a:r>
              <a:rPr sz="105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 </a:t>
            </a:r>
            <a:r>
              <a:rPr sz="1050" spc="-1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Epochs</a:t>
            </a:r>
          </a:p>
        </p:txBody>
      </p:sp>
      <p:sp>
        <p:nvSpPr>
          <p:cNvPr id="5" name="object 4"/>
          <p:cNvSpPr txBox="1"/>
          <p:nvPr>
            <p:custDataLst>
              <p:tags r:id="rId4"/>
            </p:custDataLst>
          </p:nvPr>
        </p:nvSpPr>
        <p:spPr>
          <a:xfrm>
            <a:off x="3136900" y="1897063"/>
            <a:ext cx="2592388" cy="359073"/>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403"/>
              </a:lnSpc>
              <a:defRPr/>
            </a:pPr>
            <a:r>
              <a:rPr lang="en-US" sz="1050" spc="-10" dirty="0">
                <a:ln w="9525" cap="flat" cmpd="sng" algn="ctr">
                  <a:noFill/>
                  <a:prstDash val="solid"/>
                  <a:round/>
                  <a:headEnd type="none" w="med" len="med"/>
                  <a:tailEnd type="none" w="med" len="med"/>
                </a:ln>
                <a:solidFill>
                  <a:srgbClr val="FFFFFF"/>
                </a:solidFill>
                <a:latin typeface="RVGNLD+OpenSans-Regular"/>
                <a:cs typeface="RVGNLD+OpenSans-Regular"/>
                <a:sym typeface="Wingdings"/>
              </a:rPr>
              <a:t>Trained for 5 epochs in ANN and same for RNN. </a:t>
            </a:r>
            <a:endParaRPr sz="1050" spc="-10" dirty="0">
              <a:ln w="9525" cap="flat" cmpd="sng" algn="ctr">
                <a:noFill/>
                <a:prstDash val="solid"/>
                <a:round/>
                <a:headEnd type="none" w="med" len="med"/>
                <a:tailEnd type="none" w="med" len="med"/>
              </a:ln>
              <a:solidFill>
                <a:srgbClr val="FFFFFF"/>
              </a:solidFill>
              <a:latin typeface="RVGNLD+OpenSans-Regular"/>
              <a:cs typeface="RVGNLD+OpenSans-Regular"/>
              <a:sym typeface="Wingding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bject 1"/>
          <p:cNvSpPr>
            <a:spLocks noChangeArrowheads="1"/>
          </p:cNvSpPr>
          <p:nvPr>
            <p:custDataLst>
              <p:tags r:id="rId1"/>
            </p:custDataLst>
          </p:nvPr>
        </p:nvSpPr>
        <p:spPr bwMode="auto">
          <a:xfrm>
            <a:off x="-31750" y="0"/>
            <a:ext cx="5842000" cy="3289300"/>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2800350" y="754063"/>
            <a:ext cx="2493963" cy="579437"/>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101"/>
              </a:lnSpc>
              <a:defRPr/>
            </a:pPr>
            <a:r>
              <a:rPr sz="1700" dirty="0">
                <a:ln w="9525" cap="flat" cmpd="sng" algn="ctr">
                  <a:noFill/>
                  <a:prstDash val="solid"/>
                  <a:round/>
                  <a:headEnd type="none" w="med" len="med"/>
                  <a:tailEnd type="none" w="med" len="med"/>
                </a:ln>
                <a:solidFill>
                  <a:srgbClr val="FFFFFF"/>
                </a:solidFill>
                <a:latin typeface="VACNOH+Rufina-Regular"/>
                <a:cs typeface="VACNOH+Rufina-Regular"/>
                <a:sym typeface="Wingdings"/>
              </a:rPr>
              <a:t>Comparing ML</a:t>
            </a:r>
            <a:r>
              <a:rPr sz="1700" spc="-88" dirty="0">
                <a:ln w="9525" cap="flat" cmpd="sng" algn="ctr">
                  <a:noFill/>
                  <a:prstDash val="solid"/>
                  <a:round/>
                  <a:headEnd type="none" w="med" len="med"/>
                  <a:tailEnd type="none" w="med" len="med"/>
                </a:ln>
                <a:solidFill>
                  <a:srgbClr val="FFFFFF"/>
                </a:solidFill>
                <a:latin typeface="VACNOH+Rufina-Regular"/>
                <a:cs typeface="VACNOH+Rufina-Regular"/>
                <a:sym typeface="Wingdings"/>
              </a:rPr>
              <a:t> </a:t>
            </a:r>
            <a:r>
              <a:rPr sz="1700" dirty="0">
                <a:ln w="9525" cap="flat" cmpd="sng" algn="ctr">
                  <a:noFill/>
                  <a:prstDash val="solid"/>
                  <a:round/>
                  <a:headEnd type="none" w="med" len="med"/>
                  <a:tailEnd type="none" w="med" len="med"/>
                </a:ln>
                <a:solidFill>
                  <a:srgbClr val="FFFFFF"/>
                </a:solidFill>
                <a:latin typeface="VACNOH+Rufina-Regular"/>
                <a:cs typeface="VACNOH+Rufina-Regular"/>
                <a:sym typeface="Wingdings"/>
              </a:rPr>
              <a:t>with </a:t>
            </a:r>
            <a:r>
              <a:rPr sz="1700" spc="-11" dirty="0">
                <a:ln w="9525" cap="flat" cmpd="sng" algn="ctr">
                  <a:noFill/>
                  <a:prstDash val="solid"/>
                  <a:round/>
                  <a:headEnd type="none" w="med" len="med"/>
                  <a:tailEnd type="none" w="med" len="med"/>
                </a:ln>
                <a:solidFill>
                  <a:srgbClr val="FFFFFF"/>
                </a:solidFill>
                <a:latin typeface="VACNOH+Rufina-Regular"/>
                <a:cs typeface="VACNOH+Rufina-Regular"/>
                <a:sym typeface="Wingdings"/>
              </a:rPr>
              <a:t>DL</a:t>
            </a:r>
          </a:p>
          <a:p>
            <a:pPr fontAlgn="auto">
              <a:lnSpc>
                <a:spcPts val="2101"/>
              </a:lnSpc>
              <a:spcBef>
                <a:spcPts val="55"/>
              </a:spcBef>
              <a:defRPr/>
            </a:pPr>
            <a:r>
              <a:rPr sz="1700" dirty="0">
                <a:ln w="9525" cap="flat" cmpd="sng" algn="ctr">
                  <a:noFill/>
                  <a:prstDash val="solid"/>
                  <a:round/>
                  <a:headEnd type="none" w="med" len="med"/>
                  <a:tailEnd type="none" w="med" len="med"/>
                </a:ln>
                <a:solidFill>
                  <a:srgbClr val="FFFFFF"/>
                </a:solidFill>
                <a:latin typeface="VACNOH+Rufina-Regular"/>
                <a:cs typeface="VACNOH+Rufina-Regular"/>
                <a:sym typeface="Wingdings"/>
              </a:rPr>
              <a:t>Models</a:t>
            </a:r>
          </a:p>
        </p:txBody>
      </p:sp>
      <p:sp>
        <p:nvSpPr>
          <p:cNvPr id="4" name="object 4"/>
          <p:cNvSpPr txBox="1"/>
          <p:nvPr>
            <p:custDataLst>
              <p:tags r:id="rId3"/>
            </p:custDataLst>
          </p:nvPr>
        </p:nvSpPr>
        <p:spPr>
          <a:xfrm>
            <a:off x="2933700" y="1590675"/>
            <a:ext cx="1111250" cy="411163"/>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1697"/>
              </a:lnSpc>
              <a:defRPr/>
            </a:pPr>
            <a:r>
              <a:rPr sz="1250" dirty="0">
                <a:ln w="9525" cap="flat" cmpd="sng" algn="ctr">
                  <a:noFill/>
                  <a:prstDash val="solid"/>
                  <a:round/>
                  <a:headEnd type="none" w="med" len="med"/>
                  <a:tailEnd type="none" w="med" len="med"/>
                </a:ln>
                <a:solidFill>
                  <a:srgbClr val="FFFFFF"/>
                </a:solidFill>
                <a:latin typeface="VWHVKG+OpenSans-Regular"/>
                <a:cs typeface="VWHVKG+OpenSans-Regular"/>
                <a:sym typeface="Wingdings"/>
              </a:rPr>
              <a:t>Performance</a:t>
            </a:r>
          </a:p>
          <a:p>
            <a:pPr fontAlgn="auto">
              <a:lnSpc>
                <a:spcPts val="1486"/>
              </a:lnSpc>
              <a:defRPr/>
            </a:pPr>
            <a:r>
              <a:rPr sz="1250" dirty="0">
                <a:ln w="9525" cap="flat" cmpd="sng" algn="ctr">
                  <a:noFill/>
                  <a:prstDash val="solid"/>
                  <a:round/>
                  <a:headEnd type="none" w="med" len="med"/>
                  <a:tailEnd type="none" w="med" len="med"/>
                </a:ln>
                <a:solidFill>
                  <a:srgbClr val="FFFFFF"/>
                </a:solidFill>
                <a:latin typeface="VWHVKG+OpenSans-Regular"/>
                <a:cs typeface="VWHVKG+OpenSans-Regular"/>
                <a:sym typeface="Wingdings"/>
              </a:rPr>
              <a:t>Complexity</a:t>
            </a:r>
          </a:p>
        </p:txBody>
      </p:sp>
      <p:pic>
        <p:nvPicPr>
          <p:cNvPr id="1126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75" y="131763"/>
            <a:ext cx="24161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75" y="1644650"/>
            <a:ext cx="241617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object 1"/>
          <p:cNvSpPr>
            <a:spLocks noChangeArrowheads="1"/>
          </p:cNvSpPr>
          <p:nvPr>
            <p:custDataLst>
              <p:tags r:id="rId1"/>
            </p:custDataLst>
          </p:nvPr>
        </p:nvSpPr>
        <p:spPr bwMode="auto">
          <a:xfrm>
            <a:off x="0" y="3175"/>
            <a:ext cx="5840413" cy="3286125"/>
          </a:xfrm>
          <a:prstGeom prst="rect">
            <a:avLst/>
          </a:prstGeom>
          <a:blipFill dpi="0" rotWithShape="0">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object 3"/>
          <p:cNvSpPr txBox="1"/>
          <p:nvPr>
            <p:custDataLst>
              <p:tags r:id="rId2"/>
            </p:custDataLst>
          </p:nvPr>
        </p:nvSpPr>
        <p:spPr>
          <a:xfrm>
            <a:off x="617538" y="923925"/>
            <a:ext cx="1909762" cy="263525"/>
          </a:xfrm>
          <a:prstGeom prst="rect">
            <a:avLst/>
          </a:prstGeom>
          <a:noFill/>
          <a:ln w="9525" cap="flat" cmpd="sng" algn="ctr">
            <a:noFill/>
            <a:prstDash val="solid"/>
            <a:round/>
            <a:headEnd type="none" w="med" len="med"/>
            <a:tailEnd type="none" w="med" len="med"/>
          </a:ln>
        </p:spPr>
        <p:txBody>
          <a:bodyPr lIns="0" tIns="0" rIns="0" bIns="0">
            <a:spAutoFit/>
          </a:bodyPr>
          <a:lstStyle/>
          <a:p>
            <a:pPr fontAlgn="auto">
              <a:lnSpc>
                <a:spcPts val="2190"/>
              </a:lnSpc>
              <a:defRPr/>
            </a:pPr>
            <a:r>
              <a:rPr lang="en-US" sz="1750" spc="10" dirty="0">
                <a:ln w="9525" cap="flat" cmpd="sng" algn="ctr">
                  <a:noFill/>
                  <a:prstDash val="solid"/>
                  <a:round/>
                  <a:headEnd type="none" w="med" len="med"/>
                  <a:tailEnd type="none" w="med" len="med"/>
                </a:ln>
                <a:solidFill>
                  <a:srgbClr val="FFFFFF"/>
                </a:solidFill>
                <a:latin typeface="VDLBLN+Rufina-Regular"/>
                <a:cs typeface="VDLBLN+Rufina-Regular"/>
                <a:sym typeface="Wingdings"/>
              </a:rPr>
              <a:t>Sentiment Analysis</a:t>
            </a:r>
            <a:endParaRPr sz="1750" spc="10" dirty="0">
              <a:ln w="9525" cap="flat" cmpd="sng" algn="ctr">
                <a:noFill/>
                <a:prstDash val="solid"/>
                <a:round/>
                <a:headEnd type="none" w="med" len="med"/>
                <a:tailEnd type="none" w="med" len="med"/>
              </a:ln>
              <a:solidFill>
                <a:srgbClr val="FFFFFF"/>
              </a:solidFill>
              <a:latin typeface="VDLBLN+Rufina-Regular"/>
              <a:cs typeface="VDLBLN+Rufina-Regular"/>
              <a:sym typeface="Wingdings"/>
            </a:endParaRPr>
          </a:p>
        </p:txBody>
      </p:sp>
      <p:sp>
        <p:nvSpPr>
          <p:cNvPr id="11268" name="object 4"/>
          <p:cNvSpPr>
            <a:spLocks noChangeArrowheads="1"/>
          </p:cNvSpPr>
          <p:nvPr>
            <p:custDataLst>
              <p:tags r:id="rId3"/>
            </p:custDataLst>
          </p:nvPr>
        </p:nvSpPr>
        <p:spPr bwMode="auto">
          <a:xfrm>
            <a:off x="976313" y="1500188"/>
            <a:ext cx="2081212" cy="641350"/>
          </a:xfrm>
          <a:prstGeom prst="rect">
            <a:avLst/>
          </a:prstGeom>
          <a:noFill/>
          <a:ln>
            <a:noFill/>
          </a:ln>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lnSpc>
                <a:spcPts val="1350"/>
              </a:lnSpc>
              <a:buSzPct val="100000"/>
              <a:buFont typeface="Calibri" panose="020F0502020204030204" pitchFamily="34" charset="0"/>
              <a:buNone/>
              <a:defRPr/>
            </a:pPr>
            <a:r>
              <a:rPr lang="en-US" altLang="en-US" sz="1050" dirty="0">
                <a:solidFill>
                  <a:srgbClr val="FFFFFF"/>
                </a:solidFill>
                <a:latin typeface="VDLBLN+Rufina-Regular" charset="0"/>
                <a:cs typeface="VDLBLN+Rufina-Regular" charset="0"/>
              </a:rPr>
              <a:t>Using NLTK’s </a:t>
            </a:r>
            <a:r>
              <a:rPr lang="en-US" altLang="en-US" sz="1050" dirty="0" err="1">
                <a:solidFill>
                  <a:srgbClr val="FFFFFF"/>
                </a:solidFill>
                <a:latin typeface="VDLBLN+Rufina-Regular" charset="0"/>
                <a:cs typeface="VDLBLN+Rufina-Regular" charset="0"/>
              </a:rPr>
              <a:t>SentimentAnalyzer</a:t>
            </a:r>
            <a:r>
              <a:rPr lang="en-US" altLang="en-US" sz="1050" dirty="0">
                <a:solidFill>
                  <a:srgbClr val="FFFFFF"/>
                </a:solidFill>
                <a:latin typeface="VDLBLN+Rufina-Regular" charset="0"/>
                <a:cs typeface="VDLBLN+Rufina-Regular" charset="0"/>
              </a:rPr>
              <a:t> for sentiment analysis</a:t>
            </a:r>
            <a:endParaRPr lang="ru-RU" altLang="en-US" sz="1050" dirty="0">
              <a:solidFill>
                <a:srgbClr val="FFFFFF"/>
              </a:solidFill>
              <a:latin typeface="VDLBLN+Rufina-Regular" charset="0"/>
              <a:cs typeface="VDLBLN+Rufina-Regular" charset="0"/>
            </a:endParaRPr>
          </a:p>
          <a:p>
            <a:pPr eaLnBrk="1" hangingPunct="1">
              <a:lnSpc>
                <a:spcPts val="1100"/>
              </a:lnSpc>
              <a:buSzPct val="100000"/>
              <a:buFont typeface="Calibri" panose="020F0502020204030204" pitchFamily="34" charset="0"/>
              <a:buNone/>
              <a:defRPr/>
            </a:pPr>
            <a:r>
              <a:rPr lang="en-US" altLang="en-US" sz="1050" dirty="0">
                <a:solidFill>
                  <a:srgbClr val="FFFFFF"/>
                </a:solidFill>
                <a:latin typeface="VDLBLN+Rufina-Regular" charset="0"/>
                <a:cs typeface="VDLBLN+Rufina-Regular" charset="0"/>
              </a:rPr>
              <a:t>Assigning sentiment scores and labels to the reviews</a:t>
            </a:r>
            <a:endParaRPr lang="ru-RU" altLang="en-US" sz="1050" dirty="0">
              <a:solidFill>
                <a:srgbClr val="FFFFFF"/>
              </a:solidFill>
              <a:latin typeface="VDLBLN+Rufina-Regular" charset="0"/>
              <a:cs typeface="VDLBLN+Rufina-Regular" charset="0"/>
            </a:endParaRPr>
          </a:p>
        </p:txBody>
      </p:sp>
      <p:pic>
        <p:nvPicPr>
          <p:cNvPr id="1229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9375" y="74613"/>
            <a:ext cx="18335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57625" y="1150938"/>
            <a:ext cx="1831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84375" y="2159000"/>
            <a:ext cx="19446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2.0"/>
  <p:tag name="AS_VERSION" val="20.6"/>
</p:tagLst>
</file>

<file path=ppt/tags/tag10.xml><?xml version="1.0" encoding="utf-8"?>
<p:tagLst xmlns:a="http://schemas.openxmlformats.org/drawingml/2006/main" xmlns:r="http://schemas.openxmlformats.org/officeDocument/2006/relationships" xmlns:p="http://schemas.openxmlformats.org/presentationml/2006/main">
  <p:tag name="AS_UNIQUEID" val="17"/>
</p:tagLst>
</file>

<file path=ppt/tags/tag11.xml><?xml version="1.0" encoding="utf-8"?>
<p:tagLst xmlns:a="http://schemas.openxmlformats.org/drawingml/2006/main" xmlns:r="http://schemas.openxmlformats.org/officeDocument/2006/relationships" xmlns:p="http://schemas.openxmlformats.org/presentationml/2006/main">
  <p:tag name="AS_UNIQUEID" val="18"/>
</p:tagLst>
</file>

<file path=ppt/tags/tag12.xml><?xml version="1.0" encoding="utf-8"?>
<p:tagLst xmlns:a="http://schemas.openxmlformats.org/drawingml/2006/main" xmlns:r="http://schemas.openxmlformats.org/officeDocument/2006/relationships" xmlns:p="http://schemas.openxmlformats.org/presentationml/2006/main">
  <p:tag name="AS_UNIQUEID" val="19"/>
</p:tagLst>
</file>

<file path=ppt/tags/tag13.xml><?xml version="1.0" encoding="utf-8"?>
<p:tagLst xmlns:a="http://schemas.openxmlformats.org/drawingml/2006/main" xmlns:r="http://schemas.openxmlformats.org/officeDocument/2006/relationships" xmlns:p="http://schemas.openxmlformats.org/presentationml/2006/main">
  <p:tag name="AS_UNIQUEID" val="20"/>
</p:tagLst>
</file>

<file path=ppt/tags/tag14.xml><?xml version="1.0" encoding="utf-8"?>
<p:tagLst xmlns:a="http://schemas.openxmlformats.org/drawingml/2006/main" xmlns:r="http://schemas.openxmlformats.org/officeDocument/2006/relationships" xmlns:p="http://schemas.openxmlformats.org/presentationml/2006/main">
  <p:tag name="AS_UNIQUEID" val="21"/>
</p:tagLst>
</file>

<file path=ppt/tags/tag15.xml><?xml version="1.0" encoding="utf-8"?>
<p:tagLst xmlns:a="http://schemas.openxmlformats.org/drawingml/2006/main" xmlns:r="http://schemas.openxmlformats.org/officeDocument/2006/relationships" xmlns:p="http://schemas.openxmlformats.org/presentationml/2006/main">
  <p:tag name="AS_UNIQUEID" val="22"/>
</p:tagLst>
</file>

<file path=ppt/tags/tag16.xml><?xml version="1.0" encoding="utf-8"?>
<p:tagLst xmlns:a="http://schemas.openxmlformats.org/drawingml/2006/main" xmlns:r="http://schemas.openxmlformats.org/officeDocument/2006/relationships" xmlns:p="http://schemas.openxmlformats.org/presentationml/2006/main">
  <p:tag name="AS_UNIQUEID" val="23"/>
</p:tagLst>
</file>

<file path=ppt/tags/tag17.xml><?xml version="1.0" encoding="utf-8"?>
<p:tagLst xmlns:a="http://schemas.openxmlformats.org/drawingml/2006/main" xmlns:r="http://schemas.openxmlformats.org/officeDocument/2006/relationships" xmlns:p="http://schemas.openxmlformats.org/presentationml/2006/main">
  <p:tag name="AS_UNIQUEID" val="24"/>
</p:tagLst>
</file>

<file path=ppt/tags/tag18.xml><?xml version="1.0" encoding="utf-8"?>
<p:tagLst xmlns:a="http://schemas.openxmlformats.org/drawingml/2006/main" xmlns:r="http://schemas.openxmlformats.org/officeDocument/2006/relationships" xmlns:p="http://schemas.openxmlformats.org/presentationml/2006/main">
  <p:tag name="AS_UNIQUEID" val="25"/>
</p:tagLst>
</file>

<file path=ppt/tags/tag19.xml><?xml version="1.0" encoding="utf-8"?>
<p:tagLst xmlns:a="http://schemas.openxmlformats.org/drawingml/2006/main" xmlns:r="http://schemas.openxmlformats.org/officeDocument/2006/relationships" xmlns:p="http://schemas.openxmlformats.org/presentationml/2006/main">
  <p:tag name="AS_UNIQUEID" val="26"/>
</p:tagLst>
</file>

<file path=ppt/tags/tag2.xml><?xml version="1.0" encoding="utf-8"?>
<p:tagLst xmlns:a="http://schemas.openxmlformats.org/drawingml/2006/main" xmlns:r="http://schemas.openxmlformats.org/officeDocument/2006/relationships" xmlns:p="http://schemas.openxmlformats.org/presentationml/2006/main">
  <p:tag name="AS_UNIQUEID" val="4"/>
</p:tagLst>
</file>

<file path=ppt/tags/tag20.xml><?xml version="1.0" encoding="utf-8"?>
<p:tagLst xmlns:a="http://schemas.openxmlformats.org/drawingml/2006/main" xmlns:r="http://schemas.openxmlformats.org/officeDocument/2006/relationships" xmlns:p="http://schemas.openxmlformats.org/presentationml/2006/main">
  <p:tag name="AS_UNIQUEID" val="27"/>
</p:tagLst>
</file>

<file path=ppt/tags/tag21.xml><?xml version="1.0" encoding="utf-8"?>
<p:tagLst xmlns:a="http://schemas.openxmlformats.org/drawingml/2006/main" xmlns:r="http://schemas.openxmlformats.org/officeDocument/2006/relationships" xmlns:p="http://schemas.openxmlformats.org/presentationml/2006/main">
  <p:tag name="AS_UNIQUEID" val="28"/>
</p:tagLst>
</file>

<file path=ppt/tags/tag22.xml><?xml version="1.0" encoding="utf-8"?>
<p:tagLst xmlns:a="http://schemas.openxmlformats.org/drawingml/2006/main" xmlns:r="http://schemas.openxmlformats.org/officeDocument/2006/relationships" xmlns:p="http://schemas.openxmlformats.org/presentationml/2006/main">
  <p:tag name="AS_UNIQUEID" val="29"/>
</p:tagLst>
</file>

<file path=ppt/tags/tag23.xml><?xml version="1.0" encoding="utf-8"?>
<p:tagLst xmlns:a="http://schemas.openxmlformats.org/drawingml/2006/main" xmlns:r="http://schemas.openxmlformats.org/officeDocument/2006/relationships" xmlns:p="http://schemas.openxmlformats.org/presentationml/2006/main">
  <p:tag name="AS_UNIQUEID" val="30"/>
</p:tagLst>
</file>

<file path=ppt/tags/tag24.xml><?xml version="1.0" encoding="utf-8"?>
<p:tagLst xmlns:a="http://schemas.openxmlformats.org/drawingml/2006/main" xmlns:r="http://schemas.openxmlformats.org/officeDocument/2006/relationships" xmlns:p="http://schemas.openxmlformats.org/presentationml/2006/main">
  <p:tag name="AS_UNIQUEID" val="31"/>
</p:tagLst>
</file>

<file path=ppt/tags/tag25.xml><?xml version="1.0" encoding="utf-8"?>
<p:tagLst xmlns:a="http://schemas.openxmlformats.org/drawingml/2006/main" xmlns:r="http://schemas.openxmlformats.org/officeDocument/2006/relationships" xmlns:p="http://schemas.openxmlformats.org/presentationml/2006/main">
  <p:tag name="AS_UNIQUEID" val="31"/>
</p:tagLst>
</file>

<file path=ppt/tags/tag26.xml><?xml version="1.0" encoding="utf-8"?>
<p:tagLst xmlns:a="http://schemas.openxmlformats.org/drawingml/2006/main" xmlns:r="http://schemas.openxmlformats.org/officeDocument/2006/relationships" xmlns:p="http://schemas.openxmlformats.org/presentationml/2006/main">
  <p:tag name="AS_UNIQUEID" val="32"/>
</p:tagLst>
</file>

<file path=ppt/tags/tag27.xml><?xml version="1.0" encoding="utf-8"?>
<p:tagLst xmlns:a="http://schemas.openxmlformats.org/drawingml/2006/main" xmlns:r="http://schemas.openxmlformats.org/officeDocument/2006/relationships" xmlns:p="http://schemas.openxmlformats.org/presentationml/2006/main">
  <p:tag name="AS_UNIQUEID" val="33"/>
</p:tagLst>
</file>

<file path=ppt/tags/tag28.xml><?xml version="1.0" encoding="utf-8"?>
<p:tagLst xmlns:a="http://schemas.openxmlformats.org/drawingml/2006/main" xmlns:r="http://schemas.openxmlformats.org/officeDocument/2006/relationships" xmlns:p="http://schemas.openxmlformats.org/presentationml/2006/main">
  <p:tag name="AS_UNIQUEID" val="34"/>
</p:tagLst>
</file>

<file path=ppt/tags/tag29.xml><?xml version="1.0" encoding="utf-8"?>
<p:tagLst xmlns:a="http://schemas.openxmlformats.org/drawingml/2006/main" xmlns:r="http://schemas.openxmlformats.org/officeDocument/2006/relationships" xmlns:p="http://schemas.openxmlformats.org/presentationml/2006/main">
  <p:tag name="AS_UNIQUEID" val="35"/>
</p:tagLst>
</file>

<file path=ppt/tags/tag3.xml><?xml version="1.0" encoding="utf-8"?>
<p:tagLst xmlns:a="http://schemas.openxmlformats.org/drawingml/2006/main" xmlns:r="http://schemas.openxmlformats.org/officeDocument/2006/relationships" xmlns:p="http://schemas.openxmlformats.org/presentationml/2006/main">
  <p:tag name="AS_UNIQUEID" val="5"/>
</p:tagLst>
</file>

<file path=ppt/tags/tag30.xml><?xml version="1.0" encoding="utf-8"?>
<p:tagLst xmlns:a="http://schemas.openxmlformats.org/drawingml/2006/main" xmlns:r="http://schemas.openxmlformats.org/officeDocument/2006/relationships" xmlns:p="http://schemas.openxmlformats.org/presentationml/2006/main">
  <p:tag name="AS_UNIQUEID" val="36"/>
</p:tagLst>
</file>

<file path=ppt/tags/tag31.xml><?xml version="1.0" encoding="utf-8"?>
<p:tagLst xmlns:a="http://schemas.openxmlformats.org/drawingml/2006/main" xmlns:r="http://schemas.openxmlformats.org/officeDocument/2006/relationships" xmlns:p="http://schemas.openxmlformats.org/presentationml/2006/main">
  <p:tag name="AS_UNIQUEID" val="37"/>
</p:tagLst>
</file>

<file path=ppt/tags/tag32.xml><?xml version="1.0" encoding="utf-8"?>
<p:tagLst xmlns:a="http://schemas.openxmlformats.org/drawingml/2006/main" xmlns:r="http://schemas.openxmlformats.org/officeDocument/2006/relationships" xmlns:p="http://schemas.openxmlformats.org/presentationml/2006/main">
  <p:tag name="AS_UNIQUEID" val="38"/>
</p:tagLst>
</file>

<file path=ppt/tags/tag33.xml><?xml version="1.0" encoding="utf-8"?>
<p:tagLst xmlns:a="http://schemas.openxmlformats.org/drawingml/2006/main" xmlns:r="http://schemas.openxmlformats.org/officeDocument/2006/relationships" xmlns:p="http://schemas.openxmlformats.org/presentationml/2006/main">
  <p:tag name="AS_UNIQUEID" val="39"/>
</p:tagLst>
</file>

<file path=ppt/tags/tag34.xml><?xml version="1.0" encoding="utf-8"?>
<p:tagLst xmlns:a="http://schemas.openxmlformats.org/drawingml/2006/main" xmlns:r="http://schemas.openxmlformats.org/officeDocument/2006/relationships" xmlns:p="http://schemas.openxmlformats.org/presentationml/2006/main">
  <p:tag name="AS_UNIQUEID" val="40"/>
</p:tagLst>
</file>

<file path=ppt/tags/tag4.xml><?xml version="1.0" encoding="utf-8"?>
<p:tagLst xmlns:a="http://schemas.openxmlformats.org/drawingml/2006/main" xmlns:r="http://schemas.openxmlformats.org/officeDocument/2006/relationships" xmlns:p="http://schemas.openxmlformats.org/presentationml/2006/main">
  <p:tag name="AS_UNIQUEID" val="6"/>
</p:tagLst>
</file>

<file path=ppt/tags/tag5.xml><?xml version="1.0" encoding="utf-8"?>
<p:tagLst xmlns:a="http://schemas.openxmlformats.org/drawingml/2006/main" xmlns:r="http://schemas.openxmlformats.org/officeDocument/2006/relationships" xmlns:p="http://schemas.openxmlformats.org/presentationml/2006/main">
  <p:tag name="AS_UNIQUEID" val="12"/>
</p:tagLst>
</file>

<file path=ppt/tags/tag6.xml><?xml version="1.0" encoding="utf-8"?>
<p:tagLst xmlns:a="http://schemas.openxmlformats.org/drawingml/2006/main" xmlns:r="http://schemas.openxmlformats.org/officeDocument/2006/relationships" xmlns:p="http://schemas.openxmlformats.org/presentationml/2006/main">
  <p:tag name="AS_UNIQUEID" val="13"/>
</p:tagLst>
</file>

<file path=ppt/tags/tag7.xml><?xml version="1.0" encoding="utf-8"?>
<p:tagLst xmlns:a="http://schemas.openxmlformats.org/drawingml/2006/main" xmlns:r="http://schemas.openxmlformats.org/officeDocument/2006/relationships" xmlns:p="http://schemas.openxmlformats.org/presentationml/2006/main">
  <p:tag name="AS_UNIQUEID" val="14"/>
</p:tagLst>
</file>

<file path=ppt/tags/tag8.xml><?xml version="1.0" encoding="utf-8"?>
<p:tagLst xmlns:a="http://schemas.openxmlformats.org/drawingml/2006/main" xmlns:r="http://schemas.openxmlformats.org/officeDocument/2006/relationships" xmlns:p="http://schemas.openxmlformats.org/presentationml/2006/main">
  <p:tag name="AS_UNIQUEID" val="15"/>
</p:tagLst>
</file>

<file path=ppt/tags/tag9.xml><?xml version="1.0" encoding="utf-8"?>
<p:tagLst xmlns:a="http://schemas.openxmlformats.org/drawingml/2006/main" xmlns:r="http://schemas.openxmlformats.org/officeDocument/2006/relationships" xmlns:p="http://schemas.openxmlformats.org/presentationml/2006/main">
  <p:tag name="AS_UNIQUEID" val="16"/>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253</Words>
  <Application>Microsoft Office PowerPoint</Application>
  <PresentationFormat>Custom</PresentationFormat>
  <Paragraphs>54</Paragraphs>
  <Slides>10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10</vt:i4>
      </vt:variant>
    </vt:vector>
  </HeadingPairs>
  <TitlesOfParts>
    <vt:vector size="31" baseType="lpstr">
      <vt:lpstr>ONSBOT+Rufina-Regular</vt:lpstr>
      <vt:lpstr>Calibri</vt:lpstr>
      <vt:lpstr>VACNOH+Rufina-Regular</vt:lpstr>
      <vt:lpstr>VPSAEA+OpenSans-Regular</vt:lpstr>
      <vt:lpstr>VWHVKG+OpenSans-Regular</vt:lpstr>
      <vt:lpstr>UFFBWS+OpenSans-Regular</vt:lpstr>
      <vt:lpstr>WVDGTP+Rufina-Regular</vt:lpstr>
      <vt:lpstr>SBGUIR+Rufina-Regular</vt:lpstr>
      <vt:lpstr>VDLBLN+Rufina-Regular</vt:lpstr>
      <vt:lpstr>TGJCTD+Rufina-Regular</vt:lpstr>
      <vt:lpstr>GCNOSI+OpenSans-Regular</vt:lpstr>
      <vt:lpstr>NPJPFC+OpenSans-Regular</vt:lpstr>
      <vt:lpstr>EGIOWD+OpenSans-Regular</vt:lpstr>
      <vt:lpstr>HJHMVE+Rufina-Regular</vt:lpstr>
      <vt:lpstr>MCRGPJ+Rufina-Regular</vt:lpstr>
      <vt:lpstr>Arial</vt:lpstr>
      <vt:lpstr>JHAKAK+Rufina-Regular</vt:lpstr>
      <vt:lpstr>HPWMBH+OpenSans-Regular</vt:lpstr>
      <vt:lpstr>RVGNLD+OpenSans-Regular</vt:lpstr>
      <vt:lpstr>Wingdings</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Administrator</dc:creator>
  <cp:keywords/>
  <dc:description/>
  <cp:lastModifiedBy>Wajeeha Naveed</cp:lastModifiedBy>
  <cp:revision>12</cp:revision>
  <cp:lastPrinted>1601-01-01T00:00:00Z</cp:lastPrinted>
  <dcterms:created xsi:type="dcterms:W3CDTF">1601-01-01T00:00:00Z</dcterms:created>
  <dcterms:modified xsi:type="dcterms:W3CDTF">2023-12-14T05:48:47Z</dcterms:modified>
  <cp:category/>
</cp:coreProperties>
</file>