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2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6T15:34:29.13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6T16:00:00.156" idx="2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891B4-8E8F-4004-94F2-3662861C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829DB2-2B3E-4092-BEB7-CFE7694F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724D3-05EE-4D87-8AEA-5404E02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432EFF-9C65-4DC0-B97A-233091D1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1346A-B730-4029-87E5-874C47C3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4A9FC-E677-4852-B743-0033BC13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4B9ECF-C3A0-4312-9D42-61178326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6F5F8-389D-48CC-8185-B1637D1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7EA24-D564-4452-B744-CBD43E48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1B10F-CB17-423A-9068-B647894C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7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2B4B0C-A81E-4BD3-845D-5C6FDD43F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FD20FE-DE1D-4159-AD0F-F680C2D5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BF6D0-E290-4D2D-B30C-BC5F6F6F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151FD-4877-441F-94BC-2A4C5A5C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2D824-5D4B-45AA-8B7A-1987AA6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0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ACD5-EF84-4588-8843-B0D77908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42F62-C4FE-4D05-A9A0-72D2A8BD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E460C-7F21-43CB-89A0-11A9342C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1B288-6D03-4064-9C88-876FF1D9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FBDABB-DEBF-4DF1-AD20-F89EE197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7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AB36A-A460-4F16-9656-67211CE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8E8D0D-19EA-44AA-A339-18B1B688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D8B83C-F345-4E24-81B8-9EDF19A9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2626E-2F3C-40ED-AB19-96284704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7BC811-8723-4F29-97E6-251EDBD1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3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A042C-3E37-419A-A855-3738259E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018E43-571E-4550-A9C2-649DAA77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28F6E8-AADC-40A2-AC26-EDCC3530D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9FAD2B-ABF1-4F42-ADE1-3CCC5A1F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C95627-D0C9-405A-A46F-C098E1FE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28464E-5A9D-4223-87FD-C2F39B68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76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5A6CC-AB89-45AC-94D0-112CABA4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0EEF6E-8F44-45F4-AFC0-A0B77C39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BEC965-9789-4BD4-A107-B17F91B6B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5594BB-45F6-4A8C-9ED6-007D7781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0DA449-9C68-45BE-BF43-65A6D463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8C9752-F506-48A0-AE54-98F5F160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36CDCC-59BA-46A7-9DF7-92E6A733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BB6E5B-20A1-47A5-A2DA-FCF421C2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1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61137-0AA4-4D9B-B698-40A19B0B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DDBE1D-5473-424C-AE1A-57D99D7B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0AF2DD-E0E8-4827-B8C9-45293010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7F6503-42A8-486C-95B8-0BF713ED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9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CC1983-1214-426B-AD8F-F6AE3B10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405EBA-B101-4665-9937-8BDA431C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55722-7171-424C-951F-7FF0AF6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5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2685-E3AD-4C56-8BB3-1F9420D3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F3E99-C7C6-408F-9041-596816E8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85775D-CEDD-4499-BDC1-EB3367EDE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60264D-F9EE-4D3D-B299-2E258707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CCF0B7-24EB-46C6-BD0A-23181AF2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8EBDD9-4065-4A5C-BE8B-4BC795FD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84A0-B300-4B39-A777-B568E037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8452C5-5B97-4090-A1E6-12C33402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8526C-A6A6-4C60-B0B3-5897664F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1E270D-2882-49CF-8C8D-1CB26E30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E7A2A9-E442-4AA3-A5AC-000E1D80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41FE71-D5C1-4DB6-80A8-9DE0969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67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DA5876-0063-49CC-BCC9-1F5FA85B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440A-7E09-464A-9EE7-A75B99B7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89F2D8-1E7A-4B5D-8CDF-873C9AA7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63AB-7CEF-4782-AADC-F341FF80518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FC5F2-9042-4F3C-963F-58F90CB0C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164A9-37CB-49A2-94FF-0543B7C9D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0B38-18BD-473E-B0F9-FD264379DB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51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A95AF-02F3-42EC-B9F6-EF66019B5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553023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PROJETO FINAL</a:t>
            </a:r>
            <a:br>
              <a:rPr lang="pt-BR" dirty="0"/>
            </a:br>
            <a:r>
              <a:rPr lang="pt-BR" dirty="0"/>
              <a:t>aula 20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B38DCC-C897-4294-9CD0-2A8C4599AB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84266" y="3940623"/>
            <a:ext cx="1423467" cy="13849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800" dirty="0">
                <a:latin typeface="Arial" panose="020B0604020202020204" pitchFamily="34" charset="0"/>
              </a:rPr>
              <a:t>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ANNA JÚLIA</a:t>
            </a:r>
          </a:p>
        </p:txBody>
      </p:sp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84ED5AA0-F2CF-40A6-B3D3-75BA0C6FC92B}"/>
              </a:ext>
            </a:extLst>
          </p:cNvPr>
          <p:cNvSpPr/>
          <p:nvPr/>
        </p:nvSpPr>
        <p:spPr>
          <a:xfrm>
            <a:off x="1337733" y="1659467"/>
            <a:ext cx="914400" cy="914400"/>
          </a:xfrm>
          <a:prstGeom prst="star5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827ECC-00D2-441C-9F18-235F9B1D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32" y="84884"/>
            <a:ext cx="1702333" cy="18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88703-92E1-4A99-A146-57546207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39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TELA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FONTES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TAMANHOS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1EEEEB-C4BA-407D-B80F-2E4580AF9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948" y="3429000"/>
            <a:ext cx="3460296" cy="276998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solidFill>
                  <a:srgbClr val="0C0D0E"/>
                </a:solidFill>
                <a:latin typeface="inherit"/>
              </a:rPr>
              <a:t>1-Franklin </a:t>
            </a:r>
            <a:r>
              <a:rPr lang="pt-BR" altLang="pt-BR" sz="2000" dirty="0" err="1">
                <a:solidFill>
                  <a:srgbClr val="0C0D0E"/>
                </a:solidFill>
                <a:latin typeface="inherit"/>
              </a:rPr>
              <a:t>Gothic</a:t>
            </a:r>
            <a:r>
              <a:rPr lang="pt-BR" altLang="pt-BR" sz="2000" dirty="0">
                <a:solidFill>
                  <a:srgbClr val="0C0D0E"/>
                </a:solidFill>
                <a:latin typeface="inherit"/>
              </a:rPr>
              <a:t> </a:t>
            </a:r>
            <a:r>
              <a:rPr lang="pt-BR" altLang="pt-BR" sz="2000" dirty="0" err="1">
                <a:solidFill>
                  <a:srgbClr val="0C0D0E"/>
                </a:solidFill>
                <a:latin typeface="inherit"/>
              </a:rPr>
              <a:t>Medium</a:t>
            </a:r>
            <a:r>
              <a:rPr lang="pt-BR" altLang="pt-BR" sz="2000" dirty="0">
                <a:solidFill>
                  <a:srgbClr val="0C0D0E"/>
                </a:solidFill>
                <a:latin typeface="inherit"/>
              </a:rPr>
              <a:t> </a:t>
            </a:r>
            <a:r>
              <a:rPr lang="pt-BR" altLang="pt-BR" sz="2000" dirty="0" err="1">
                <a:solidFill>
                  <a:srgbClr val="0C0D0E"/>
                </a:solidFill>
                <a:latin typeface="inherit"/>
              </a:rPr>
              <a:t>Cond</a:t>
            </a:r>
            <a:endParaRPr lang="pt-BR" altLang="pt-BR" sz="2000" dirty="0">
              <a:solidFill>
                <a:srgbClr val="0C0D0E"/>
              </a:solidFill>
              <a:latin typeface="inherit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solidFill>
                  <a:srgbClr val="0C0D0E"/>
                </a:solidFill>
                <a:latin typeface="inherit"/>
              </a:rPr>
              <a:t>para títulos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000" dirty="0">
                <a:solidFill>
                  <a:srgbClr val="0C0D0E"/>
                </a:solidFill>
                <a:latin typeface="inherit"/>
              </a:rPr>
              <a:t>tamanho da fonte – 45 – 35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000" dirty="0">
              <a:solidFill>
                <a:srgbClr val="0C0D0E"/>
              </a:solidFill>
              <a:latin typeface="inherit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000" dirty="0"/>
              <a:t>2-Franklin </a:t>
            </a:r>
            <a:r>
              <a:rPr lang="pt-BR" sz="2000" dirty="0" err="1"/>
              <a:t>Gothic</a:t>
            </a:r>
            <a:r>
              <a:rPr lang="pt-BR" sz="2000" dirty="0"/>
              <a:t> Demi </a:t>
            </a:r>
            <a:r>
              <a:rPr lang="pt-BR" sz="2000" dirty="0" err="1"/>
              <a:t>Cond</a:t>
            </a:r>
            <a:endParaRPr lang="pt-BR" sz="2000" dirty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000" dirty="0"/>
              <a:t>Para listas e botões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000" dirty="0"/>
              <a:t>tamanho da fonte – 15 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sz="2000" dirty="0"/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2000" dirty="0"/>
              <a:t>3-Tela - 3840x2160 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35F38C-B6C0-4CBF-841F-9293810C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44" y="3429000"/>
            <a:ext cx="6123006" cy="6938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4E3C86-B887-423B-BFC0-A5C26F0C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44" y="4256104"/>
            <a:ext cx="2131188" cy="25177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6ABD3D8-5F56-46BF-A804-315E7B1AC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363" y="4733404"/>
            <a:ext cx="2238687" cy="86689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003016-403C-44D1-B13D-4DC4692B4EA3}"/>
              </a:ext>
            </a:extLst>
          </p:cNvPr>
          <p:cNvSpPr txBox="1"/>
          <p:nvPr/>
        </p:nvSpPr>
        <p:spPr>
          <a:xfrm>
            <a:off x="5082120" y="3591237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1-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316ECA-72FB-4E9C-BE41-9EDE6C0B76BB}"/>
              </a:ext>
            </a:extLst>
          </p:cNvPr>
          <p:cNvSpPr txBox="1"/>
          <p:nvPr/>
        </p:nvSpPr>
        <p:spPr>
          <a:xfrm>
            <a:off x="5082120" y="44446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2-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DF9B6E-4489-4FDC-86D6-FE0C10BA2262}"/>
              </a:ext>
            </a:extLst>
          </p:cNvPr>
          <p:cNvSpPr txBox="1"/>
          <p:nvPr/>
        </p:nvSpPr>
        <p:spPr>
          <a:xfrm>
            <a:off x="8922363" y="498218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3-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319729A-8E2C-442C-BBD3-8F8005A86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333" cy="1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80074-F483-4CF0-A016-67B8B1C5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SQLITE3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A3B969-8996-4DFA-8624-52656865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para banco de dados</a:t>
            </a:r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75C9CF-C782-4668-A0AF-31BBFB639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2" y="2785973"/>
            <a:ext cx="3724795" cy="1286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FBECD1-2CA5-4288-B76D-A8F30128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4951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8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33023-AE96-4777-91DB-6932541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TKINTER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E0B2-6194-40B7-ABA4-86A78000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botões e funções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7FCE3A-C1E8-42CB-BD9C-3A0C749BE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2" y="2609590"/>
            <a:ext cx="2029108" cy="15432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0B91EE-BEC4-4AC5-9295-BB3BFD61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2" y="4428290"/>
            <a:ext cx="5349487" cy="595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EE0DFD-91D6-4E1F-B0C8-2669D0D5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158" y="2609590"/>
            <a:ext cx="2029108" cy="24143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E21742-ADEF-4766-BDBD-004EF20C7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578" y="5278777"/>
            <a:ext cx="2980267" cy="64338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2C737E9-8C21-4BCE-B4E4-241CB684E9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9067" cy="10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4DCA8-A5DF-44E3-B0DC-C474EE02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TREEVIEW</a:t>
            </a:r>
            <a:br>
              <a:rPr lang="pt-BR" dirty="0"/>
            </a:br>
            <a:r>
              <a:rPr lang="pt-BR" dirty="0" err="1"/>
              <a:t>ttk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5093F-9593-4B23-9FA0-2A598AFF6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Para aparecer as informações</a:t>
            </a:r>
          </a:p>
          <a:p>
            <a:pPr marL="0" indent="0" algn="ctr">
              <a:buNone/>
            </a:pPr>
            <a:r>
              <a:rPr lang="pt-BR" sz="2000" dirty="0"/>
              <a:t>é um widget usado para exibir dados</a:t>
            </a:r>
          </a:p>
          <a:p>
            <a:pPr marL="0" indent="0" algn="ctr">
              <a:buNone/>
            </a:pPr>
            <a:r>
              <a:rPr lang="pt-BR" sz="2000" dirty="0"/>
              <a:t>como arquivos e pastas em um sistema de arquivos ou categorias e subcategorias em um catálogo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9378D1-2FDE-460C-AAAD-F276A648F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25" y="3148687"/>
            <a:ext cx="4601217" cy="1705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2FC3F7B-8299-4023-B505-77E5D6CC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011" y="3148687"/>
            <a:ext cx="3915856" cy="17058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3DDF37-7502-4DA5-95AD-8FD8DC2D0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333" cy="1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D512A-524B-4FA5-A426-6A5A827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CRUD FINALIZADO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ECD898-23EA-48CA-9593-3D2426DB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3" y="2022229"/>
            <a:ext cx="5042891" cy="20221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6DFB71-B29D-486E-877D-C75845C9B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63" y="2022229"/>
            <a:ext cx="4582164" cy="17623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0ABC48-D70A-4A18-8717-1BD68AB5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2" y="4574431"/>
            <a:ext cx="5042891" cy="22161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7985EF-5981-4C8C-94EF-404D2CBCE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42" y="4475660"/>
            <a:ext cx="4163006" cy="231489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823292-EB73-4567-AC30-4FB931EE7CDC}"/>
              </a:ext>
            </a:extLst>
          </p:cNvPr>
          <p:cNvSpPr txBox="1"/>
          <p:nvPr/>
        </p:nvSpPr>
        <p:spPr>
          <a:xfrm>
            <a:off x="2235817" y="1652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create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1240F9-0748-4885-A0C0-97DAD0B0B1E8}"/>
              </a:ext>
            </a:extLst>
          </p:cNvPr>
          <p:cNvSpPr txBox="1"/>
          <p:nvPr/>
        </p:nvSpPr>
        <p:spPr>
          <a:xfrm>
            <a:off x="9498983" y="16528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read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4AB6B1-ABB7-4FB4-83C5-47FE41B520D2}"/>
              </a:ext>
            </a:extLst>
          </p:cNvPr>
          <p:cNvSpPr txBox="1"/>
          <p:nvPr/>
        </p:nvSpPr>
        <p:spPr>
          <a:xfrm>
            <a:off x="2235817" y="41247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update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C584DB-D6E3-44D4-89DB-E6116F3801E2}"/>
              </a:ext>
            </a:extLst>
          </p:cNvPr>
          <p:cNvSpPr txBox="1"/>
          <p:nvPr/>
        </p:nvSpPr>
        <p:spPr>
          <a:xfrm>
            <a:off x="9498983" y="41555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delete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7016B7C-F912-4A1C-8DEA-6E6DE90E4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10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33465D8-4621-4086-9360-82673591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8" y="-1"/>
            <a:ext cx="247888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71F343C-1904-4F97-AC17-ECAD0FA5C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5" y="1"/>
            <a:ext cx="4312355" cy="2235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D8C0685-214D-4B73-A6CF-EE6A33CA5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5" y="2351070"/>
            <a:ext cx="4311532" cy="24818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264CDE-2F05-439B-9A54-16B5988C3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5" y="4948787"/>
            <a:ext cx="4311532" cy="19092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5BD9C6A-557B-47E6-B8A0-92CD0A9E8290}"/>
              </a:ext>
            </a:extLst>
          </p:cNvPr>
          <p:cNvSpPr txBox="1"/>
          <p:nvPr/>
        </p:nvSpPr>
        <p:spPr>
          <a:xfrm>
            <a:off x="550034" y="748269"/>
            <a:ext cx="17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código completo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5B0DE1-EB76-491C-8DE2-001B6C0B962E}"/>
              </a:ext>
            </a:extLst>
          </p:cNvPr>
          <p:cNvSpPr txBox="1"/>
          <p:nvPr/>
        </p:nvSpPr>
        <p:spPr>
          <a:xfrm>
            <a:off x="4165600" y="1608666"/>
            <a:ext cx="166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funcionamento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6D0FA5-E2EB-4650-8163-FF1BBE16D6D0}"/>
              </a:ext>
            </a:extLst>
          </p:cNvPr>
          <p:cNvSpPr txBox="1"/>
          <p:nvPr/>
        </p:nvSpPr>
        <p:spPr>
          <a:xfrm>
            <a:off x="3489266" y="3586663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 inserido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B6BA15-9FFD-4981-B422-7349FD14E47A}"/>
              </a:ext>
            </a:extLst>
          </p:cNvPr>
          <p:cNvSpPr txBox="1"/>
          <p:nvPr/>
        </p:nvSpPr>
        <p:spPr>
          <a:xfrm>
            <a:off x="4420599" y="5791200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atualizado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84F3D1A-AD79-4588-BC71-12A04EFD2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53" y="48558"/>
            <a:ext cx="4788956" cy="184814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DFADE9E-20C0-4753-B67A-F38EA66360E3}"/>
              </a:ext>
            </a:extLst>
          </p:cNvPr>
          <p:cNvSpPr txBox="1"/>
          <p:nvPr/>
        </p:nvSpPr>
        <p:spPr>
          <a:xfrm>
            <a:off x="7892636" y="972628"/>
            <a:ext cx="145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dados editados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941B9F4-A8D5-46E9-BD42-38C10480CE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6" y="2003069"/>
            <a:ext cx="4808503" cy="20834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205F3C-98CF-4A4C-A848-998E9A98525B}"/>
              </a:ext>
            </a:extLst>
          </p:cNvPr>
          <p:cNvSpPr txBox="1"/>
          <p:nvPr/>
        </p:nvSpPr>
        <p:spPr>
          <a:xfrm>
            <a:off x="8936523" y="3183136"/>
            <a:ext cx="19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dado selecionado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8664EBA-5B71-41E5-8E22-CE3263C5E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06" y="4159554"/>
            <a:ext cx="4821323" cy="269844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4AEA675-C85A-4101-BDE4-4407BFFDF9B4}"/>
              </a:ext>
            </a:extLst>
          </p:cNvPr>
          <p:cNvSpPr txBox="1"/>
          <p:nvPr/>
        </p:nvSpPr>
        <p:spPr>
          <a:xfrm>
            <a:off x="9011357" y="4455119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dado deletado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A7629F3-5407-41C3-8ECB-1A2340E578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180" y="5903393"/>
            <a:ext cx="2321774" cy="799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F5F3E57F-65CD-4146-B0F7-A014F445BA5C}"/>
              </a:ext>
            </a:extLst>
          </p:cNvPr>
          <p:cNvSpPr txBox="1"/>
          <p:nvPr/>
        </p:nvSpPr>
        <p:spPr>
          <a:xfrm>
            <a:off x="10480801" y="5980047"/>
            <a:ext cx="125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atualizado 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0376A3A0-32F4-419E-BD9C-B4F6469CB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932" y="0"/>
            <a:ext cx="690605" cy="7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9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65E0B5-F924-4077-93FD-53B168DE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68" y="806653"/>
            <a:ext cx="3000794" cy="110505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A309E3-CE54-43E7-ACF5-7D2C8A4B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86" y="205642"/>
            <a:ext cx="4692053" cy="9012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38DEB7-BDED-4F1A-BBA4-8E87F8F12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386" y="1545141"/>
            <a:ext cx="4692053" cy="7331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75AD7F-2BDF-4A2C-9D89-1D005DBC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13" y="2716475"/>
            <a:ext cx="4157598" cy="9012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153F9E2-B20D-400F-A1D5-6CBD2F424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48" y="4002900"/>
            <a:ext cx="3591527" cy="9012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C83200E-8186-4CBB-B463-4525F4E411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24" y="5228398"/>
            <a:ext cx="4953977" cy="147975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CBD1222-D8CF-4573-8A78-7709F26A5B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1" y="2197727"/>
            <a:ext cx="6951133" cy="26902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B6B373-79B3-4877-9F92-0054AA37D5DA}"/>
              </a:ext>
            </a:extLst>
          </p:cNvPr>
          <p:cNvSpPr txBox="1"/>
          <p:nvPr/>
        </p:nvSpPr>
        <p:spPr>
          <a:xfrm>
            <a:off x="-1" y="-10796"/>
            <a:ext cx="5232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FERRAMENTAS USADAS: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4C8B36A-F79E-4316-BF0A-51A86FC33F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99" y="5174023"/>
            <a:ext cx="1490134" cy="1636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761901-5867-499F-8C64-366F36861368}"/>
              </a:ext>
            </a:extLst>
          </p:cNvPr>
          <p:cNvSpPr txBox="1"/>
          <p:nvPr/>
        </p:nvSpPr>
        <p:spPr>
          <a:xfrm>
            <a:off x="1860868" y="5598945"/>
            <a:ext cx="113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0737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1532E-EF81-407C-B69B-4CAA6A1C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191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FIM ;)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C9534-FCFD-48C3-9B40-62E78C71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366" y="114828"/>
            <a:ext cx="1837267" cy="201812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AAEA99-20A6-4D5E-A043-0BE75304D8BA}"/>
              </a:ext>
            </a:extLst>
          </p:cNvPr>
          <p:cNvSpPr txBox="1"/>
          <p:nvPr/>
        </p:nvSpPr>
        <p:spPr>
          <a:xfrm>
            <a:off x="4489448" y="3589590"/>
            <a:ext cx="23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OBRIGADA PROF BIA</a:t>
            </a:r>
          </a:p>
        </p:txBody>
      </p:sp>
      <p:sp>
        <p:nvSpPr>
          <p:cNvPr id="6" name="Coração 5">
            <a:extLst>
              <a:ext uri="{FF2B5EF4-FFF2-40B4-BE49-F238E27FC236}">
                <a16:creationId xmlns:a16="http://schemas.microsoft.com/office/drawing/2014/main" id="{CCFBC648-E5C5-4154-9F2F-D74B30C09FC8}"/>
              </a:ext>
            </a:extLst>
          </p:cNvPr>
          <p:cNvSpPr/>
          <p:nvPr/>
        </p:nvSpPr>
        <p:spPr>
          <a:xfrm>
            <a:off x="6606116" y="3450153"/>
            <a:ext cx="817034" cy="648205"/>
          </a:xfrm>
          <a:prstGeom prst="hear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083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103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Tema do Office</vt:lpstr>
      <vt:lpstr>PROJETO FINAL aula 20</vt:lpstr>
      <vt:lpstr>TELA  FONTES  TAMANHOS</vt:lpstr>
      <vt:lpstr>SQLITE3 </vt:lpstr>
      <vt:lpstr>TKINTER</vt:lpstr>
      <vt:lpstr>TREEVIEW ttk</vt:lpstr>
      <vt:lpstr>CRUD FINALIZADO</vt:lpstr>
      <vt:lpstr>Apresentação do PowerPoint</vt:lpstr>
      <vt:lpstr>Apresentação do PowerPoint</vt:lpstr>
      <vt:lpstr>FIM ;)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</cp:revision>
  <dcterms:created xsi:type="dcterms:W3CDTF">2025-06-26T17:39:14Z</dcterms:created>
  <dcterms:modified xsi:type="dcterms:W3CDTF">2025-06-26T20:14:15Z</dcterms:modified>
</cp:coreProperties>
</file>