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7" r:id="rId3"/>
    <p:sldId id="262" r:id="rId4"/>
    <p:sldId id="260" r:id="rId5"/>
    <p:sldId id="264" r:id="rId6"/>
    <p:sldId id="263" r:id="rId7"/>
    <p:sldId id="265" r:id="rId8"/>
    <p:sldId id="256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0636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121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141566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302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681354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142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2751"/>
      </p:ext>
    </p:extLst>
  </p:cSld>
  <p:clrMapOvr>
    <a:masterClrMapping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4531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526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610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198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553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46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968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68706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383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2EEC-B956-48C4-A38F-01EC0DABE1E2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3666DD-2FB4-49B0-99D7-3AB0D85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ransition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86031" y="1793838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/>
              <a:t>Курсова робота на тему </a:t>
            </a:r>
            <a:r>
              <a:rPr lang="en-US" b="1" dirty="0" smtClean="0"/>
              <a:t>“</a:t>
            </a:r>
            <a:r>
              <a:rPr lang="uk-UA" b="1" dirty="0" smtClean="0"/>
              <a:t>Домашні витрати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01872" y="4007906"/>
            <a:ext cx="4310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dirty="0" smtClean="0"/>
              <a:t>Виконала студентка групи ІПЗ-19-3</a:t>
            </a:r>
          </a:p>
          <a:p>
            <a:pPr algn="ctr"/>
            <a:r>
              <a:rPr lang="uk-UA" b="1" dirty="0" err="1" smtClean="0"/>
              <a:t>Стрельченко</a:t>
            </a:r>
            <a:r>
              <a:rPr lang="uk-UA" b="1" dirty="0" smtClean="0"/>
              <a:t> Анна Тимофіївна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029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6487" y="242063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uk-UA" sz="6600" b="1" dirty="0" smtClean="0"/>
              <a:t>Дякую за увагу!!!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036130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Мета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73900" cy="2644775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Метою</a:t>
            </a:r>
            <a:r>
              <a:rPr lang="uk-UA" dirty="0"/>
              <a:t> курсового проекту є створення додатка для керування, аналізу даних по домашнім витратам, використовуючи об’єктно-орієнтований підхід до програмування, та удосконалення навичок роботи з мовою програмування С</a:t>
            </a:r>
            <a:r>
              <a:rPr lang="uk-UA" dirty="0" smtClean="0"/>
              <a:t>#.</a:t>
            </a:r>
            <a:endParaRPr lang="en-US" dirty="0"/>
          </a:p>
        </p:txBody>
      </p:sp>
      <p:pic>
        <p:nvPicPr>
          <p:cNvPr id="2050" name="Picture 2" descr="Business Goal Goal Icon , Free Transparent Clipart - ClipartK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8"/>
          <a:stretch/>
        </p:blipFill>
        <p:spPr bwMode="auto">
          <a:xfrm>
            <a:off x="7823199" y="2497366"/>
            <a:ext cx="4343401" cy="43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981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4880" y="118872"/>
            <a:ext cx="10515600" cy="166928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uk-UA" sz="3200" b="1" dirty="0" smtClean="0"/>
              <a:t>Програма «Домашні витрати» допоможе мудро розпоряджатися фінансами, аналізувати ваші витрати і доходи та слідкувати за поточним фінансовим станом.</a:t>
            </a:r>
            <a:endParaRPr lang="en-US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2072" y="1072002"/>
            <a:ext cx="9337547" cy="55979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RelaxedModerately"/>
            <a:lightRig rig="harsh" dir="t">
              <a:rot lat="0" lon="0" rev="3000000"/>
            </a:lightRig>
          </a:scene3d>
          <a:sp3d extrusionH="254000" contourW="19050">
            <a:bevelT w="82550" h="44450" prst="riblet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14727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83531"/>
            <a:ext cx="10515600" cy="1325563"/>
          </a:xfrm>
        </p:spPr>
        <p:txBody>
          <a:bodyPr/>
          <a:lstStyle/>
          <a:p>
            <a:pPr algn="ctr"/>
            <a:r>
              <a:rPr lang="uk-UA" b="1" dirty="0" smtClean="0">
                <a:latin typeface="+mn-lt"/>
              </a:rPr>
              <a:t>Дана програма містить 3 сторінки:</a:t>
            </a:r>
            <a:endParaRPr lang="en-US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70560"/>
            <a:ext cx="7505700" cy="26728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3600" b="1" dirty="0" smtClean="0"/>
              <a:t>Сторінка статистики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600" b="1" dirty="0" smtClean="0"/>
              <a:t>Сторінка транзакцій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600" b="1" dirty="0" smtClean="0"/>
              <a:t>Сторінка категорій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988"/>
          <a:stretch/>
        </p:blipFill>
        <p:spPr>
          <a:xfrm>
            <a:off x="0" y="-13703"/>
            <a:ext cx="12183985" cy="7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485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9536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latin typeface="+mn-lt"/>
              </a:rPr>
              <a:t>Сторінка Статистики</a:t>
            </a:r>
            <a:endParaRPr lang="en-US" sz="48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18" y="1021977"/>
            <a:ext cx="8307425" cy="49797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4279168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9535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latin typeface="+mn-lt"/>
              </a:rPr>
              <a:t>Сторінка Транзакцій</a:t>
            </a:r>
            <a:endParaRPr lang="en-US" sz="4800" b="1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49" y="1271941"/>
            <a:ext cx="8168256" cy="490294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5645807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6384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800" b="1" dirty="0" smtClean="0">
                <a:latin typeface="+mn-lt"/>
              </a:rPr>
              <a:t>Сторінка категорій</a:t>
            </a:r>
            <a:endParaRPr lang="en-US" sz="48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47" y="786385"/>
            <a:ext cx="8892224" cy="53288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313367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632" y="156116"/>
            <a:ext cx="10799064" cy="1554849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/>
              <a:t>Чому було вирішено робити інтерфейс англійською мовою?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6846" y="4472700"/>
            <a:ext cx="4669410" cy="165576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uk-UA" dirty="0" smtClean="0"/>
              <a:t>Більш ніж для 400 мільйонів чоловік вона є рідною, для 300 мільйонів він залишається другою мовою, і ще 500 мільйонів у якійсь мірі володіють англійською.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42882" y="4519704"/>
            <a:ext cx="44514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200" i="1" dirty="0" smtClean="0"/>
              <a:t>Українською мовою у світі користуються від 41 до 45 млн осіб у світі.</a:t>
            </a:r>
            <a:endParaRPr lang="en-US" sz="2200" i="1" dirty="0"/>
          </a:p>
        </p:txBody>
      </p:sp>
      <p:pic>
        <p:nvPicPr>
          <p:cNvPr id="1028" name="Picture 4" descr="upload.wikimedia.org/wikipedia/commons/thumb/4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20" y="1756556"/>
            <a:ext cx="3908818" cy="26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6916846" y="1758843"/>
            <a:ext cx="4622936" cy="2601307"/>
            <a:chOff x="6916846" y="1758843"/>
            <a:chExt cx="4622936" cy="2601307"/>
          </a:xfrm>
        </p:grpSpPr>
        <p:pic>
          <p:nvPicPr>
            <p:cNvPr id="1030" name="Picture 6" descr="English speaking countri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6846" y="1758843"/>
              <a:ext cx="4622936" cy="2601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Прямоугольник 7"/>
            <p:cNvSpPr/>
            <p:nvPr/>
          </p:nvSpPr>
          <p:spPr>
            <a:xfrm>
              <a:off x="9774382" y="3314700"/>
              <a:ext cx="1652154" cy="114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9179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932" y="1757679"/>
            <a:ext cx="11057068" cy="51003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b="1" i="1" dirty="0" smtClean="0">
                <a:cs typeface="Times New Roman" panose="02020603050405020304" pitchFamily="18" charset="0"/>
              </a:rPr>
              <a:t>Основні переваги вибору </a:t>
            </a:r>
            <a:r>
              <a:rPr lang="en-US" b="1" i="1" dirty="0" smtClean="0">
                <a:cs typeface="Times New Roman" panose="02020603050405020304" pitchFamily="18" charset="0"/>
              </a:rPr>
              <a:t>MVVM </a:t>
            </a:r>
            <a:r>
              <a:rPr lang="uk-UA" b="1" i="1" dirty="0" smtClean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uk-UA" i="1" dirty="0" smtClean="0">
                <a:cs typeface="Times New Roman" panose="02020603050405020304" pitchFamily="18" charset="0"/>
              </a:rPr>
              <a:t>Розділення проблем. </a:t>
            </a:r>
            <a:r>
              <a:rPr lang="en-US" i="1" dirty="0" smtClean="0">
                <a:cs typeface="Times New Roman" panose="02020603050405020304" pitchFamily="18" charset="0"/>
              </a:rPr>
              <a:t>MVVM </a:t>
            </a:r>
            <a:r>
              <a:rPr lang="uk-UA" i="1" dirty="0" smtClean="0">
                <a:cs typeface="Times New Roman" panose="02020603050405020304" pitchFamily="18" charset="0"/>
              </a:rPr>
              <a:t>чітко відокремлює інтерфейс користувача від логіки програми. Таке розділення покращує обслуговування додатків.</a:t>
            </a:r>
          </a:p>
          <a:p>
            <a:pPr>
              <a:lnSpc>
                <a:spcPct val="150000"/>
              </a:lnSpc>
            </a:pPr>
            <a:r>
              <a:rPr lang="uk-UA" i="1" dirty="0" smtClean="0">
                <a:cs typeface="Times New Roman" panose="02020603050405020304" pitchFamily="18" charset="0"/>
              </a:rPr>
              <a:t>Виключає потребу в переробці додатків: Оновлення користувальницького інтерфейсу часто означає повне оновлення програми. Оскільки </a:t>
            </a:r>
            <a:r>
              <a:rPr lang="en-US" i="1" dirty="0" smtClean="0">
                <a:cs typeface="Times New Roman" panose="02020603050405020304" pitchFamily="18" charset="0"/>
              </a:rPr>
              <a:t>MVVM </a:t>
            </a:r>
            <a:r>
              <a:rPr lang="uk-UA" i="1" dirty="0" smtClean="0">
                <a:cs typeface="Times New Roman" panose="02020603050405020304" pitchFamily="18" charset="0"/>
              </a:rPr>
              <a:t>відокремлює інтерфейс користувача від логіки програми, оновлення передбачає мінімальні зусилля. Можна обрати потрібний шаблон і потім підключити його до своєї програми. </a:t>
            </a:r>
          </a:p>
          <a:p>
            <a:pPr>
              <a:lnSpc>
                <a:spcPct val="150000"/>
              </a:lnSpc>
            </a:pPr>
            <a:r>
              <a:rPr lang="uk-UA" i="1" dirty="0" smtClean="0">
                <a:cs typeface="Times New Roman" panose="02020603050405020304" pitchFamily="18" charset="0"/>
              </a:rPr>
              <a:t>Упорядкування процесу надсилання даних - Коли натискається кнопка, програма повторно передає всі дані, що на екрані. </a:t>
            </a:r>
            <a:r>
              <a:rPr lang="en-US" i="1" dirty="0" smtClean="0">
                <a:cs typeface="Times New Roman" panose="02020603050405020304" pitchFamily="18" charset="0"/>
              </a:rPr>
              <a:t>MVVM </a:t>
            </a:r>
            <a:r>
              <a:rPr lang="uk-UA" i="1" dirty="0" smtClean="0">
                <a:cs typeface="Times New Roman" panose="02020603050405020304" pitchFamily="18" charset="0"/>
              </a:rPr>
              <a:t>впорядковує цей процес, надсилаючи лише необхідні дані, тим самим підвищуючи продуктивність.</a:t>
            </a:r>
          </a:p>
        </p:txBody>
      </p:sp>
      <p:pic>
        <p:nvPicPr>
          <p:cNvPr id="5" name="Picture 2" descr="เดฟไปวันๆ - [Android] Architecture Components MVVM แบบเร่งรั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0" b="22297"/>
          <a:stretch/>
        </p:blipFill>
        <p:spPr bwMode="auto">
          <a:xfrm>
            <a:off x="3000741" y="40640"/>
            <a:ext cx="6190517" cy="18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791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</TotalTime>
  <Words>238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Легкий дым</vt:lpstr>
      <vt:lpstr>Курсова робота на тему “Домашні витрати”</vt:lpstr>
      <vt:lpstr>Мета</vt:lpstr>
      <vt:lpstr>Презентация PowerPoint</vt:lpstr>
      <vt:lpstr>Дана програма містить 3 сторінки:</vt:lpstr>
      <vt:lpstr>Сторінка Статистики</vt:lpstr>
      <vt:lpstr>Сторінка Транзакцій</vt:lpstr>
      <vt:lpstr>Сторінка категорій</vt:lpstr>
      <vt:lpstr>Чому було вирішено робити інтерфейс англійською мовою?</vt:lpstr>
      <vt:lpstr>Презентация PowerPoint</vt:lpstr>
      <vt:lpstr>Дякую за увагу!!!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Чому було вирішено робити інтерфейс англійською мовою?</dc:title>
  <dc:creator>ANNA STRELCHENKO</dc:creator>
  <cp:lastModifiedBy>ANNA STRELCHENKO</cp:lastModifiedBy>
  <cp:revision>19</cp:revision>
  <dcterms:created xsi:type="dcterms:W3CDTF">2020-06-09T16:20:32Z</dcterms:created>
  <dcterms:modified xsi:type="dcterms:W3CDTF">2020-06-10T13:02:41Z</dcterms:modified>
</cp:coreProperties>
</file>