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8D89E-ACDF-4A1D-BD57-98202743F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8A5B26-6510-4228-B839-525B1D1C0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1A99D-577E-4235-B46A-D016CB52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60928-8779-4035-B393-E06F16A6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A2933E-0DD4-4024-BB79-F1ED2D35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2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AD383-F26A-4054-AFE8-D7DC6A7D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8DA9ED-5470-4BD3-8CB2-638CC1551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59B80-85DC-4E27-BFC1-13F088B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29194-6C20-49DF-9AF9-3E1D1940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48AFC-F721-4B7C-9FFE-3DF1FC41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7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31E7DB-7384-4A96-B09C-A5C37CD4A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2149E7-08E9-4D39-AFB7-56A4FBBD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CDC3F9-9CC8-4BAF-BD3D-8FE38AD0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F8F43-82D3-4EB3-82AE-B0B8D2B2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5FAD3-773D-463A-B174-735FA2D8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3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7207E-3129-4582-B3AD-AFDC3A64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1BED5-4FE8-4998-A2F9-4D753472F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650F9-E214-4D73-BE99-D043A6A7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755B1-705A-425A-850D-97A231E3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5DE274-23B8-476F-8BF6-BE46825F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8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0A1CB-475E-40EA-9214-DBA570B6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8AE3-2CC1-4D78-8163-67D112C8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CD33D-4040-4F6B-9A7C-20DF4371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F0608-2070-494C-839B-EF9E4AF1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BC7D7-8D8A-4286-9A4C-2F6A4063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1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48992-92BE-48FC-84C4-D5B1DC80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7C382D-D28C-4EA1-A205-8458B0EF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098052-BB35-4904-8B53-7A193181D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4185C-C2CE-4F2F-8CB0-9FE5F12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1978B7-895B-4020-B982-3D813CEE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E463AD-2556-4009-A4BA-3EDA9621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8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63387-A74F-4523-92D6-9A7FAA4F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BA36B-5E57-4395-BE1F-287E3D2EA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E87179-E219-4132-B4DD-43B436160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282FDD-D1A7-440A-8803-FBC2E135F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DAA426-47FA-4FC5-9394-15B2EA78A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7FCA46-DCFF-4991-BCA7-485B9477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8784CE-3E54-4EFB-AC94-8D22E610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B9EC3E-1D8A-4390-A645-2E2725D6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4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E0D3C-3F86-49AD-98F2-B7D62B2A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EC75D4-18D8-4F3A-A395-3A4C029D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03865B-9EF5-4838-AAF1-A574C09E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A86607-B52B-43B5-BA50-D42357A5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60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954AD4-5417-4E5B-98E1-A4580671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53C8ED-392A-4B2F-898A-8303924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56EAC0-D50A-49C1-99A3-5034B9AB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D8516-DF82-4EB3-85B1-D6E8552A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5968A-B977-4423-A53D-06B36E10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261016-30E3-4F57-8F74-4E1758CFE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526260-0F76-4C0D-BAD6-D1D3D1F4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80B968-C962-4383-8551-71BA3ED6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2B5B00-2CA9-47BD-8215-5AC329D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2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F400B-5E33-45A2-8E6C-E5F41803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D97826-5E7D-4B22-9EBF-B2C0E6DB3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7E5BE3-F6AB-4BF7-BD94-6FE6F2D63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BC72B-8722-4254-B353-D250D4A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695BE5-543C-4CED-BB01-91CEEEDD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CFF665-F256-4DD8-9A27-EB953FDD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63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018A8-ABB1-4065-AE13-3DEE473C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B0998-4FDF-4196-914B-ACB8B66F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BC6396-C245-490A-8A40-5BAF13E02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1F84-BC3E-438D-94D8-630DA7E4A5E2}" type="datetimeFigureOut">
              <a:rPr lang="ru-RU" smtClean="0"/>
              <a:t>пт 09.10.20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C3692-2FBF-4596-A906-C2FA17CDA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7F372F-36E1-4DA4-BC39-3A87E9862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002E-4B76-4777-9F8E-77D970D086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DCB05E-61EE-40DA-98D8-2EB20A39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694">
            <a:off x="466919" y="196623"/>
            <a:ext cx="3967376" cy="17814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570A7B-9350-4666-9C44-5B488ED6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8577">
            <a:off x="482971" y="1858054"/>
            <a:ext cx="4572000" cy="1704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DBE68B-3F74-4A33-929E-7F2FF6EAC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5112">
            <a:off x="497295" y="3691123"/>
            <a:ext cx="3534184" cy="2985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4E794B-20D6-4583-85BE-0B55EF30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2449">
            <a:off x="5224468" y="167954"/>
            <a:ext cx="5286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5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Осипенко Анна Олександрівна</dc:creator>
  <cp:lastModifiedBy>Осипенко Анна Олександрівна</cp:lastModifiedBy>
  <cp:revision>2</cp:revision>
  <dcterms:created xsi:type="dcterms:W3CDTF">2020-10-09T19:51:26Z</dcterms:created>
  <dcterms:modified xsi:type="dcterms:W3CDTF">2020-10-09T20:01:58Z</dcterms:modified>
</cp:coreProperties>
</file>