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nmM5Ni5PAx55cuuF18FjLJcj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0cc1aa4b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0cc1aa4b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80cc1aa4b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0cc1aa4b_0_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80cc1aa4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80cc1aa4b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0cc1aa4b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80cc1aa4b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80cc1aa4b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0cc1aa4b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0cc1aa4b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d80cc1aa4b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0cc1aa4b_0_1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d80cc1aa4b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d80cc1aa4b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5b8c8180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db5b8c818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db5b8c818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0cc1aa4b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0cc1aa4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d80cc1aa4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6a3a320b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b6a3a320bb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0cc1aa4b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0cc1aa4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80cc1aa4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0cc1aa4b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0cc1aa4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80cc1aa4b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0cc1aa4b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0cc1aa4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80cc1aa4b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13709" y="609601"/>
            <a:ext cx="8712968" cy="14631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ТОМСКИЙ ГОСУДАРСТВЕННЫЙ УНИВЕРСИТЕТ СИСТЕМ УПРАВЛЕНИЯ И РАДИОЭЛЕКТРОНИКИ (ТУСУР)</a:t>
            </a:r>
            <a:br>
              <a:rPr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автоматизированных систем управления (АСУ)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Konstantino\Desktop\ДИплом\15.06.15 года последнее\Призентация\tusur_w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592288" cy="7833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05272" y="2103080"/>
            <a:ext cx="8712968" cy="2148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«SPACE INVADERS» НА ЯЗЫКЕ С#</a:t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192476" y="4420700"/>
            <a:ext cx="2734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доцент каф. АСУ, к.т.н  С.М. Алфёров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4725" y="0"/>
            <a:ext cx="579275" cy="5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01450" y="4343750"/>
            <a:ext cx="5214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Подготовил:</a:t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А.С. Новикова, студент гр. 449-1, ФСУ,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161763" y="6365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Томск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0cc1aa4b_0_67"/>
          <p:cNvSpPr txBox="1"/>
          <p:nvPr>
            <p:ph idx="1" type="body"/>
          </p:nvPr>
        </p:nvSpPr>
        <p:spPr>
          <a:xfrm>
            <a:off x="136225" y="303625"/>
            <a:ext cx="3480900" cy="5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ContactShoot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d80cc1aa4b_0_6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5" name="Google Shape;165;gd80cc1aa4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25" y="850525"/>
            <a:ext cx="7785675" cy="58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0cc1aa4b_0_77"/>
          <p:cNvSpPr txBox="1"/>
          <p:nvPr>
            <p:ph idx="1" type="body"/>
          </p:nvPr>
        </p:nvSpPr>
        <p:spPr>
          <a:xfrm>
            <a:off x="136225" y="303625"/>
            <a:ext cx="3480900" cy="5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MoveMonsters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d80cc1aa4b_0_7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3" name="Google Shape;173;gd80cc1aa4b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50" y="1144300"/>
            <a:ext cx="7066711" cy="521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0cc1aa4b_0_87"/>
          <p:cNvSpPr txBox="1"/>
          <p:nvPr>
            <p:ph idx="1" type="body"/>
          </p:nvPr>
        </p:nvSpPr>
        <p:spPr>
          <a:xfrm>
            <a:off x="136225" y="303625"/>
            <a:ext cx="3480900" cy="5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MonsterShoot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d80cc1aa4b_0_8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1" name="Google Shape;181;gd80cc1aa4b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63" y="1378713"/>
            <a:ext cx="7870875" cy="44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80cc1aa4b_0_97"/>
          <p:cNvSpPr txBox="1"/>
          <p:nvPr>
            <p:ph idx="1" type="body"/>
          </p:nvPr>
        </p:nvSpPr>
        <p:spPr>
          <a:xfrm>
            <a:off x="136225" y="303625"/>
            <a:ext cx="3480900" cy="5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DetectLaser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d80cc1aa4b_0_9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9" name="Google Shape;189;gd80cc1aa4b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3" y="1217800"/>
            <a:ext cx="8115275" cy="46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285728"/>
            <a:ext cx="8229600" cy="957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 программы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96975" y="1063600"/>
            <a:ext cx="45660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курсовой работы были повторены основы объектно-ориентированного программирования на языке С#: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Созданы 3 класса;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Создан лист объектов одного из классов;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Написание программы способствовало закреплению теоретического материала на практике.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результате разработки была разработана программа со следующим пользовательским интерфейсом: Игровое поле игры “Space Invaders”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100" y="1592361"/>
            <a:ext cx="4076225" cy="4184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80cc1aa4b_0_119"/>
          <p:cNvSpPr txBox="1"/>
          <p:nvPr>
            <p:ph type="title"/>
          </p:nvPr>
        </p:nvSpPr>
        <p:spPr>
          <a:xfrm>
            <a:off x="457200" y="285728"/>
            <a:ext cx="82296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/>
          </a:p>
        </p:txBody>
      </p:sp>
      <p:sp>
        <p:nvSpPr>
          <p:cNvPr id="205" name="Google Shape;205;gd80cc1aa4b_0_119"/>
          <p:cNvSpPr txBox="1"/>
          <p:nvPr>
            <p:ph idx="1" type="body"/>
          </p:nvPr>
        </p:nvSpPr>
        <p:spPr>
          <a:xfrm>
            <a:off x="196975" y="1063600"/>
            <a:ext cx="84897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результате курсового проектирования были решены следующие задачи: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Создана игра «Space Invaders»;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Реализованы функции: передвижение игрока, передвижение монстров, выстрелы игрока и монстров, подсчет очков и конец игровой сессии;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Спроектирован пользовательский интерфейс;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859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Заданы условия своевременного взаимодействия пользователя с элементами интерфейса.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Цель работы достигнута.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d80cc1aa4b_0_11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467544" y="2060848"/>
            <a:ext cx="8229600" cy="1944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b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225589"/>
            <a:ext cx="8229600" cy="5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r>
              <a:rPr b="1" lang="ru-RU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Целью курсового проектирования является закрепление теоретических знаний и получение практических навыков работы в среде разработки (IDE) Visual Studio 2019 на объектно-ориентированном языке С#.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исследования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Познакомиться с методологией UML;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Познакомиться с методологией DFD;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Написать игру “Space Invaders”.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5b8c8180_0_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db5b8c8180_0_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9" name="Google Shape;109;gdb5b8c818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947139"/>
            <a:ext cx="81057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80cc1aa4b_0_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6" name="Google Shape;116;gd80cc1aa4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325"/>
            <a:ext cx="8943975" cy="403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502598" y="702000"/>
            <a:ext cx="5677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 средств реализации</a:t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50" y="4620725"/>
            <a:ext cx="2327776" cy="232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100" y="4620721"/>
            <a:ext cx="2722674" cy="24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257025" y="1320200"/>
            <a:ext cx="78042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2019 -  это стартовая площадка для написания, отладки и сборки кода, а также последующей публикации приложений. Интегрированная среда разработки (IDE) представляет собой многофункциональную программу, которую можно использовать для различных аспектов разработки программного обеспечения.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Интегрированная среда разработки Visual Studio 2019 была выбрана по следующим причинам: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⎯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Среда поддерживает программную платформу. NET Framework, позволяющую выполнять, отлаживать, компилировать, перестраивать программы, написанные на объектно–ориентированном языке C#.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⎯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Удобный интерфейс и поддержка фирмы–производителя Microsoft. Компания Microsoft является крупнейшей компанией, производящей операционные системы семейства Windows.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⎯"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Множество информации о среде разработке, учебных материалов и примеров кода.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a3a320bb_0_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gb6a3a320bb_0_1"/>
          <p:cNvSpPr txBox="1"/>
          <p:nvPr/>
        </p:nvSpPr>
        <p:spPr>
          <a:xfrm>
            <a:off x="125825" y="1153475"/>
            <a:ext cx="26844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Игра «Space Invaders» позволяет пользователю играть за космический корабль, которому предстоит сразится с полчищем монстров, используя персональный компьютер при помощи клавиатуры. На рисунке представлена UML-диаграмма входящих в программу классов.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b6a3a320bb_0_1"/>
          <p:cNvSpPr txBox="1"/>
          <p:nvPr>
            <p:ph type="title"/>
          </p:nvPr>
        </p:nvSpPr>
        <p:spPr>
          <a:xfrm>
            <a:off x="283200" y="115350"/>
            <a:ext cx="26844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</a:t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b6a3a320b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600" y="568123"/>
            <a:ext cx="6067800" cy="61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0cc1aa4b_0_45"/>
          <p:cNvSpPr txBox="1"/>
          <p:nvPr>
            <p:ph idx="1" type="body"/>
          </p:nvPr>
        </p:nvSpPr>
        <p:spPr>
          <a:xfrm>
            <a:off x="181000" y="428950"/>
            <a:ext cx="3480900" cy="5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Функция PressKey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d80cc1aa4b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1" name="Google Shape;141;gd80cc1aa4b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63" y="859450"/>
            <a:ext cx="7377075" cy="565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0cc1aa4b_0_29"/>
          <p:cNvSpPr txBox="1"/>
          <p:nvPr>
            <p:ph idx="1" type="body"/>
          </p:nvPr>
        </p:nvSpPr>
        <p:spPr>
          <a:xfrm>
            <a:off x="136225" y="303625"/>
            <a:ext cx="3480900" cy="5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Функция ReleasedKey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d80cc1aa4b_0_2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9" name="Google Shape;149;gd80cc1aa4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38" y="912425"/>
            <a:ext cx="7009713" cy="5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0cc1aa4b_0_57"/>
          <p:cNvSpPr txBox="1"/>
          <p:nvPr>
            <p:ph idx="1" type="body"/>
          </p:nvPr>
        </p:nvSpPr>
        <p:spPr>
          <a:xfrm>
            <a:off x="136225" y="303625"/>
            <a:ext cx="3480900" cy="5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playerMove_Tick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d80cc1aa4b_0_5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7" name="Google Shape;157;gd80cc1aa4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1303150"/>
            <a:ext cx="46958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2016-02-08T05:04:59Z</dcterms:created>
  <dc:creator>Home</dc:creator>
</cp:coreProperties>
</file>