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773341"/>
    <a:srgbClr val="652B3C"/>
    <a:srgbClr val="9E4848"/>
    <a:srgbClr val="FFFF99"/>
    <a:srgbClr val="5F283A"/>
    <a:srgbClr val="431C31"/>
    <a:srgbClr val="4E1E4E"/>
    <a:srgbClr val="EA5E2F"/>
    <a:srgbClr val="87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717" y="3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CB9A-DBA8-4CFA-84B1-5C1145DF3001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A45C-DF42-454D-AB0C-67E6F0221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67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A45C-DF42-454D-AB0C-67E6F0221FB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31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351-051D-416D-A439-98D2041E1D1E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D96-60FA-4D4F-B4AD-9B75E837A9D1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651-8012-48C8-85FC-3DD86D04B6B2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BB5C-D7FB-45E5-9890-ED8CB48B57F4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668A-1C27-4EB1-BAFF-A62D3349D197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58-3B92-42BA-9B85-EA6232CDD6A2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80E7-6074-41E3-AAD7-AE8269F13D35}" type="datetime1">
              <a:rPr lang="de-CH" smtClean="0"/>
              <a:t>11.06.2024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0725-939A-4032-91AA-1130D331B466}" type="datetime1">
              <a:rPr lang="de-CH" smtClean="0"/>
              <a:t>11.06.2024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88D-89D9-4A31-AA9D-0A1B491A6F79}" type="datetime1">
              <a:rPr lang="de-CH" smtClean="0"/>
              <a:t>11.06.2024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A2A9-3C12-4894-B32B-2D82EBAAC609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B01E-2A41-4A6F-892D-4F257555E61F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FB5C0-F549-4606-B4DB-828B69281519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400" b="1" smtClean="0"/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9.sv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7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3.svg"/><Relationship Id="rId2" Type="http://schemas.openxmlformats.org/officeDocument/2006/relationships/image" Target="../media/image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31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13.06.2024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5E0C80-24E1-B4D9-9659-FEC1C6A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3</a:t>
            </a:fld>
            <a:endParaRPr lang="de-CH"/>
          </a:p>
        </p:txBody>
      </p:sp>
      <p:pic>
        <p:nvPicPr>
          <p:cNvPr id="38" name="Grafik 37" descr="Ein Bild, das Rechteck, Screenshot, Quadrat, Grafiken enthält.&#10;&#10;Automatisch generierte Beschreibung">
            <a:extLst>
              <a:ext uri="{FF2B5EF4-FFF2-40B4-BE49-F238E27FC236}">
                <a16:creationId xmlns:a16="http://schemas.microsoft.com/office/drawing/2014/main" id="{4F524D2A-81EE-D1E2-2873-5FABFC24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95" y="1009441"/>
            <a:ext cx="6442512" cy="2008742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D767CB82-18A0-8A7E-C1FD-EB4C7F82E806}"/>
              </a:ext>
            </a:extLst>
          </p:cNvPr>
          <p:cNvSpPr txBox="1"/>
          <p:nvPr/>
        </p:nvSpPr>
        <p:spPr>
          <a:xfrm>
            <a:off x="3764564" y="3482309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(multiple) tags to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tags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track of allowed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files by tags in directory and subdirectory</a:t>
            </a:r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Usage</a:t>
            </a:r>
            <a:r>
              <a:rPr lang="de-CH" dirty="0"/>
              <a:t>: $0 {</a:t>
            </a:r>
            <a:r>
              <a:rPr lang="de-CH" dirty="0" err="1"/>
              <a:t>help|mkfile|tagFile|ls|deleteTag|newTag|showAllTags</a:t>
            </a:r>
            <a:r>
              <a:rPr lang="de-CH" dirty="0"/>
              <a:t>}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4</a:t>
            </a:fld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1192E3C-5B11-BE5A-2B00-6CCB244DB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63131" y="2266536"/>
            <a:ext cx="7033012" cy="346709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DED84EC-6161-B0A3-3AE4-9D0121F4AAA2}"/>
              </a:ext>
            </a:extLst>
          </p:cNvPr>
          <p:cNvSpPr/>
          <p:nvPr/>
        </p:nvSpPr>
        <p:spPr>
          <a:xfrm>
            <a:off x="8050843" y="3218175"/>
            <a:ext cx="215800" cy="136389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4685279-3CD0-F83F-379A-BD0C0B9F95E5}"/>
              </a:ext>
            </a:extLst>
          </p:cNvPr>
          <p:cNvSpPr/>
          <p:nvPr/>
        </p:nvSpPr>
        <p:spPr>
          <a:xfrm>
            <a:off x="4983691" y="4040817"/>
            <a:ext cx="650875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9F17139-ECAE-5C0D-4B41-A3221705E7E4}"/>
              </a:ext>
            </a:extLst>
          </p:cNvPr>
          <p:cNvSpPr/>
          <p:nvPr/>
        </p:nvSpPr>
        <p:spPr>
          <a:xfrm>
            <a:off x="5355288" y="4433006"/>
            <a:ext cx="430619" cy="13970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F009687-F138-CDFD-7C01-C783DE893EBB}"/>
              </a:ext>
            </a:extLst>
          </p:cNvPr>
          <p:cNvSpPr/>
          <p:nvPr/>
        </p:nvSpPr>
        <p:spPr>
          <a:xfrm>
            <a:off x="7890623" y="4751747"/>
            <a:ext cx="746787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E6298D-6C1E-EC09-8303-01D89DE03784}"/>
              </a:ext>
            </a:extLst>
          </p:cNvPr>
          <p:cNvSpPr/>
          <p:nvPr/>
        </p:nvSpPr>
        <p:spPr>
          <a:xfrm>
            <a:off x="7125732" y="5046133"/>
            <a:ext cx="999446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30160A9-0894-7806-0DEB-0C9C0C74B533}"/>
              </a:ext>
            </a:extLst>
          </p:cNvPr>
          <p:cNvSpPr/>
          <p:nvPr/>
        </p:nvSpPr>
        <p:spPr>
          <a:xfrm>
            <a:off x="6043072" y="5046133"/>
            <a:ext cx="982849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A69566C-57B4-512E-BF16-82B9DEADE8A0}"/>
              </a:ext>
            </a:extLst>
          </p:cNvPr>
          <p:cNvSpPr/>
          <p:nvPr/>
        </p:nvSpPr>
        <p:spPr>
          <a:xfrm>
            <a:off x="7628325" y="4047715"/>
            <a:ext cx="863742" cy="15880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2206304-9750-388F-11D6-122C5A41CB8A}"/>
              </a:ext>
            </a:extLst>
          </p:cNvPr>
          <p:cNvSpPr/>
          <p:nvPr/>
        </p:nvSpPr>
        <p:spPr>
          <a:xfrm>
            <a:off x="9397880" y="4433006"/>
            <a:ext cx="598078" cy="1566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2CF5F9E-9F00-45E1-6B74-F95DEE93C9F5}"/>
              </a:ext>
            </a:extLst>
          </p:cNvPr>
          <p:cNvSpPr/>
          <p:nvPr/>
        </p:nvSpPr>
        <p:spPr>
          <a:xfrm>
            <a:off x="10441388" y="4441472"/>
            <a:ext cx="426637" cy="14816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4663A56-3712-F388-D15E-839CC4349207}"/>
              </a:ext>
            </a:extLst>
          </p:cNvPr>
          <p:cNvSpPr/>
          <p:nvPr/>
        </p:nvSpPr>
        <p:spPr>
          <a:xfrm>
            <a:off x="9324976" y="4057297"/>
            <a:ext cx="732366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9A2BC54-CE2C-4BEE-D38E-8F9E30B75D77}"/>
              </a:ext>
            </a:extLst>
          </p:cNvPr>
          <p:cNvSpPr/>
          <p:nvPr/>
        </p:nvSpPr>
        <p:spPr>
          <a:xfrm>
            <a:off x="8552305" y="4051430"/>
            <a:ext cx="689062" cy="13815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A13809A-4B61-9FEC-58DB-FD3092B0C896}"/>
              </a:ext>
            </a:extLst>
          </p:cNvPr>
          <p:cNvSpPr/>
          <p:nvPr/>
        </p:nvSpPr>
        <p:spPr>
          <a:xfrm>
            <a:off x="4531783" y="4424538"/>
            <a:ext cx="215900" cy="165101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722EDDB-2F00-501B-02B5-7650544659D3}"/>
              </a:ext>
            </a:extLst>
          </p:cNvPr>
          <p:cNvSpPr/>
          <p:nvPr/>
        </p:nvSpPr>
        <p:spPr>
          <a:xfrm>
            <a:off x="5214056" y="4751866"/>
            <a:ext cx="1052688" cy="16570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8543BE-3EDB-CA04-CB9B-DF800DBEEE00}"/>
              </a:ext>
            </a:extLst>
          </p:cNvPr>
          <p:cNvSpPr/>
          <p:nvPr/>
        </p:nvSpPr>
        <p:spPr>
          <a:xfrm>
            <a:off x="5525910" y="5072240"/>
            <a:ext cx="436137" cy="15107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88AC8B1-83B0-6DA7-0DD7-5F7B6F5BB45C}"/>
              </a:ext>
            </a:extLst>
          </p:cNvPr>
          <p:cNvSpPr/>
          <p:nvPr/>
        </p:nvSpPr>
        <p:spPr>
          <a:xfrm>
            <a:off x="8552305" y="4433006"/>
            <a:ext cx="699884" cy="15663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B22259-09FA-8C65-5EA5-2BF79DC18824}"/>
              </a:ext>
            </a:extLst>
          </p:cNvPr>
          <p:cNvSpPr/>
          <p:nvPr/>
        </p:nvSpPr>
        <p:spPr>
          <a:xfrm>
            <a:off x="6578054" y="4040818"/>
            <a:ext cx="969090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1122F02-4A01-038F-16AF-A585B332F245}"/>
              </a:ext>
            </a:extLst>
          </p:cNvPr>
          <p:cNvSpPr/>
          <p:nvPr/>
        </p:nvSpPr>
        <p:spPr>
          <a:xfrm>
            <a:off x="6150750" y="4057297"/>
            <a:ext cx="339258" cy="14121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2D06006-1EA5-BE4A-8FCC-F8C5B45468CF}"/>
              </a:ext>
            </a:extLst>
          </p:cNvPr>
          <p:cNvSpPr/>
          <p:nvPr/>
        </p:nvSpPr>
        <p:spPr>
          <a:xfrm>
            <a:off x="5799667" y="4057297"/>
            <a:ext cx="351083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30C53DD-D8D6-479B-B28F-8457E7021BF3}"/>
              </a:ext>
            </a:extLst>
          </p:cNvPr>
          <p:cNvSpPr/>
          <p:nvPr/>
        </p:nvSpPr>
        <p:spPr>
          <a:xfrm>
            <a:off x="4747683" y="4423949"/>
            <a:ext cx="223310" cy="1747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EDE7B42-A764-3D1F-4F97-F084686C7646}"/>
              </a:ext>
            </a:extLst>
          </p:cNvPr>
          <p:cNvSpPr/>
          <p:nvPr/>
        </p:nvSpPr>
        <p:spPr>
          <a:xfrm>
            <a:off x="7852833" y="3218175"/>
            <a:ext cx="198010" cy="14379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F462EA6-E616-E3CA-64CD-8BE68519E71F}"/>
              </a:ext>
            </a:extLst>
          </p:cNvPr>
          <p:cNvSpPr/>
          <p:nvPr/>
        </p:nvSpPr>
        <p:spPr>
          <a:xfrm>
            <a:off x="10140950" y="4047715"/>
            <a:ext cx="1033991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9F3FF4BC-8883-353B-5705-E5C02E0989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41261" y="3561253"/>
            <a:ext cx="869864" cy="1662062"/>
          </a:xfrm>
          <a:prstGeom prst="rect">
            <a:avLst/>
          </a:prstGeom>
        </p:spPr>
      </p:pic>
      <p:sp>
        <p:nvSpPr>
          <p:cNvPr id="80" name="Rechteck 79">
            <a:extLst>
              <a:ext uri="{FF2B5EF4-FFF2-40B4-BE49-F238E27FC236}">
                <a16:creationId xmlns:a16="http://schemas.microsoft.com/office/drawing/2014/main" id="{6CF5DE54-60F2-1010-F0C9-31978A248668}"/>
              </a:ext>
            </a:extLst>
          </p:cNvPr>
          <p:cNvSpPr/>
          <p:nvPr/>
        </p:nvSpPr>
        <p:spPr>
          <a:xfrm>
            <a:off x="3353857" y="3666772"/>
            <a:ext cx="309035" cy="134410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474B6281-453B-7D1F-146E-50BF43527BB9}"/>
              </a:ext>
            </a:extLst>
          </p:cNvPr>
          <p:cNvSpPr/>
          <p:nvPr/>
        </p:nvSpPr>
        <p:spPr>
          <a:xfrm>
            <a:off x="3662055" y="3666772"/>
            <a:ext cx="280237" cy="13441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B1B97B-7A2E-051D-5408-30553201DD7B}"/>
              </a:ext>
            </a:extLst>
          </p:cNvPr>
          <p:cNvSpPr/>
          <p:nvPr/>
        </p:nvSpPr>
        <p:spPr>
          <a:xfrm>
            <a:off x="3324743" y="3935589"/>
            <a:ext cx="333273" cy="121708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58141B7-27FB-3385-4AD4-EF2BF6B9F68C}"/>
              </a:ext>
            </a:extLst>
          </p:cNvPr>
          <p:cNvSpPr/>
          <p:nvPr/>
        </p:nvSpPr>
        <p:spPr>
          <a:xfrm>
            <a:off x="3658017" y="3935589"/>
            <a:ext cx="325019" cy="12382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76D323B-D833-7280-6243-76FDD3315C1F}"/>
              </a:ext>
            </a:extLst>
          </p:cNvPr>
          <p:cNvSpPr/>
          <p:nvPr/>
        </p:nvSpPr>
        <p:spPr>
          <a:xfrm>
            <a:off x="3442745" y="4191704"/>
            <a:ext cx="215271" cy="11324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878EAE6-D052-DE63-2604-461B8116E420}"/>
              </a:ext>
            </a:extLst>
          </p:cNvPr>
          <p:cNvSpPr/>
          <p:nvPr/>
        </p:nvSpPr>
        <p:spPr>
          <a:xfrm>
            <a:off x="3658016" y="4189587"/>
            <a:ext cx="201502" cy="12170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C74BC77-CC3C-5F00-C35A-89A1084AF7EC}"/>
              </a:ext>
            </a:extLst>
          </p:cNvPr>
          <p:cNvSpPr/>
          <p:nvPr/>
        </p:nvSpPr>
        <p:spPr>
          <a:xfrm>
            <a:off x="3529542" y="4441472"/>
            <a:ext cx="233892" cy="11006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43F7BEC-D9F3-D42D-3BD2-6F0098950501}"/>
              </a:ext>
            </a:extLst>
          </p:cNvPr>
          <p:cNvSpPr/>
          <p:nvPr/>
        </p:nvSpPr>
        <p:spPr>
          <a:xfrm>
            <a:off x="3361267" y="4681714"/>
            <a:ext cx="578908" cy="12382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5D14350C-77DA-09C6-A47D-1F2655835206}"/>
              </a:ext>
            </a:extLst>
          </p:cNvPr>
          <p:cNvSpPr/>
          <p:nvPr/>
        </p:nvSpPr>
        <p:spPr>
          <a:xfrm>
            <a:off x="3482975" y="4934656"/>
            <a:ext cx="331258" cy="13758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478537-7D1D-E245-2AE4-5A32A9013793}"/>
              </a:ext>
            </a:extLst>
          </p:cNvPr>
          <p:cNvSpPr txBox="1"/>
          <p:nvPr/>
        </p:nvSpPr>
        <p:spPr>
          <a:xfrm>
            <a:off x="3141261" y="1423354"/>
            <a:ext cx="803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/>
              <a:t>Usage</a:t>
            </a:r>
            <a:r>
              <a:rPr lang="de-CH" b="1" dirty="0"/>
              <a:t>: </a:t>
            </a:r>
            <a:r>
              <a:rPr lang="de-CH" b="1" dirty="0" err="1"/>
              <a:t>eftas</a:t>
            </a:r>
            <a:r>
              <a:rPr lang="de-CH" b="1" dirty="0"/>
              <a:t> {</a:t>
            </a:r>
            <a:r>
              <a:rPr lang="de-CH" b="1" dirty="0" err="1"/>
              <a:t>help|mkfile|tagFile|ls|deleteTag|listAll|newTag|showAllTags</a:t>
            </a:r>
            <a:r>
              <a:rPr lang="de-CH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Extension/Demonstration.mp4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5</a:t>
            </a:fld>
            <a:endParaRPr lang="de-CH"/>
          </a:p>
        </p:txBody>
      </p:sp>
      <p:pic>
        <p:nvPicPr>
          <p:cNvPr id="21" name="Grafik 20" descr="Präsentation mit Medien mit einfarbiger Füllung">
            <a:extLst>
              <a:ext uri="{FF2B5EF4-FFF2-40B4-BE49-F238E27FC236}">
                <a16:creationId xmlns:a16="http://schemas.microsoft.com/office/drawing/2014/main" id="{95B3CB47-B324-F051-2F57-2FB4BEE582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7179" y="1068143"/>
            <a:ext cx="4564117" cy="45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Extension/Disscussion.txt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6</a:t>
            </a:fld>
            <a:endParaRPr lang="de-CH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B99B9E-1DBE-F45C-AAC3-F5E475B36B31}"/>
              </a:ext>
            </a:extLst>
          </p:cNvPr>
          <p:cNvSpPr txBox="1"/>
          <p:nvPr/>
        </p:nvSpPr>
        <p:spPr>
          <a:xfrm>
            <a:off x="3224463" y="2878793"/>
            <a:ext cx="333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we accomplished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an interface to manipulate, manage and filter by </a:t>
            </a:r>
            <a:r>
              <a:rPr lang="en-GB" dirty="0" err="1"/>
              <a:t>filetags</a:t>
            </a:r>
            <a:endParaRPr lang="en-GB" dirty="0"/>
          </a:p>
          <a:p>
            <a:endParaRPr lang="en-GB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22D02E-E052-9B3D-7249-AE9DC1CCE72D}"/>
              </a:ext>
            </a:extLst>
          </p:cNvPr>
          <p:cNvSpPr txBox="1"/>
          <p:nvPr/>
        </p:nvSpPr>
        <p:spPr>
          <a:xfrm>
            <a:off x="7177707" y="2878793"/>
            <a:ext cx="3337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Where we could go from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file operations based on tags (e.g. file permission)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Graphical representation of tagging system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3" name="Grafik 22" descr="Ambition mit einfarbiger Füllung">
            <a:extLst>
              <a:ext uri="{FF2B5EF4-FFF2-40B4-BE49-F238E27FC236}">
                <a16:creationId xmlns:a16="http://schemas.microsoft.com/office/drawing/2014/main" id="{C5AE05F9-191D-EFAB-4DAF-421C81DB77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7783" y="815633"/>
            <a:ext cx="1864093" cy="1864093"/>
          </a:xfrm>
          <a:prstGeom prst="rect">
            <a:avLst/>
          </a:prstGeom>
        </p:spPr>
      </p:pic>
      <p:pic>
        <p:nvPicPr>
          <p:cNvPr id="25" name="Grafik 24" descr="Ambition mit einfarbiger Füllung">
            <a:extLst>
              <a:ext uri="{FF2B5EF4-FFF2-40B4-BE49-F238E27FC236}">
                <a16:creationId xmlns:a16="http://schemas.microsoft.com/office/drawing/2014/main" id="{1BB5646C-22DB-7095-66F2-4CCCE686D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33469" y="865967"/>
            <a:ext cx="1864093" cy="18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Extension/Lessons_Learned.txt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7</a:t>
            </a:fld>
            <a:endParaRPr lang="de-CH"/>
          </a:p>
        </p:txBody>
      </p:sp>
      <p:sp>
        <p:nvSpPr>
          <p:cNvPr id="2" name="Textfeld 1" hidden="1">
            <a:extLst>
              <a:ext uri="{FF2B5EF4-FFF2-40B4-BE49-F238E27FC236}">
                <a16:creationId xmlns:a16="http://schemas.microsoft.com/office/drawing/2014/main" id="{F6463F78-EA0C-665E-1BF9-66951FCF51DF}"/>
              </a:ext>
            </a:extLst>
          </p:cNvPr>
          <p:cNvSpPr txBox="1"/>
          <p:nvPr/>
        </p:nvSpPr>
        <p:spPr>
          <a:xfrm>
            <a:off x="3015277" y="3329856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Good</a:t>
            </a:r>
            <a:r>
              <a:rPr lang="de-CH" sz="2400" dirty="0"/>
              <a:t> </a:t>
            </a:r>
            <a:r>
              <a:rPr lang="de-CH" sz="2400" dirty="0" err="1"/>
              <a:t>teamwork</a:t>
            </a: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Protocoll</a:t>
            </a:r>
            <a:r>
              <a:rPr lang="de-CH" sz="2400" dirty="0"/>
              <a:t> </a:t>
            </a:r>
            <a:r>
              <a:rPr lang="de-CH" sz="2400" dirty="0" err="1"/>
              <a:t>what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do, </a:t>
            </a:r>
            <a:r>
              <a:rPr lang="de-CH" sz="2400" dirty="0" err="1"/>
              <a:t>while</a:t>
            </a:r>
            <a:r>
              <a:rPr lang="de-CH" sz="2400" dirty="0"/>
              <a:t> </a:t>
            </a:r>
            <a:r>
              <a:rPr lang="de-CH" sz="2400" dirty="0" err="1"/>
              <a:t>you’re</a:t>
            </a:r>
            <a:r>
              <a:rPr lang="de-CH" sz="2400" dirty="0"/>
              <a:t> </a:t>
            </a:r>
            <a:r>
              <a:rPr lang="de-CH" sz="2400" dirty="0" err="1"/>
              <a:t>doing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endParaRPr lang="de-CH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e-CH" sz="2400" dirty="0"/>
              <a:t>Can </a:t>
            </a:r>
            <a:r>
              <a:rPr lang="de-CH" sz="2400" dirty="0" err="1"/>
              <a:t>be</a:t>
            </a:r>
            <a:r>
              <a:rPr lang="de-CH" sz="2400" dirty="0"/>
              <a:t> </a:t>
            </a:r>
            <a:r>
              <a:rPr lang="de-CH" sz="2400" dirty="0" err="1"/>
              <a:t>difficult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find </a:t>
            </a:r>
            <a:r>
              <a:rPr lang="de-CH" sz="2400" dirty="0" err="1"/>
              <a:t>the</a:t>
            </a:r>
            <a:r>
              <a:rPr lang="de-CH" sz="2400" dirty="0"/>
              <a:t> source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led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a </a:t>
            </a:r>
            <a:r>
              <a:rPr lang="de-CH" sz="2400" dirty="0" err="1"/>
              <a:t>solution</a:t>
            </a:r>
            <a:r>
              <a:rPr lang="de-CH" sz="2400" dirty="0"/>
              <a:t> </a:t>
            </a:r>
            <a:r>
              <a:rPr lang="de-CH" sz="2400" dirty="0" err="1"/>
              <a:t>again</a:t>
            </a:r>
            <a:endParaRPr lang="de-CH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AC0D25-D519-F736-3B47-EAA77168CD37}"/>
              </a:ext>
            </a:extLst>
          </p:cNvPr>
          <p:cNvSpPr txBox="1"/>
          <p:nvPr/>
        </p:nvSpPr>
        <p:spPr>
          <a:xfrm>
            <a:off x="3003082" y="3429000"/>
            <a:ext cx="3337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Good 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 Partner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Regularly check up on current status and time plan</a:t>
            </a:r>
          </a:p>
        </p:txBody>
      </p:sp>
      <p:pic>
        <p:nvPicPr>
          <p:cNvPr id="22" name="Grafik 21" descr="Gruppenbrainstorming mit einfarbiger Füllung">
            <a:extLst>
              <a:ext uri="{FF2B5EF4-FFF2-40B4-BE49-F238E27FC236}">
                <a16:creationId xmlns:a16="http://schemas.microsoft.com/office/drawing/2014/main" id="{9CF7AD90-255E-9708-AE68-13049150E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8659" y="1271949"/>
            <a:ext cx="1876682" cy="187668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DD71B54-931E-1D1A-21E0-31EF3BB23E0A}"/>
              </a:ext>
            </a:extLst>
          </p:cNvPr>
          <p:cNvSpPr txBox="1"/>
          <p:nvPr/>
        </p:nvSpPr>
        <p:spPr>
          <a:xfrm>
            <a:off x="6853187" y="3429000"/>
            <a:ext cx="414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Workflow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note of solution steps / helpful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Later on more comprehensible what was done, and it can be recreated</a:t>
            </a:r>
          </a:p>
        </p:txBody>
      </p:sp>
      <p:pic>
        <p:nvPicPr>
          <p:cNvPr id="25" name="Grafik 24" descr="Post-it-Notizen mit einfarbiger Füllung">
            <a:extLst>
              <a:ext uri="{FF2B5EF4-FFF2-40B4-BE49-F238E27FC236}">
                <a16:creationId xmlns:a16="http://schemas.microsoft.com/office/drawing/2014/main" id="{99B9A663-7EEF-1ACF-0B3B-3C19A8FC95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31742" y="1578394"/>
            <a:ext cx="1570237" cy="1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174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</vt:lpstr>
      <vt:lpstr>File System Extension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23</cp:revision>
  <dcterms:created xsi:type="dcterms:W3CDTF">2024-03-27T11:51:36Z</dcterms:created>
  <dcterms:modified xsi:type="dcterms:W3CDTF">2024-06-11T20:51:33Z</dcterms:modified>
</cp:coreProperties>
</file>