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3341"/>
    <a:srgbClr val="652B3C"/>
    <a:srgbClr val="9E4848"/>
    <a:srgbClr val="FFFF99"/>
    <a:srgbClr val="5F283A"/>
    <a:srgbClr val="431C31"/>
    <a:srgbClr val="4E1E4E"/>
    <a:srgbClr val="EA5E2F"/>
    <a:srgbClr val="878680"/>
    <a:srgbClr val="4F4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79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CB9A-DBA8-4CFA-84B1-5C1145DF3001}" type="datetimeFigureOut">
              <a:rPr lang="de-CH" smtClean="0"/>
              <a:t>04.04.2024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A45C-DF42-454D-AB0C-67E6F0221F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67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03174-5768-F5EF-9287-ED1F0382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C25B14-9ADF-70D0-B085-ED98D94C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1B25D-DD2B-B698-0EF4-D0A69DC4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351-051D-416D-A439-98D2041E1D1E}" type="datetime1">
              <a:rPr lang="de-CH" smtClean="0"/>
              <a:t>04.04.2024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973D4-803C-6BD8-B7DA-A0DA763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45FFF-6204-6056-F8A5-5C1CCD7D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6CC38E0F-6087-4576-8364-C865CA5816F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731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F62FA-19E3-B99F-E1F9-9EAE911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C6FF6-11CF-1963-44BE-8A67B128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4E911-6331-0F5A-8C9E-E4302290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2D96-60FA-4D4F-B4AD-9B75E837A9D1}" type="datetime1">
              <a:rPr lang="de-CH" smtClean="0"/>
              <a:t>04.04.2024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E0048-6E68-8B0A-5BFE-AF9813B0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8A4FA-0D73-1EE4-430B-FC05501D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5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B36A45-BE7F-82E7-CAB5-1634CF0DD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DDF4AE-9F51-659C-9CCF-6575485D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A226-5820-6311-4EFB-8BDBDB2D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D651-8012-48C8-85FC-3DD86D04B6B2}" type="datetime1">
              <a:rPr lang="de-CH" smtClean="0"/>
              <a:t>04.04.2024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28500-0E23-0B0B-CB52-0A499C05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EBDB6-1D5E-2DAF-8A29-3D61B8B7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5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626CD-8D4A-C19D-E2AC-B22968F7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11305-68BE-E488-9A33-B700215F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46A94-A630-185F-6BC2-EA575260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BB5C-D7FB-45E5-9890-ED8CB48B57F4}" type="datetime1">
              <a:rPr lang="de-CH" smtClean="0"/>
              <a:t>04.04.2024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C5333-5FF2-7781-156C-E99D6A5A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E38EE-60CA-3499-DA80-D12662EC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861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91D49-CE58-83C1-D98F-86BDEE6C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A0003-606D-3CAF-C99C-13DFB60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8F3E8-B284-FCCA-C3D3-348AC549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668A-1C27-4EB1-BAFF-A62D3349D197}" type="datetime1">
              <a:rPr lang="de-CH" smtClean="0"/>
              <a:t>04.04.2024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7F55A-9027-24CB-21CA-622B05E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CCAAB-CBE4-EB30-B292-6470FF6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07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0C5AE-D33D-3F02-7367-E7D72AED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5D5E5-7BCE-FEDE-CA26-52AFBEA7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432CD6-6480-CACF-9333-F9C9F38C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BFAA0-0041-327F-F057-74C502F5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B258-3B92-42BA-9B85-EA6232CDD6A2}" type="datetime1">
              <a:rPr lang="de-CH" smtClean="0"/>
              <a:t>04.04.2024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616486-7433-ACA3-FE3F-8E7EBD79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243591-9CEB-67F4-1A6B-11EB4F19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54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E734-D5A2-1795-326D-1E0F3A1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14E98-9983-7731-2C2E-997AB9D3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26B73-93E5-6CC0-6D09-57836552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9F8117-3897-8CA3-3B42-60C10E58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3EBC3C-186C-D6C2-AFF5-72E1A1B7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7591F6-CF3F-78D9-28DE-576E09FD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80E7-6074-41E3-AAD7-AE8269F13D35}" type="datetime1">
              <a:rPr lang="de-CH" smtClean="0"/>
              <a:t>04.04.2024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858B68-BC08-1CF4-9A46-886E97F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3E4EAA-6467-3E5E-01CF-0CBE89E2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859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3E7C1-7CC5-73F8-827C-14C8763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E0D2B2-E306-729A-75F7-2D0891E1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0725-939A-4032-91AA-1130D331B466}" type="datetime1">
              <a:rPr lang="de-CH" smtClean="0"/>
              <a:t>04.04.2024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AD381-3501-48B3-7240-029455E5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9498E3-899B-01D8-795E-8CD6DDEB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0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636153-2D03-320C-AA0A-FCE10E2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88D-89D9-4A31-AA9D-0A1B491A6F79}" type="datetime1">
              <a:rPr lang="de-CH" smtClean="0"/>
              <a:t>04.04.2024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7D79E-0C24-E44A-E321-63841DBA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48CA4-B6C0-A21A-E56A-ECED44C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1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949AD-43B4-3FF2-40AA-2945DA61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3670-7064-206E-C092-15C68A54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A265AE-446F-1FA1-F86F-C52E29D7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BD51F-3E5C-E648-36E4-52639F9E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A2A9-3C12-4894-B32B-2D82EBAAC609}" type="datetime1">
              <a:rPr lang="de-CH" smtClean="0"/>
              <a:t>04.04.2024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08FDD6-62C8-5490-0F84-AC43CA0B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11CCF3-AE67-E126-CF57-96CE6719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33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7C2A2-9CAB-C85B-6D42-2F759044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AE4C7B-10B4-D9CB-F519-C6216AE60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BE09B8-50EB-34D3-39AD-E4C326A9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29019-0331-6C60-F5B2-E2E2329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B01E-2A41-4A6F-892D-4F257555E61F}" type="datetime1">
              <a:rPr lang="de-CH" smtClean="0"/>
              <a:t>04.04.2024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CABB0-8DD5-6C31-79FC-FCEFE6B9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06484B-A748-E833-B3A7-AF430C8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40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A5C42"/>
            </a:gs>
            <a:gs pos="53000">
              <a:srgbClr val="93404A"/>
            </a:gs>
            <a:gs pos="100000">
              <a:srgbClr val="291029"/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96642F-AFF6-E4DF-7333-F3864E1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64C67-B230-EC8F-0CEC-C93BC43C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755E3-4049-257A-B618-21D124B4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FB5C0-F549-4606-B4DB-828B69281519}" type="datetime1">
              <a:rPr lang="de-CH" smtClean="0"/>
              <a:t>04.04.2024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053E4-AEBC-969A-8767-CF7D1F9B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9B6DA-7C03-7992-E32C-CE307C283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400" b="1" smtClean="0"/>
            </a:lvl1pPr>
          </a:lstStyle>
          <a:p>
            <a:fld id="{6CC38E0F-6087-4576-8364-C865CA5816F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25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20.sv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EE6FBFA-E575-2D63-6AA7-FF5CE777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556" y="5479563"/>
            <a:ext cx="9144000" cy="1307621"/>
          </a:xfrm>
        </p:spPr>
        <p:txBody>
          <a:bodyPr>
            <a:normAutofit lnSpcReduction="10000"/>
          </a:bodyPr>
          <a:lstStyle/>
          <a:p>
            <a:pPr algn="r"/>
            <a:r>
              <a:rPr lang="de-CH" dirty="0"/>
              <a:t>04.04.2024</a:t>
            </a:r>
          </a:p>
          <a:p>
            <a:pPr algn="r"/>
            <a:r>
              <a:rPr lang="de-CH" dirty="0"/>
              <a:t>Anna </a:t>
            </a:r>
            <a:r>
              <a:rPr lang="de-CH" dirty="0" err="1"/>
              <a:t>Pietzak</a:t>
            </a:r>
            <a:r>
              <a:rPr lang="de-CH" dirty="0"/>
              <a:t>, Timothy Roberts</a:t>
            </a:r>
          </a:p>
          <a:p>
            <a:pPr algn="r"/>
            <a:r>
              <a:rPr lang="de-CH" dirty="0"/>
              <a:t>Operating Systems FS24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1D8180-7D38-7869-7AAA-AE3FAB0DC552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Geöffneter Ordner mit einfarbiger Füllung">
            <a:extLst>
              <a:ext uri="{FF2B5EF4-FFF2-40B4-BE49-F238E27FC236}">
                <a16:creationId xmlns:a16="http://schemas.microsoft.com/office/drawing/2014/main" id="{484ABC68-5DD4-11E1-2B5F-09EF9CEB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99399" y="4802385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BB209AE-8B6A-4F1C-EF0C-8A2AA79F31FB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 descr="Zahnrad mit einfarbiger Füllung">
            <a:extLst>
              <a:ext uri="{FF2B5EF4-FFF2-40B4-BE49-F238E27FC236}">
                <a16:creationId xmlns:a16="http://schemas.microsoft.com/office/drawing/2014/main" id="{1B24989E-BC26-2CAD-1C65-70D0FBA00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15" name="Grafik 14" descr="Abfall mit einfarbiger Füllung">
            <a:extLst>
              <a:ext uri="{FF2B5EF4-FFF2-40B4-BE49-F238E27FC236}">
                <a16:creationId xmlns:a16="http://schemas.microsoft.com/office/drawing/2014/main" id="{F4EDC813-8775-1DBE-AEEE-6349D904B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17" name="Grafik 16" descr="Bauer mit einfarbiger Füllung">
            <a:extLst>
              <a:ext uri="{FF2B5EF4-FFF2-40B4-BE49-F238E27FC236}">
                <a16:creationId xmlns:a16="http://schemas.microsoft.com/office/drawing/2014/main" id="{57B954E7-BB12-998B-BF57-1E2907D3F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19" name="Grafik 18" descr="Fuchs mit einfarbiger Füllung">
            <a:extLst>
              <a:ext uri="{FF2B5EF4-FFF2-40B4-BE49-F238E27FC236}">
                <a16:creationId xmlns:a16="http://schemas.microsoft.com/office/drawing/2014/main" id="{93ADE7F6-4941-38B0-A1FF-65740F1E51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21" name="Grafik 20" descr="Feder mit einfarbiger Füllung">
            <a:extLst>
              <a:ext uri="{FF2B5EF4-FFF2-40B4-BE49-F238E27FC236}">
                <a16:creationId xmlns:a16="http://schemas.microsoft.com/office/drawing/2014/main" id="{EE7291AC-43A2-3F33-5AA1-D0350C588D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22" name="Grafik 21" descr="Ordner mit einfarbiger Füllung">
            <a:extLst>
              <a:ext uri="{FF2B5EF4-FFF2-40B4-BE49-F238E27FC236}">
                <a16:creationId xmlns:a16="http://schemas.microsoft.com/office/drawing/2014/main" id="{314DD2CA-7C1E-C5C3-BCFC-065774FC8A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6662301-3288-E517-AF9B-2AE361180A83}"/>
              </a:ext>
            </a:extLst>
          </p:cNvPr>
          <p:cNvSpPr/>
          <p:nvPr/>
        </p:nvSpPr>
        <p:spPr>
          <a:xfrm>
            <a:off x="1354667" y="323786"/>
            <a:ext cx="7473244" cy="4914259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F4149F3-851E-1037-1F3D-A50A2A64AC54}"/>
              </a:ext>
            </a:extLst>
          </p:cNvPr>
          <p:cNvSpPr/>
          <p:nvPr/>
        </p:nvSpPr>
        <p:spPr>
          <a:xfrm>
            <a:off x="1363097" y="361245"/>
            <a:ext cx="1479125" cy="487654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17DBF24-125B-CDB1-0496-910FDC0DF6ED}"/>
              </a:ext>
            </a:extLst>
          </p:cNvPr>
          <p:cNvSpPr/>
          <p:nvPr/>
        </p:nvSpPr>
        <p:spPr>
          <a:xfrm>
            <a:off x="1346509" y="323785"/>
            <a:ext cx="7481402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609B31F-24A5-6AC2-5695-8B6208ED200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5794A89-BB3E-3237-3E70-E28F4CCF68E0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5DBFEF6-AA14-ADB6-A82D-1203D4932811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 descr="Ordner mit einfarbiger Füllung">
            <a:extLst>
              <a:ext uri="{FF2B5EF4-FFF2-40B4-BE49-F238E27FC236}">
                <a16:creationId xmlns:a16="http://schemas.microsoft.com/office/drawing/2014/main" id="{0F76F2EF-4CE3-52EA-0E82-1FB2D1257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1825" y="342098"/>
            <a:ext cx="1884752" cy="188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CBF7B2-1849-B63D-A125-C5D3F5B90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367" y="1898385"/>
            <a:ext cx="2497667" cy="1126699"/>
          </a:xfrm>
        </p:spPr>
        <p:txBody>
          <a:bodyPr>
            <a:normAutofit/>
          </a:bodyPr>
          <a:lstStyle/>
          <a:p>
            <a:r>
              <a:rPr lang="de-CH" sz="3600" dirty="0"/>
              <a:t>File System Extension</a:t>
            </a:r>
          </a:p>
        </p:txBody>
      </p:sp>
      <p:pic>
        <p:nvPicPr>
          <p:cNvPr id="35" name="Grafik 34" descr="Ordner mit einfarbiger Füllung">
            <a:extLst>
              <a:ext uri="{FF2B5EF4-FFF2-40B4-BE49-F238E27FC236}">
                <a16:creationId xmlns:a16="http://schemas.microsoft.com/office/drawing/2014/main" id="{76C0E315-229A-570E-60C0-0E19104777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49867" y="342098"/>
            <a:ext cx="1884752" cy="1884752"/>
          </a:xfrm>
          <a:prstGeom prst="rect">
            <a:avLst/>
          </a:prstGeom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BFF1A3ED-502D-6AE7-AD51-EAF95F2FCD31}"/>
              </a:ext>
            </a:extLst>
          </p:cNvPr>
          <p:cNvSpPr txBox="1">
            <a:spLocks/>
          </p:cNvSpPr>
          <p:nvPr/>
        </p:nvSpPr>
        <p:spPr>
          <a:xfrm>
            <a:off x="5843409" y="1898385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 err="1">
                <a:solidFill>
                  <a:schemeClr val="bg1">
                    <a:lumMod val="65000"/>
                  </a:schemeClr>
                </a:solidFill>
              </a:rPr>
              <a:t>work</a:t>
            </a:r>
            <a:endParaRPr lang="de-CH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7" name="Grafik 36" descr="Ordner mit einfarbiger Füllung">
            <a:extLst>
              <a:ext uri="{FF2B5EF4-FFF2-40B4-BE49-F238E27FC236}">
                <a16:creationId xmlns:a16="http://schemas.microsoft.com/office/drawing/2014/main" id="{2490CCF6-9D7D-B228-1AB0-57561E6E8E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71825" y="2910831"/>
            <a:ext cx="1884752" cy="1884752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AAD5F39F-01A2-B512-0648-F969D2C566DA}"/>
              </a:ext>
            </a:extLst>
          </p:cNvPr>
          <p:cNvSpPr txBox="1">
            <a:spLocks/>
          </p:cNvSpPr>
          <p:nvPr/>
        </p:nvSpPr>
        <p:spPr>
          <a:xfrm>
            <a:off x="3165367" y="4467118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>
                <a:solidFill>
                  <a:schemeClr val="bg1">
                    <a:lumMod val="65000"/>
                  </a:schemeClr>
                </a:solidFill>
              </a:rPr>
              <a:t>private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45EBE2C2-AD52-7962-A2C7-AC342FEF8EAF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E6C525BE-89F0-E627-867A-FDD0CDD04573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1458843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</a:t>
            </a:r>
            <a:endParaRPr lang="de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BC7BC9-92A8-433B-1D7C-51181B79E0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BB1D60-9068-26A2-12D4-535B79126C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CFF2B3BF-A609-7804-37CC-B68833B662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F355EF2A-3E92-7EC6-247C-5C38201410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66E4704C-8597-5095-5530-477B8474C8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D28C4A7B-3D4E-B28F-3512-A05879CE9B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19230F80-9E76-ACCD-27B7-01EA9A2B77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97360CCF-D673-7963-2830-629B02C0D8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06BC2DF-9FE4-5AD4-99C9-2F2F048092CF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C795C08-8AAE-AB8C-77F4-076016DC53C8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FA22589-BD65-A8D1-ABC2-55A26C74608E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C222B29-F6DD-5E69-6DE0-D3DB7AA4D9D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532EE7-9642-ED53-1242-71CA75F7D3D2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E1BE2B1-8F0D-27F5-C6A3-41B46DC60474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CBCEA5E9-2E41-18BF-777B-6D24026802F5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3EEA290-A0ED-35DC-E57E-4BDCD281DD31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Extension/Problem.txt</a:t>
            </a:r>
            <a:endParaRPr lang="de-CH" sz="1600" dirty="0">
              <a:solidFill>
                <a:schemeClr val="bg1"/>
              </a:solidFill>
            </a:endParaRPr>
          </a:p>
        </p:txBody>
      </p:sp>
      <p:pic>
        <p:nvPicPr>
          <p:cNvPr id="60" name="Grafik 59" descr="Pfeil nach unten mit einfarbiger Füllung">
            <a:extLst>
              <a:ext uri="{FF2B5EF4-FFF2-40B4-BE49-F238E27FC236}">
                <a16:creationId xmlns:a16="http://schemas.microsoft.com/office/drawing/2014/main" id="{8573EB0A-0682-683A-4F1B-64361B19AD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9651" y="3085867"/>
            <a:ext cx="914400" cy="914400"/>
          </a:xfrm>
          <a:prstGeom prst="rect">
            <a:avLst/>
          </a:prstGeom>
        </p:spPr>
      </p:pic>
      <p:pic>
        <p:nvPicPr>
          <p:cNvPr id="62" name="Grafik 61" descr="Laptop mit einfarbiger Füllung">
            <a:extLst>
              <a:ext uri="{FF2B5EF4-FFF2-40B4-BE49-F238E27FC236}">
                <a16:creationId xmlns:a16="http://schemas.microsoft.com/office/drawing/2014/main" id="{DB05E3F3-A56F-96D7-022D-FEE805A466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3346" y="647711"/>
            <a:ext cx="2407010" cy="2407010"/>
          </a:xfrm>
          <a:prstGeom prst="rect">
            <a:avLst/>
          </a:prstGeom>
        </p:spPr>
      </p:pic>
      <p:sp>
        <p:nvSpPr>
          <p:cNvPr id="64" name="Inhaltsplatzhalter 63" hidden="1">
            <a:extLst>
              <a:ext uri="{FF2B5EF4-FFF2-40B4-BE49-F238E27FC236}">
                <a16:creationId xmlns:a16="http://schemas.microsoft.com/office/drawing/2014/main" id="{1CD08A09-D9EE-F002-4A50-06D91779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5" name="Grafik 64" descr="Pfeil nach unten mit einfarbiger Füllung">
            <a:extLst>
              <a:ext uri="{FF2B5EF4-FFF2-40B4-BE49-F238E27FC236}">
                <a16:creationId xmlns:a16="http://schemas.microsoft.com/office/drawing/2014/main" id="{308C5835-E152-7A10-5D21-8AAEF78B72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63241">
            <a:off x="4793973" y="3085867"/>
            <a:ext cx="914400" cy="914400"/>
          </a:xfrm>
          <a:prstGeom prst="rect">
            <a:avLst/>
          </a:prstGeom>
        </p:spPr>
      </p:pic>
      <p:pic>
        <p:nvPicPr>
          <p:cNvPr id="69" name="Grafik 68" descr="Pfeil nach unten mit einfarbiger Füllung">
            <a:extLst>
              <a:ext uri="{FF2B5EF4-FFF2-40B4-BE49-F238E27FC236}">
                <a16:creationId xmlns:a16="http://schemas.microsoft.com/office/drawing/2014/main" id="{E0AE4312-23DF-3DDE-F728-D03AD08A6B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436759" flipH="1">
            <a:off x="7545328" y="3085867"/>
            <a:ext cx="914400" cy="914400"/>
          </a:xfrm>
          <a:prstGeom prst="rect">
            <a:avLst/>
          </a:prstGeom>
        </p:spPr>
      </p:pic>
      <p:pic>
        <p:nvPicPr>
          <p:cNvPr id="70" name="Grafik 69" descr="Ordner mit einfarbiger Füllung">
            <a:extLst>
              <a:ext uri="{FF2B5EF4-FFF2-40B4-BE49-F238E27FC236}">
                <a16:creationId xmlns:a16="http://schemas.microsoft.com/office/drawing/2014/main" id="{FE840B94-A631-EA78-D334-94BB098DD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7094" y="3868415"/>
            <a:ext cx="1616790" cy="1616790"/>
          </a:xfrm>
          <a:prstGeom prst="rect">
            <a:avLst/>
          </a:prstGeom>
        </p:spPr>
      </p:pic>
      <p:pic>
        <p:nvPicPr>
          <p:cNvPr id="71" name="Grafik 70" descr="Ordner mit einfarbiger Füllung">
            <a:extLst>
              <a:ext uri="{FF2B5EF4-FFF2-40B4-BE49-F238E27FC236}">
                <a16:creationId xmlns:a16="http://schemas.microsoft.com/office/drawing/2014/main" id="{B9300525-B3B9-6587-50C8-D5EF24468F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8456" y="3868415"/>
            <a:ext cx="1616790" cy="1616790"/>
          </a:xfrm>
          <a:prstGeom prst="rect">
            <a:avLst/>
          </a:prstGeom>
        </p:spPr>
      </p:pic>
      <p:pic>
        <p:nvPicPr>
          <p:cNvPr id="72" name="Grafik 24" descr="Ordner mit einfarbiger Füllung">
            <a:extLst>
              <a:ext uri="{FF2B5EF4-FFF2-40B4-BE49-F238E27FC236}">
                <a16:creationId xmlns:a16="http://schemas.microsoft.com/office/drawing/2014/main" id="{2A212A10-A7AD-32B3-C417-CA186F3F7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9220" y="3868415"/>
            <a:ext cx="1616790" cy="1616790"/>
          </a:xfrm>
          <a:prstGeom prst="rect">
            <a:avLst/>
          </a:prstGeom>
        </p:spPr>
      </p:pic>
      <p:sp>
        <p:nvSpPr>
          <p:cNvPr id="73" name="Textfeld 72">
            <a:extLst>
              <a:ext uri="{FF2B5EF4-FFF2-40B4-BE49-F238E27FC236}">
                <a16:creationId xmlns:a16="http://schemas.microsoft.com/office/drawing/2014/main" id="{53C432F5-DEFC-B4B0-453E-E5D496CCC2B3}"/>
              </a:ext>
            </a:extLst>
          </p:cNvPr>
          <p:cNvSpPr txBox="1"/>
          <p:nvPr/>
        </p:nvSpPr>
        <p:spPr>
          <a:xfrm>
            <a:off x="3405609" y="5228823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Holiday Pictures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784099C-748F-A5B9-EE78-42AC13EF9D96}"/>
              </a:ext>
            </a:extLst>
          </p:cNvPr>
          <p:cNvSpPr txBox="1"/>
          <p:nvPr/>
        </p:nvSpPr>
        <p:spPr>
          <a:xfrm>
            <a:off x="5854633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44A60CE-A0F3-01D8-EE11-48991A302956}"/>
              </a:ext>
            </a:extLst>
          </p:cNvPr>
          <p:cNvSpPr txBox="1"/>
          <p:nvPr/>
        </p:nvSpPr>
        <p:spPr>
          <a:xfrm>
            <a:off x="7968098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0468577-3386-44F3-DBC1-81D8AFA465F1}"/>
              </a:ext>
            </a:extLst>
          </p:cNvPr>
          <p:cNvSpPr txBox="1"/>
          <p:nvPr/>
        </p:nvSpPr>
        <p:spPr>
          <a:xfrm>
            <a:off x="8206277" y="1200937"/>
            <a:ext cx="249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have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one</a:t>
            </a:r>
            <a:r>
              <a:rPr lang="de-CH" sz="2400" dirty="0"/>
              <a:t> </a:t>
            </a:r>
            <a:r>
              <a:rPr lang="de-CH" sz="2400" dirty="0" err="1"/>
              <a:t>device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parts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live.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C5E0C80-24E1-B4D9-9659-FEC1C6A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67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34EB4-C1BD-72A2-055F-B56CD43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252F4-E30B-1561-E14E-74B9DB69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29C1EA-FDD2-6936-70E0-7AEF0992108A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49388-E5D6-75E3-347A-79AAB9B185ED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7210CCCB-9212-2377-7CE4-6BA620629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AEEA02BB-6E83-47B9-4C47-56F21DA5C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43AF299F-68BC-3CB6-A122-E6E473BFE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9E7454FE-5BE3-70CC-0C21-4AA9577B1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9B63E5FF-9320-2628-44FF-FC3EB128B1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F2D58D6E-E1DF-68FC-557E-BCDFCA6C38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70F768-9EAC-A42C-C3AB-7101282F330E}"/>
              </a:ext>
            </a:extLst>
          </p:cNvPr>
          <p:cNvSpPr/>
          <p:nvPr/>
        </p:nvSpPr>
        <p:spPr>
          <a:xfrm>
            <a:off x="1346509" y="323785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DBA6B08-0263-A4FC-93BA-35C607A3526C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7D9201-6462-2E68-F3FF-9E2BDA622A97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44E54A5-FDE1-3209-BDCB-6ED8E3EB077A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FA83FC-F75D-4DC7-8681-C7052E314344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F140343-E28F-DCA1-BFC0-63E93F1EDFDE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A46F129-411E-FF84-379C-F8D84FFC8E7E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pic>
        <p:nvPicPr>
          <p:cNvPr id="23" name="Grafik 22" descr="Ordner mit einfarbiger Füllung">
            <a:extLst>
              <a:ext uri="{FF2B5EF4-FFF2-40B4-BE49-F238E27FC236}">
                <a16:creationId xmlns:a16="http://schemas.microsoft.com/office/drawing/2014/main" id="{D0750BD8-3C2B-3598-0D21-CE7CA65E89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50507" y="1165520"/>
            <a:ext cx="963121" cy="963121"/>
          </a:xfrm>
          <a:prstGeom prst="rect">
            <a:avLst/>
          </a:prstGeom>
        </p:spPr>
      </p:pic>
      <p:pic>
        <p:nvPicPr>
          <p:cNvPr id="24" name="Grafik 23" descr="Ordner mit einfarbiger Füllung">
            <a:extLst>
              <a:ext uri="{FF2B5EF4-FFF2-40B4-BE49-F238E27FC236}">
                <a16:creationId xmlns:a16="http://schemas.microsoft.com/office/drawing/2014/main" id="{7821336E-EA2D-7108-AD59-8487171E1F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9667" y="2251119"/>
            <a:ext cx="964800" cy="964800"/>
          </a:xfrm>
          <a:prstGeom prst="rect">
            <a:avLst/>
          </a:prstGeom>
        </p:spPr>
      </p:pic>
      <p:pic>
        <p:nvPicPr>
          <p:cNvPr id="25" name="Grafik 24" descr="Ordner mit einfarbiger Füllung">
            <a:extLst>
              <a:ext uri="{FF2B5EF4-FFF2-40B4-BE49-F238E27FC236}">
                <a16:creationId xmlns:a16="http://schemas.microsoft.com/office/drawing/2014/main" id="{C518C2D0-342F-3227-D463-8E83FAB3EC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9667" y="3338397"/>
            <a:ext cx="964800" cy="9648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EE0313C-DC19-4A14-51BD-5370930F1811}"/>
              </a:ext>
            </a:extLst>
          </p:cNvPr>
          <p:cNvSpPr txBox="1"/>
          <p:nvPr/>
        </p:nvSpPr>
        <p:spPr>
          <a:xfrm>
            <a:off x="4197980" y="1501656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Holiday Pictures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94E0A9-069C-7A37-E848-51B2E8618776}"/>
              </a:ext>
            </a:extLst>
          </p:cNvPr>
          <p:cNvSpPr txBox="1"/>
          <p:nvPr/>
        </p:nvSpPr>
        <p:spPr>
          <a:xfrm>
            <a:off x="419798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4A00B8-5F8D-0DA3-ACD3-7A4F8A5079CE}"/>
              </a:ext>
            </a:extLst>
          </p:cNvPr>
          <p:cNvSpPr txBox="1"/>
          <p:nvPr/>
        </p:nvSpPr>
        <p:spPr>
          <a:xfrm>
            <a:off x="419798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5AA7B4F-9396-97F9-C957-F65341FD3016}"/>
              </a:ext>
            </a:extLst>
          </p:cNvPr>
          <p:cNvSpPr txBox="1"/>
          <p:nvPr/>
        </p:nvSpPr>
        <p:spPr>
          <a:xfrm>
            <a:off x="3015277" y="4571514"/>
            <a:ext cx="8150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extend</a:t>
            </a:r>
            <a:r>
              <a:rPr lang="de-CH" sz="2400" dirty="0"/>
              <a:t> </a:t>
            </a:r>
            <a:r>
              <a:rPr lang="de-CH" sz="2400"/>
              <a:t>our </a:t>
            </a:r>
            <a:r>
              <a:rPr lang="de-CH" sz="2400" dirty="0" err="1"/>
              <a:t>file</a:t>
            </a:r>
            <a:r>
              <a:rPr lang="de-CH" sz="2400" dirty="0"/>
              <a:t> </a:t>
            </a:r>
            <a:r>
              <a:rPr lang="de-CH" sz="2400" dirty="0" err="1"/>
              <a:t>system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allow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further</a:t>
            </a:r>
            <a:r>
              <a:rPr lang="de-CH" sz="2400" dirty="0"/>
              <a:t> </a:t>
            </a:r>
            <a:r>
              <a:rPr lang="de-CH" sz="2400" dirty="0" err="1"/>
              <a:t>categorisation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. </a:t>
            </a:r>
          </a:p>
          <a:p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way</a:t>
            </a:r>
            <a:r>
              <a:rPr lang="de-CH" sz="2400" dirty="0"/>
              <a:t> </a:t>
            </a:r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selectivly</a:t>
            </a:r>
            <a:r>
              <a:rPr lang="de-CH" sz="2400" dirty="0"/>
              <a:t> </a:t>
            </a:r>
            <a:r>
              <a:rPr lang="de-CH" sz="2400" dirty="0" err="1"/>
              <a:t>display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 </a:t>
            </a:r>
            <a:r>
              <a:rPr lang="de-CH" sz="2400" dirty="0" err="1"/>
              <a:t>related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current</a:t>
            </a:r>
            <a:r>
              <a:rPr lang="de-CH" sz="2400" dirty="0"/>
              <a:t> </a:t>
            </a:r>
            <a:r>
              <a:rPr lang="de-CH" sz="2400" dirty="0" err="1"/>
              <a:t>activity</a:t>
            </a:r>
            <a:r>
              <a:rPr lang="de-CH" sz="2400" dirty="0"/>
              <a:t>. 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15CBBFAA-5F54-F321-A9D4-7AAF61390606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</a:t>
            </a:r>
            <a:r>
              <a:rPr lang="de-CH" sz="1600" b="1" dirty="0" err="1">
                <a:solidFill>
                  <a:schemeClr val="bg1"/>
                </a:solidFill>
              </a:rPr>
              <a:t>Solution.c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C63C4CE-ED29-BB2E-E11A-A3E6BA03A8E2}"/>
              </a:ext>
            </a:extLst>
          </p:cNvPr>
          <p:cNvSpPr/>
          <p:nvPr/>
        </p:nvSpPr>
        <p:spPr>
          <a:xfrm>
            <a:off x="8495167" y="694615"/>
            <a:ext cx="1563233" cy="3497458"/>
          </a:xfrm>
          <a:prstGeom prst="roundRect">
            <a:avLst>
              <a:gd name="adj" fmla="val 5545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89006C1-8267-4654-34C7-A0BB025F0FCF}"/>
              </a:ext>
            </a:extLst>
          </p:cNvPr>
          <p:cNvSpPr txBox="1"/>
          <p:nvPr/>
        </p:nvSpPr>
        <p:spPr>
          <a:xfrm>
            <a:off x="4197979" y="694615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F5E1279-05E8-7B2C-497C-E0B8A9D1EE0C}"/>
              </a:ext>
            </a:extLst>
          </p:cNvPr>
          <p:cNvSpPr txBox="1"/>
          <p:nvPr/>
        </p:nvSpPr>
        <p:spPr>
          <a:xfrm>
            <a:off x="609600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A13D7A-0087-BCB2-44F4-807D4FD96D56}"/>
              </a:ext>
            </a:extLst>
          </p:cNvPr>
          <p:cNvSpPr txBox="1"/>
          <p:nvPr/>
        </p:nvSpPr>
        <p:spPr>
          <a:xfrm>
            <a:off x="746915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Type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D1B0D6D-3942-08C1-EF4B-3322C311245F}"/>
              </a:ext>
            </a:extLst>
          </p:cNvPr>
          <p:cNvSpPr txBox="1"/>
          <p:nvPr/>
        </p:nvSpPr>
        <p:spPr>
          <a:xfrm>
            <a:off x="8583769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0CBA418-726F-7267-4E2B-711910AF5E4D}"/>
              </a:ext>
            </a:extLst>
          </p:cNvPr>
          <p:cNvSpPr txBox="1"/>
          <p:nvPr/>
        </p:nvSpPr>
        <p:spPr>
          <a:xfrm>
            <a:off x="6096000" y="1501656"/>
            <a:ext cx="13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30.12.2023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AC2183D-81BB-6E97-44AE-9AF0A8621BFE}"/>
              </a:ext>
            </a:extLst>
          </p:cNvPr>
          <p:cNvSpPr txBox="1"/>
          <p:nvPr/>
        </p:nvSpPr>
        <p:spPr>
          <a:xfrm>
            <a:off x="609600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01.04.2024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FF1700A-15BA-B4E7-CEC2-2FDFDE0409AA}"/>
              </a:ext>
            </a:extLst>
          </p:cNvPr>
          <p:cNvSpPr txBox="1"/>
          <p:nvPr/>
        </p:nvSpPr>
        <p:spPr>
          <a:xfrm>
            <a:off x="609600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27.03.2024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3E00217-B145-7233-D06D-E32E9ACE80FB}"/>
              </a:ext>
            </a:extLst>
          </p:cNvPr>
          <p:cNvSpPr txBox="1"/>
          <p:nvPr/>
        </p:nvSpPr>
        <p:spPr>
          <a:xfrm>
            <a:off x="7492084" y="150165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83E7697-8D92-FD01-E0AD-CAD880F744A6}"/>
              </a:ext>
            </a:extLst>
          </p:cNvPr>
          <p:cNvSpPr txBox="1"/>
          <p:nvPr/>
        </p:nvSpPr>
        <p:spPr>
          <a:xfrm>
            <a:off x="7492084" y="258334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A469B7-AC7B-DE39-825B-38B70B275560}"/>
              </a:ext>
            </a:extLst>
          </p:cNvPr>
          <p:cNvSpPr txBox="1"/>
          <p:nvPr/>
        </p:nvSpPr>
        <p:spPr>
          <a:xfrm>
            <a:off x="7492084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A9F982-6711-25DF-8766-05A58B503361}"/>
              </a:ext>
            </a:extLst>
          </p:cNvPr>
          <p:cNvSpPr txBox="1"/>
          <p:nvPr/>
        </p:nvSpPr>
        <p:spPr>
          <a:xfrm>
            <a:off x="8583769" y="1501656"/>
            <a:ext cx="102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private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371E337-5DB3-26BA-D61C-BC33748AB2C1}"/>
              </a:ext>
            </a:extLst>
          </p:cNvPr>
          <p:cNvSpPr txBox="1"/>
          <p:nvPr/>
        </p:nvSpPr>
        <p:spPr>
          <a:xfrm>
            <a:off x="8583768" y="2583346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education</a:t>
            </a:r>
            <a:endParaRPr lang="de-CH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BA2CEA0-666E-D878-1AF7-B390196556D2}"/>
              </a:ext>
            </a:extLst>
          </p:cNvPr>
          <p:cNvSpPr txBox="1"/>
          <p:nvPr/>
        </p:nvSpPr>
        <p:spPr>
          <a:xfrm>
            <a:off x="8583769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work</a:t>
            </a:r>
            <a:endParaRPr lang="de-CH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D7313B72-2398-C664-5762-62DF008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302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2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2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3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35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3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4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4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4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5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5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46" grpId="0" animBg="1"/>
      <p:bldP spid="46" grpId="1" animBg="1"/>
      <p:bldP spid="34" grpId="0"/>
      <p:bldP spid="35" grpId="0"/>
      <p:bldP spid="37" grpId="0"/>
      <p:bldP spid="40" grpId="0"/>
      <p:bldP spid="42" grpId="0"/>
      <p:bldP spid="43" grpId="0"/>
      <p:bldP spid="43" grpId="1"/>
      <p:bldP spid="44" grpId="0"/>
      <p:bldP spid="45" grpId="0"/>
      <p:bldP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Extension/Time Table.png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4</a:t>
            </a:fld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85CED8-C976-DC4F-CF35-10208327FBA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692"/>
          <a:stretch/>
        </p:blipFill>
        <p:spPr>
          <a:xfrm>
            <a:off x="2977939" y="647711"/>
            <a:ext cx="8264074" cy="3243190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A9437325-4330-FB4A-083F-F28FF13D0915}"/>
              </a:ext>
            </a:extLst>
          </p:cNvPr>
          <p:cNvSpPr/>
          <p:nvPr/>
        </p:nvSpPr>
        <p:spPr>
          <a:xfrm>
            <a:off x="5994069" y="2184495"/>
            <a:ext cx="319632" cy="319632"/>
          </a:xfrm>
          <a:prstGeom prst="ellipse">
            <a:avLst/>
          </a:prstGeom>
          <a:solidFill>
            <a:srgbClr val="7733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A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9F74324-B6EC-5C47-085F-1DD3B669146E}"/>
              </a:ext>
            </a:extLst>
          </p:cNvPr>
          <p:cNvSpPr/>
          <p:nvPr/>
        </p:nvSpPr>
        <p:spPr>
          <a:xfrm>
            <a:off x="5994069" y="2596555"/>
            <a:ext cx="319632" cy="319632"/>
          </a:xfrm>
          <a:prstGeom prst="ellipse">
            <a:avLst/>
          </a:prstGeom>
          <a:solidFill>
            <a:srgbClr val="7733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9934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101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File System Extension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Extension</dc:title>
  <dc:creator>anna pietzak</dc:creator>
  <cp:lastModifiedBy>Anna Pietzak</cp:lastModifiedBy>
  <cp:revision>14</cp:revision>
  <dcterms:created xsi:type="dcterms:W3CDTF">2024-03-27T11:51:36Z</dcterms:created>
  <dcterms:modified xsi:type="dcterms:W3CDTF">2024-04-04T13:49:36Z</dcterms:modified>
</cp:coreProperties>
</file>