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898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1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D0BE-8DE3-40B4-84D9-2A521C061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B01F-BC01-474E-B432-6AA7DF71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117" y="147283"/>
            <a:ext cx="108171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(Default parallel)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Java 7</a:t>
            </a:r>
          </a:p>
          <a:p>
            <a:r>
              <a:rPr lang="en-US" sz="1400" dirty="0" smtClean="0"/>
              <a:t>-Xmx512m -XX:+</a:t>
            </a:r>
            <a:r>
              <a:rPr lang="en-US" sz="1400" dirty="0" err="1" smtClean="0"/>
              <a:t>HeapDumpOnOutOfMemoryError</a:t>
            </a:r>
            <a:r>
              <a:rPr lang="en-US" sz="1400" dirty="0" smtClean="0"/>
              <a:t> -</a:t>
            </a:r>
            <a:r>
              <a:rPr lang="en-US" sz="1400" dirty="0" err="1" smtClean="0"/>
              <a:t>XX:HeapDumpPath</a:t>
            </a:r>
            <a:r>
              <a:rPr lang="en-US" sz="1400" dirty="0" smtClean="0"/>
              <a:t>=d:\JMP\MemoryManagement\heapdump.hprof 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verbose:gc</a:t>
            </a:r>
            <a:endParaRPr lang="en-US" sz="1400" dirty="0" smtClean="0"/>
          </a:p>
          <a:p>
            <a:r>
              <a:rPr lang="en-US" sz="1400" dirty="0" smtClean="0"/>
              <a:t>-XX:+</a:t>
            </a:r>
            <a:r>
              <a:rPr lang="en-US" sz="1400" dirty="0" err="1" smtClean="0"/>
              <a:t>PrintGCDetails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Xloggc:d</a:t>
            </a:r>
            <a:r>
              <a:rPr lang="en-US" sz="1400" dirty="0" smtClean="0"/>
              <a:t>:\JMP\</a:t>
            </a:r>
            <a:r>
              <a:rPr lang="en-US" sz="1400" dirty="0" err="1" smtClean="0"/>
              <a:t>MemoryManagement</a:t>
            </a:r>
            <a:r>
              <a:rPr lang="en-US" sz="1400" dirty="0" smtClean="0"/>
              <a:t>\normal4.gc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7" y="1388116"/>
            <a:ext cx="8568895" cy="5479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013" y="1478604"/>
            <a:ext cx="2644628" cy="2672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012" y="4118194"/>
            <a:ext cx="2605653" cy="27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710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4: Serial, Java 7 (continue)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dirty="0"/>
              <a:t>-Xmx512m -XX:+</a:t>
            </a:r>
            <a:r>
              <a:rPr lang="en-US" sz="1400" dirty="0" err="1"/>
              <a:t>HeapDumpOnOutOfMemoryError</a:t>
            </a:r>
            <a:r>
              <a:rPr lang="en-US" sz="1400" dirty="0"/>
              <a:t> -</a:t>
            </a:r>
            <a:r>
              <a:rPr lang="en-US" sz="1400" dirty="0" err="1"/>
              <a:t>XX:HeapDumpPath</a:t>
            </a:r>
            <a:r>
              <a:rPr lang="en-US" sz="1400" dirty="0"/>
              <a:t>=d:\JMP\MemoryManagement\heapdump.hprof 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verbose:gc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err="1"/>
              <a:t>PrintGCDetails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err="1"/>
              <a:t>UseSerialGC</a:t>
            </a:r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Xloggc:d</a:t>
            </a:r>
            <a:r>
              <a:rPr lang="en-US" sz="1400" dirty="0"/>
              <a:t>:\JMP\</a:t>
            </a:r>
            <a:r>
              <a:rPr lang="en-US" sz="1400" dirty="0" err="1"/>
              <a:t>MemoryManagement</a:t>
            </a:r>
            <a:r>
              <a:rPr lang="en-US" sz="1400" dirty="0"/>
              <a:t>\normal_serial_j7.gc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207"/>
            <a:ext cx="12167370" cy="20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117" y="147283"/>
            <a:ext cx="108171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1: Java 7 (continue) </a:t>
            </a:r>
          </a:p>
          <a:p>
            <a:r>
              <a:rPr lang="en-US" sz="1400" dirty="0" smtClean="0"/>
              <a:t>-Xmx512m -XX:+</a:t>
            </a:r>
            <a:r>
              <a:rPr lang="en-US" sz="1400" dirty="0" err="1" smtClean="0"/>
              <a:t>HeapDumpOnOutOfMemoryError</a:t>
            </a:r>
            <a:r>
              <a:rPr lang="en-US" sz="1400" dirty="0" smtClean="0"/>
              <a:t> -</a:t>
            </a:r>
            <a:r>
              <a:rPr lang="en-US" sz="1400" dirty="0" err="1" smtClean="0"/>
              <a:t>XX:HeapDumpPath</a:t>
            </a:r>
            <a:r>
              <a:rPr lang="en-US" sz="1400" dirty="0" smtClean="0"/>
              <a:t>=d:\JMP\MemoryManagement\heapdump.hprof 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verbose:gc</a:t>
            </a:r>
            <a:endParaRPr lang="en-US" sz="1400" dirty="0" smtClean="0"/>
          </a:p>
          <a:p>
            <a:r>
              <a:rPr lang="en-US" sz="1400" dirty="0" smtClean="0"/>
              <a:t>-XX:+</a:t>
            </a:r>
            <a:r>
              <a:rPr lang="en-US" sz="1400" dirty="0" err="1" smtClean="0"/>
              <a:t>PrintGCDetails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Xloggc:d</a:t>
            </a:r>
            <a:r>
              <a:rPr lang="en-US" sz="1400" dirty="0" smtClean="0"/>
              <a:t>:\JMP\</a:t>
            </a:r>
            <a:r>
              <a:rPr lang="en-US" sz="1400" dirty="0" err="1" smtClean="0"/>
              <a:t>MemoryManagement</a:t>
            </a:r>
            <a:r>
              <a:rPr lang="en-US" sz="1400" dirty="0" smtClean="0"/>
              <a:t>\normal4.gc 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7" y="1657248"/>
            <a:ext cx="115728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1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117" y="147283"/>
            <a:ext cx="108171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1: Java 8</a:t>
            </a:r>
          </a:p>
          <a:p>
            <a:r>
              <a:rPr lang="en-US" sz="1400" dirty="0" smtClean="0"/>
              <a:t>-Xmx512m -XX:+</a:t>
            </a:r>
            <a:r>
              <a:rPr lang="en-US" sz="1400" dirty="0" err="1" smtClean="0"/>
              <a:t>HeapDumpOnOutOfMemoryError</a:t>
            </a:r>
            <a:r>
              <a:rPr lang="en-US" sz="1400" dirty="0" smtClean="0"/>
              <a:t> -</a:t>
            </a:r>
            <a:r>
              <a:rPr lang="en-US" sz="1400" dirty="0" err="1" smtClean="0"/>
              <a:t>XX:HeapDumpPath</a:t>
            </a:r>
            <a:r>
              <a:rPr lang="en-US" sz="1400" dirty="0" smtClean="0"/>
              <a:t>=d:\JMP\MemoryManagement\heapdump.hprof 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verbose:gc</a:t>
            </a:r>
            <a:endParaRPr lang="en-US" sz="1400" dirty="0" smtClean="0"/>
          </a:p>
          <a:p>
            <a:r>
              <a:rPr lang="en-US" sz="1400" dirty="0" smtClean="0"/>
              <a:t>-XX:+</a:t>
            </a:r>
            <a:r>
              <a:rPr lang="en-US" sz="1400" dirty="0" err="1" smtClean="0"/>
              <a:t>PrintGCDetails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Xloggc:d</a:t>
            </a:r>
            <a:r>
              <a:rPr lang="en-US" sz="1400" dirty="0" smtClean="0"/>
              <a:t>:\JMP\</a:t>
            </a:r>
            <a:r>
              <a:rPr lang="en-US" sz="1400" dirty="0" err="1" smtClean="0"/>
              <a:t>MemoryManagement</a:t>
            </a:r>
            <a:r>
              <a:rPr lang="en-US" sz="1400" dirty="0" smtClean="0"/>
              <a:t>\normal_j8.gc 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1" y="1543050"/>
            <a:ext cx="7862850" cy="5019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851" y="1543051"/>
            <a:ext cx="2525149" cy="2492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851" y="4024377"/>
            <a:ext cx="2525149" cy="26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117" y="147283"/>
            <a:ext cx="108171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1: Java 8 (continue)</a:t>
            </a:r>
          </a:p>
          <a:p>
            <a:r>
              <a:rPr lang="en-US" sz="1400" dirty="0" smtClean="0"/>
              <a:t>-Xmx512m -XX:+</a:t>
            </a:r>
            <a:r>
              <a:rPr lang="en-US" sz="1400" dirty="0" err="1" smtClean="0"/>
              <a:t>HeapDumpOnOutOfMemoryError</a:t>
            </a:r>
            <a:r>
              <a:rPr lang="en-US" sz="1400" dirty="0" smtClean="0"/>
              <a:t> -</a:t>
            </a:r>
            <a:r>
              <a:rPr lang="en-US" sz="1400" dirty="0" err="1" smtClean="0"/>
              <a:t>XX:HeapDumpPath</a:t>
            </a:r>
            <a:r>
              <a:rPr lang="en-US" sz="1400" dirty="0" smtClean="0"/>
              <a:t>=d:\JMP\MemoryManagement\heapdump.hprof 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verbose:gc</a:t>
            </a:r>
            <a:endParaRPr lang="en-US" sz="1400" dirty="0" smtClean="0"/>
          </a:p>
          <a:p>
            <a:r>
              <a:rPr lang="en-US" sz="1400" dirty="0" smtClean="0"/>
              <a:t>-XX:+</a:t>
            </a:r>
            <a:r>
              <a:rPr lang="en-US" sz="1400" dirty="0" err="1" smtClean="0"/>
              <a:t>PrintGCDetails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Xloggc:d</a:t>
            </a:r>
            <a:r>
              <a:rPr lang="en-US" sz="1400" dirty="0" smtClean="0"/>
              <a:t>:\JMP\</a:t>
            </a:r>
            <a:r>
              <a:rPr lang="en-US" sz="1400" dirty="0" err="1" smtClean="0"/>
              <a:t>MemoryManagement</a:t>
            </a:r>
            <a:r>
              <a:rPr lang="en-US" sz="1400" dirty="0" smtClean="0"/>
              <a:t>\normal_j8.gc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7" y="1585912"/>
            <a:ext cx="11525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031" y="0"/>
            <a:ext cx="121710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2: CMS, Java 7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dirty="0"/>
              <a:t>-Xmx512m -XX:+</a:t>
            </a:r>
            <a:r>
              <a:rPr lang="en-US" sz="1400" dirty="0" err="1"/>
              <a:t>HeapDumpOnOutOfMemoryError</a:t>
            </a:r>
            <a:r>
              <a:rPr lang="en-US" sz="1400" dirty="0"/>
              <a:t> -</a:t>
            </a:r>
            <a:r>
              <a:rPr lang="en-US" sz="1400" dirty="0" err="1"/>
              <a:t>XX:HeapDumpPath</a:t>
            </a:r>
            <a:r>
              <a:rPr lang="en-US" sz="1400" dirty="0"/>
              <a:t>=d:\JMP\MemoryManagement\heapdump.hprof </a:t>
            </a:r>
          </a:p>
          <a:p>
            <a:r>
              <a:rPr lang="en-US" sz="1400" dirty="0"/>
              <a:t>-</a:t>
            </a:r>
            <a:r>
              <a:rPr lang="en-US" sz="1400" dirty="0" err="1" smtClean="0"/>
              <a:t>verbose:gc</a:t>
            </a:r>
            <a:r>
              <a:rPr lang="en-US" sz="1400" dirty="0" smtClean="0"/>
              <a:t>  -XX</a:t>
            </a:r>
            <a:r>
              <a:rPr lang="en-US" sz="1400" dirty="0"/>
              <a:t>:+</a:t>
            </a:r>
            <a:r>
              <a:rPr lang="en-US" sz="1400" dirty="0" err="1"/>
              <a:t>PrintGCDetails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err="1"/>
              <a:t>UseConcMarkSweepGC</a:t>
            </a:r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Xloggc:d</a:t>
            </a:r>
            <a:r>
              <a:rPr lang="en-US" sz="1400" dirty="0"/>
              <a:t>:\</a:t>
            </a:r>
            <a:r>
              <a:rPr lang="en-US" sz="1400" dirty="0" smtClean="0"/>
              <a:t>JMP\</a:t>
            </a:r>
            <a:r>
              <a:rPr lang="en-US" sz="1400" dirty="0" err="1" smtClean="0"/>
              <a:t>MemoryManagement</a:t>
            </a:r>
            <a:r>
              <a:rPr lang="en-US" sz="1400" dirty="0" smtClean="0"/>
              <a:t>\normal_CMS_j7.gc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106"/>
            <a:ext cx="7358246" cy="5626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16" y="1187562"/>
            <a:ext cx="2770320" cy="2829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14" y="4029585"/>
            <a:ext cx="2777122" cy="28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2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031" y="0"/>
            <a:ext cx="121710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2: CMS, Java 7 (continue)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dirty="0"/>
              <a:t>-Xmx512m -XX:+</a:t>
            </a:r>
            <a:r>
              <a:rPr lang="en-US" sz="1400" dirty="0" err="1"/>
              <a:t>HeapDumpOnOutOfMemoryError</a:t>
            </a:r>
            <a:r>
              <a:rPr lang="en-US" sz="1400" dirty="0"/>
              <a:t> -</a:t>
            </a:r>
            <a:r>
              <a:rPr lang="en-US" sz="1400" dirty="0" err="1"/>
              <a:t>XX:HeapDumpPath</a:t>
            </a:r>
            <a:r>
              <a:rPr lang="en-US" sz="1400" dirty="0"/>
              <a:t>=d:\JMP\MemoryManagement\heapdump.hprof </a:t>
            </a:r>
          </a:p>
          <a:p>
            <a:r>
              <a:rPr lang="en-US" sz="1400" dirty="0"/>
              <a:t>-</a:t>
            </a:r>
            <a:r>
              <a:rPr lang="en-US" sz="1400" dirty="0" err="1" smtClean="0"/>
              <a:t>verbose:gc</a:t>
            </a:r>
            <a:r>
              <a:rPr lang="en-US" sz="1400" dirty="0" smtClean="0"/>
              <a:t>  -XX</a:t>
            </a:r>
            <a:r>
              <a:rPr lang="en-US" sz="1400" dirty="0"/>
              <a:t>:+</a:t>
            </a:r>
            <a:r>
              <a:rPr lang="en-US" sz="1400" dirty="0" err="1"/>
              <a:t>PrintGCDetails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err="1"/>
              <a:t>UseConcMarkSweepGC</a:t>
            </a:r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Xloggc:d</a:t>
            </a:r>
            <a:r>
              <a:rPr lang="en-US" sz="1400" dirty="0"/>
              <a:t>:\</a:t>
            </a:r>
            <a:r>
              <a:rPr lang="en-US" sz="1400" dirty="0" smtClean="0"/>
              <a:t>JMP\</a:t>
            </a:r>
            <a:r>
              <a:rPr lang="en-US" sz="1400" dirty="0" err="1" smtClean="0"/>
              <a:t>MemoryManagement</a:t>
            </a:r>
            <a:r>
              <a:rPr lang="en-US" sz="1400" dirty="0" smtClean="0"/>
              <a:t>\normal_CMS_j7.gc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1" y="1458005"/>
            <a:ext cx="11969110" cy="319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1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031" y="0"/>
            <a:ext cx="121710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3: G1, Java 7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dirty="0"/>
              <a:t>-Xmx512m -XX:+</a:t>
            </a:r>
            <a:r>
              <a:rPr lang="en-US" sz="1400" dirty="0" err="1"/>
              <a:t>HeapDumpOnOutOfMemoryError</a:t>
            </a:r>
            <a:r>
              <a:rPr lang="en-US" sz="1400" dirty="0"/>
              <a:t> -</a:t>
            </a:r>
            <a:r>
              <a:rPr lang="en-US" sz="1400" dirty="0" err="1"/>
              <a:t>XX:HeapDumpPath</a:t>
            </a:r>
            <a:r>
              <a:rPr lang="en-US" sz="1400" dirty="0"/>
              <a:t>=d:\JMP\MemoryManagement\heapdump.hprof 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verbose:gc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err="1"/>
              <a:t>PrintGCDetails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smtClean="0"/>
              <a:t>UseG1GC -</a:t>
            </a:r>
            <a:r>
              <a:rPr lang="en-US" sz="1400" dirty="0" err="1" smtClean="0"/>
              <a:t>Xloggc:d</a:t>
            </a:r>
            <a:r>
              <a:rPr lang="en-US" sz="1400" dirty="0"/>
              <a:t>:\JMP\</a:t>
            </a:r>
            <a:r>
              <a:rPr lang="en-US" sz="1400" dirty="0" err="1"/>
              <a:t>MemoryManagement</a:t>
            </a:r>
            <a:r>
              <a:rPr lang="en-US" sz="1400" dirty="0"/>
              <a:t>\normal_G1_j7.gc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014"/>
            <a:ext cx="6912429" cy="5614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30" y="1243014"/>
            <a:ext cx="2610282" cy="2839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29" y="4005943"/>
            <a:ext cx="2629819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031" y="0"/>
            <a:ext cx="121710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3: G1, Java 7 (continue)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dirty="0"/>
              <a:t>-Xmx512m -XX:+</a:t>
            </a:r>
            <a:r>
              <a:rPr lang="en-US" sz="1400" dirty="0" err="1"/>
              <a:t>HeapDumpOnOutOfMemoryError</a:t>
            </a:r>
            <a:r>
              <a:rPr lang="en-US" sz="1400" dirty="0"/>
              <a:t> -</a:t>
            </a:r>
            <a:r>
              <a:rPr lang="en-US" sz="1400" dirty="0" err="1"/>
              <a:t>XX:HeapDumpPath</a:t>
            </a:r>
            <a:r>
              <a:rPr lang="en-US" sz="1400" dirty="0"/>
              <a:t>=d:\JMP\MemoryManagement\heapdump.hprof 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verbose:gc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err="1"/>
              <a:t>PrintGCDetails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smtClean="0"/>
              <a:t>UseG1GC -</a:t>
            </a:r>
            <a:r>
              <a:rPr lang="en-US" sz="1400" dirty="0" err="1" smtClean="0"/>
              <a:t>Xloggc:d</a:t>
            </a:r>
            <a:r>
              <a:rPr lang="en-US" sz="1400" dirty="0"/>
              <a:t>:\JMP\</a:t>
            </a:r>
            <a:r>
              <a:rPr lang="en-US" sz="1400" dirty="0" err="1"/>
              <a:t>MemoryManagement</a:t>
            </a:r>
            <a:r>
              <a:rPr lang="en-US" sz="1400" dirty="0"/>
              <a:t>\normal_G1_j7.gc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079"/>
            <a:ext cx="12149282" cy="28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6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710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Running option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4: Serial, Java 7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dirty="0"/>
              <a:t>-Xmx512m -XX:+</a:t>
            </a:r>
            <a:r>
              <a:rPr lang="en-US" sz="1400" dirty="0" err="1"/>
              <a:t>HeapDumpOnOutOfMemoryError</a:t>
            </a:r>
            <a:r>
              <a:rPr lang="en-US" sz="1400" dirty="0"/>
              <a:t> -</a:t>
            </a:r>
            <a:r>
              <a:rPr lang="en-US" sz="1400" dirty="0" err="1"/>
              <a:t>XX:HeapDumpPath</a:t>
            </a:r>
            <a:r>
              <a:rPr lang="en-US" sz="1400" dirty="0"/>
              <a:t>=d:\JMP\MemoryManagement\heapdump.hprof 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verbose:gc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err="1"/>
              <a:t>PrintGCDetails</a:t>
            </a:r>
            <a:endParaRPr lang="en-US" sz="1400" dirty="0"/>
          </a:p>
          <a:p>
            <a:r>
              <a:rPr lang="en-US" sz="1400" dirty="0"/>
              <a:t>-XX:+</a:t>
            </a:r>
            <a:r>
              <a:rPr lang="en-US" sz="1400" dirty="0" err="1"/>
              <a:t>UseSerialGC</a:t>
            </a:r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Xloggc:d</a:t>
            </a:r>
            <a:r>
              <a:rPr lang="en-US" sz="1400" dirty="0"/>
              <a:t>:\JMP\</a:t>
            </a:r>
            <a:r>
              <a:rPr lang="en-US" sz="1400" dirty="0" err="1"/>
              <a:t>MemoryManagement</a:t>
            </a:r>
            <a:r>
              <a:rPr lang="en-US" sz="1400" dirty="0"/>
              <a:t>\normal_serial_j7.gc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294"/>
            <a:ext cx="9960429" cy="5363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414" y="1494294"/>
            <a:ext cx="2249586" cy="2435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414" y="3929743"/>
            <a:ext cx="2243472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315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Achapouskaya</dc:creator>
  <cp:lastModifiedBy>Anna Achapouskaya</cp:lastModifiedBy>
  <cp:revision>10</cp:revision>
  <dcterms:created xsi:type="dcterms:W3CDTF">2017-06-19T13:14:38Z</dcterms:created>
  <dcterms:modified xsi:type="dcterms:W3CDTF">2017-06-20T14:05:26Z</dcterms:modified>
</cp:coreProperties>
</file>