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73" r:id="rId7"/>
    <p:sldId id="264" r:id="rId8"/>
    <p:sldId id="272" r:id="rId9"/>
    <p:sldId id="262" r:id="rId10"/>
    <p:sldId id="263" r:id="rId11"/>
    <p:sldId id="271" r:id="rId12"/>
    <p:sldId id="260" r:id="rId13"/>
    <p:sldId id="267" r:id="rId14"/>
    <p:sldId id="266" r:id="rId15"/>
    <p:sldId id="265" r:id="rId16"/>
    <p:sldId id="274" r:id="rId17"/>
    <p:sldId id="269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4711" autoAdjust="0"/>
  </p:normalViewPr>
  <p:slideViewPr>
    <p:cSldViewPr snapToGrid="0">
      <p:cViewPr varScale="1">
        <p:scale>
          <a:sx n="106" d="100"/>
          <a:sy n="106" d="100"/>
        </p:scale>
        <p:origin x="109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Li" userId="48e33704df6be93d" providerId="LiveId" clId="{4A3C4241-F93A-4965-93AE-22B0F56E2B11}"/>
    <pc:docChg chg="undo custSel addSld delSld modSld sldOrd">
      <pc:chgData name="Anna Li" userId="48e33704df6be93d" providerId="LiveId" clId="{4A3C4241-F93A-4965-93AE-22B0F56E2B11}" dt="2021-07-15T21:02:05.042" v="2750" actId="27636"/>
      <pc:docMkLst>
        <pc:docMk/>
      </pc:docMkLst>
      <pc:sldChg chg="modSp mod modNotesTx">
        <pc:chgData name="Anna Li" userId="48e33704df6be93d" providerId="LiveId" clId="{4A3C4241-F93A-4965-93AE-22B0F56E2B11}" dt="2021-07-15T19:41:05.215" v="1984" actId="20577"/>
        <pc:sldMkLst>
          <pc:docMk/>
          <pc:sldMk cId="3768181419" sldId="257"/>
        </pc:sldMkLst>
        <pc:spChg chg="mod">
          <ac:chgData name="Anna Li" userId="48e33704df6be93d" providerId="LiveId" clId="{4A3C4241-F93A-4965-93AE-22B0F56E2B11}" dt="2021-07-15T19:41:05.215" v="1984" actId="20577"/>
          <ac:spMkLst>
            <pc:docMk/>
            <pc:sldMk cId="3768181419" sldId="257"/>
            <ac:spMk id="3" creationId="{D6137D21-0C67-4D78-A9E5-B984FE204287}"/>
          </ac:spMkLst>
        </pc:spChg>
        <pc:spChg chg="mod">
          <ac:chgData name="Anna Li" userId="48e33704df6be93d" providerId="LiveId" clId="{4A3C4241-F93A-4965-93AE-22B0F56E2B11}" dt="2021-07-15T19:33:19.396" v="1916" actId="113"/>
          <ac:spMkLst>
            <pc:docMk/>
            <pc:sldMk cId="3768181419" sldId="257"/>
            <ac:spMk id="5" creationId="{0BB2FBC9-2BB0-460B-8D9E-828791E3A282}"/>
          </ac:spMkLst>
        </pc:spChg>
      </pc:sldChg>
      <pc:sldChg chg="modSp mod">
        <pc:chgData name="Anna Li" userId="48e33704df6be93d" providerId="LiveId" clId="{4A3C4241-F93A-4965-93AE-22B0F56E2B11}" dt="2021-07-14T04:24:48.148" v="203" actId="20577"/>
        <pc:sldMkLst>
          <pc:docMk/>
          <pc:sldMk cId="2736868945" sldId="258"/>
        </pc:sldMkLst>
        <pc:spChg chg="mod">
          <ac:chgData name="Anna Li" userId="48e33704df6be93d" providerId="LiveId" clId="{4A3C4241-F93A-4965-93AE-22B0F56E2B11}" dt="2021-07-14T04:24:48.148" v="203" actId="20577"/>
          <ac:spMkLst>
            <pc:docMk/>
            <pc:sldMk cId="2736868945" sldId="258"/>
            <ac:spMk id="8" creationId="{F9A7187E-33C6-4FF7-86BA-2CA82BA20E4E}"/>
          </ac:spMkLst>
        </pc:spChg>
      </pc:sldChg>
      <pc:sldChg chg="addSp delSp modSp mod modNotesTx">
        <pc:chgData name="Anna Li" userId="48e33704df6be93d" providerId="LiveId" clId="{4A3C4241-F93A-4965-93AE-22B0F56E2B11}" dt="2021-07-15T19:42:24.015" v="1993"/>
        <pc:sldMkLst>
          <pc:docMk/>
          <pc:sldMk cId="2668346184" sldId="259"/>
        </pc:sldMkLst>
        <pc:picChg chg="add mod">
          <ac:chgData name="Anna Li" userId="48e33704df6be93d" providerId="LiveId" clId="{4A3C4241-F93A-4965-93AE-22B0F56E2B11}" dt="2021-07-15T19:42:05.413" v="1992" actId="1076"/>
          <ac:picMkLst>
            <pc:docMk/>
            <pc:sldMk cId="2668346184" sldId="259"/>
            <ac:picMk id="5" creationId="{D6D0B038-7FC3-4090-BE6E-4F6E6ABBBB3C}"/>
          </ac:picMkLst>
        </pc:picChg>
        <pc:picChg chg="del">
          <ac:chgData name="Anna Li" userId="48e33704df6be93d" providerId="LiveId" clId="{4A3C4241-F93A-4965-93AE-22B0F56E2B11}" dt="2021-07-15T19:41:35.142" v="1987" actId="21"/>
          <ac:picMkLst>
            <pc:docMk/>
            <pc:sldMk cId="2668346184" sldId="259"/>
            <ac:picMk id="1026" creationId="{B442E7BD-65E4-4615-B71F-F785EFB14435}"/>
          </ac:picMkLst>
        </pc:picChg>
      </pc:sldChg>
      <pc:sldChg chg="del">
        <pc:chgData name="Anna Li" userId="48e33704df6be93d" providerId="LiveId" clId="{4A3C4241-F93A-4965-93AE-22B0F56E2B11}" dt="2021-07-14T04:50:16.119" v="848" actId="2696"/>
        <pc:sldMkLst>
          <pc:docMk/>
          <pc:sldMk cId="2596813249" sldId="261"/>
        </pc:sldMkLst>
      </pc:sldChg>
      <pc:sldChg chg="modSp mod">
        <pc:chgData name="Anna Li" userId="48e33704df6be93d" providerId="LiveId" clId="{4A3C4241-F93A-4965-93AE-22B0F56E2B11}" dt="2021-07-15T03:28:16.151" v="1469" actId="255"/>
        <pc:sldMkLst>
          <pc:docMk/>
          <pc:sldMk cId="3948518133" sldId="263"/>
        </pc:sldMkLst>
        <pc:spChg chg="mod">
          <ac:chgData name="Anna Li" userId="48e33704df6be93d" providerId="LiveId" clId="{4A3C4241-F93A-4965-93AE-22B0F56E2B11}" dt="2021-07-15T03:28:06.691" v="1464" actId="255"/>
          <ac:spMkLst>
            <pc:docMk/>
            <pc:sldMk cId="3948518133" sldId="263"/>
            <ac:spMk id="4" creationId="{7998360A-5CC7-4732-A7CD-2B8433BF7D3F}"/>
          </ac:spMkLst>
        </pc:spChg>
        <pc:spChg chg="mod">
          <ac:chgData name="Anna Li" userId="48e33704df6be93d" providerId="LiveId" clId="{4A3C4241-F93A-4965-93AE-22B0F56E2B11}" dt="2021-07-15T03:28:16.151" v="1469" actId="255"/>
          <ac:spMkLst>
            <pc:docMk/>
            <pc:sldMk cId="3948518133" sldId="263"/>
            <ac:spMk id="5" creationId="{72EB7FB0-ADC3-4AD0-892C-22AF79695E3D}"/>
          </ac:spMkLst>
        </pc:spChg>
      </pc:sldChg>
      <pc:sldChg chg="addSp modSp mod ord">
        <pc:chgData name="Anna Li" userId="48e33704df6be93d" providerId="LiveId" clId="{4A3C4241-F93A-4965-93AE-22B0F56E2B11}" dt="2021-07-15T19:46:44.741" v="2196"/>
        <pc:sldMkLst>
          <pc:docMk/>
          <pc:sldMk cId="1697360797" sldId="264"/>
        </pc:sldMkLst>
        <pc:spChg chg="mod">
          <ac:chgData name="Anna Li" userId="48e33704df6be93d" providerId="LiveId" clId="{4A3C4241-F93A-4965-93AE-22B0F56E2B11}" dt="2021-07-15T03:29:46.692" v="1473" actId="14100"/>
          <ac:spMkLst>
            <pc:docMk/>
            <pc:sldMk cId="1697360797" sldId="264"/>
            <ac:spMk id="2" creationId="{0D3003FE-4FC8-4266-8A50-A0B52E5BAF2F}"/>
          </ac:spMkLst>
        </pc:spChg>
        <pc:spChg chg="add mod">
          <ac:chgData name="Anna Li" userId="48e33704df6be93d" providerId="LiveId" clId="{4A3C4241-F93A-4965-93AE-22B0F56E2B11}" dt="2021-07-15T03:46:40.681" v="1718" actId="20577"/>
          <ac:spMkLst>
            <pc:docMk/>
            <pc:sldMk cId="1697360797" sldId="264"/>
            <ac:spMk id="3" creationId="{13D7789D-A1ED-4DF9-90C4-2DE2A7C07FF4}"/>
          </ac:spMkLst>
        </pc:spChg>
        <pc:spChg chg="mod">
          <ac:chgData name="Anna Li" userId="48e33704df6be93d" providerId="LiveId" clId="{4A3C4241-F93A-4965-93AE-22B0F56E2B11}" dt="2021-07-15T03:29:51.725" v="1474" actId="1076"/>
          <ac:spMkLst>
            <pc:docMk/>
            <pc:sldMk cId="1697360797" sldId="264"/>
            <ac:spMk id="4" creationId="{08E35E33-5122-4752-9319-0F45B95F67F5}"/>
          </ac:spMkLst>
        </pc:spChg>
        <pc:picChg chg="mod">
          <ac:chgData name="Anna Li" userId="48e33704df6be93d" providerId="LiveId" clId="{4A3C4241-F93A-4965-93AE-22B0F56E2B11}" dt="2021-07-15T03:29:57.163" v="1476" actId="14100"/>
          <ac:picMkLst>
            <pc:docMk/>
            <pc:sldMk cId="1697360797" sldId="264"/>
            <ac:picMk id="9218" creationId="{8CB33BE7-3CD1-43AF-BCC6-FD4E89724BBF}"/>
          </ac:picMkLst>
        </pc:picChg>
      </pc:sldChg>
      <pc:sldChg chg="modSp new mod">
        <pc:chgData name="Anna Li" userId="48e33704df6be93d" providerId="LiveId" clId="{4A3C4241-F93A-4965-93AE-22B0F56E2B11}" dt="2021-07-14T05:25:08.639" v="1234" actId="20577"/>
        <pc:sldMkLst>
          <pc:docMk/>
          <pc:sldMk cId="3186434608" sldId="269"/>
        </pc:sldMkLst>
        <pc:spChg chg="mod">
          <ac:chgData name="Anna Li" userId="48e33704df6be93d" providerId="LiveId" clId="{4A3C4241-F93A-4965-93AE-22B0F56E2B11}" dt="2021-07-14T04:26:40.798" v="223" actId="20577"/>
          <ac:spMkLst>
            <pc:docMk/>
            <pc:sldMk cId="3186434608" sldId="269"/>
            <ac:spMk id="2" creationId="{806527DA-CEB0-45A0-BEC5-F79C7DB5FFDB}"/>
          </ac:spMkLst>
        </pc:spChg>
        <pc:spChg chg="mod">
          <ac:chgData name="Anna Li" userId="48e33704df6be93d" providerId="LiveId" clId="{4A3C4241-F93A-4965-93AE-22B0F56E2B11}" dt="2021-07-14T05:25:08.639" v="1234" actId="20577"/>
          <ac:spMkLst>
            <pc:docMk/>
            <pc:sldMk cId="3186434608" sldId="269"/>
            <ac:spMk id="3" creationId="{E572D9B5-D9DC-4D0E-A5EB-D1D988CFD279}"/>
          </ac:spMkLst>
        </pc:spChg>
      </pc:sldChg>
      <pc:sldChg chg="modSp new mod modNotesTx">
        <pc:chgData name="Anna Li" userId="48e33704df6be93d" providerId="LiveId" clId="{4A3C4241-F93A-4965-93AE-22B0F56E2B11}" dt="2021-07-15T03:26:38.541" v="1459" actId="5793"/>
        <pc:sldMkLst>
          <pc:docMk/>
          <pc:sldMk cId="2392500521" sldId="270"/>
        </pc:sldMkLst>
        <pc:spChg chg="mod">
          <ac:chgData name="Anna Li" userId="48e33704df6be93d" providerId="LiveId" clId="{4A3C4241-F93A-4965-93AE-22B0F56E2B11}" dt="2021-07-14T04:40:30.594" v="358" actId="20577"/>
          <ac:spMkLst>
            <pc:docMk/>
            <pc:sldMk cId="2392500521" sldId="270"/>
            <ac:spMk id="2" creationId="{34FFCF51-7AEF-4819-811A-0DD662A0CB96}"/>
          </ac:spMkLst>
        </pc:spChg>
        <pc:spChg chg="mod">
          <ac:chgData name="Anna Li" userId="48e33704df6be93d" providerId="LiveId" clId="{4A3C4241-F93A-4965-93AE-22B0F56E2B11}" dt="2021-07-15T03:26:38.541" v="1459" actId="5793"/>
          <ac:spMkLst>
            <pc:docMk/>
            <pc:sldMk cId="2392500521" sldId="270"/>
            <ac:spMk id="3" creationId="{AEFFAD8C-8499-44B2-BCE0-49894C2EC028}"/>
          </ac:spMkLst>
        </pc:spChg>
      </pc:sldChg>
      <pc:sldChg chg="modSp new mod ord">
        <pc:chgData name="Anna Li" userId="48e33704df6be93d" providerId="LiveId" clId="{4A3C4241-F93A-4965-93AE-22B0F56E2B11}" dt="2021-07-15T19:50:03.638" v="2249" actId="20577"/>
        <pc:sldMkLst>
          <pc:docMk/>
          <pc:sldMk cId="2265565785" sldId="271"/>
        </pc:sldMkLst>
        <pc:spChg chg="mod">
          <ac:chgData name="Anna Li" userId="48e33704df6be93d" providerId="LiveId" clId="{4A3C4241-F93A-4965-93AE-22B0F56E2B11}" dt="2021-07-14T04:42:02.831" v="514" actId="20577"/>
          <ac:spMkLst>
            <pc:docMk/>
            <pc:sldMk cId="2265565785" sldId="271"/>
            <ac:spMk id="2" creationId="{FACD3B8F-3745-43D7-831C-D110C564FE3A}"/>
          </ac:spMkLst>
        </pc:spChg>
        <pc:spChg chg="mod">
          <ac:chgData name="Anna Li" userId="48e33704df6be93d" providerId="LiveId" clId="{4A3C4241-F93A-4965-93AE-22B0F56E2B11}" dt="2021-07-15T19:50:03.638" v="2249" actId="20577"/>
          <ac:spMkLst>
            <pc:docMk/>
            <pc:sldMk cId="2265565785" sldId="271"/>
            <ac:spMk id="3" creationId="{8602924F-07B1-4BBA-B6A7-72B25444BE2D}"/>
          </ac:spMkLst>
        </pc:spChg>
      </pc:sldChg>
      <pc:sldChg chg="addSp delSp modSp add mod ord">
        <pc:chgData name="Anna Li" userId="48e33704df6be93d" providerId="LiveId" clId="{4A3C4241-F93A-4965-93AE-22B0F56E2B11}" dt="2021-07-15T19:46:46.893" v="2198"/>
        <pc:sldMkLst>
          <pc:docMk/>
          <pc:sldMk cId="2690676904" sldId="272"/>
        </pc:sldMkLst>
        <pc:spChg chg="del">
          <ac:chgData name="Anna Li" userId="48e33704df6be93d" providerId="LiveId" clId="{4A3C4241-F93A-4965-93AE-22B0F56E2B11}" dt="2021-07-15T03:32:13.884" v="1479" actId="21"/>
          <ac:spMkLst>
            <pc:docMk/>
            <pc:sldMk cId="2690676904" sldId="272"/>
            <ac:spMk id="4" creationId="{08E35E33-5122-4752-9319-0F45B95F67F5}"/>
          </ac:spMkLst>
        </pc:spChg>
        <pc:spChg chg="add mod">
          <ac:chgData name="Anna Li" userId="48e33704df6be93d" providerId="LiveId" clId="{4A3C4241-F93A-4965-93AE-22B0F56E2B11}" dt="2021-07-15T03:43:05.685" v="1539" actId="1076"/>
          <ac:spMkLst>
            <pc:docMk/>
            <pc:sldMk cId="2690676904" sldId="272"/>
            <ac:spMk id="10" creationId="{980D55F2-8C28-46B1-9DF0-58BA411AD386}"/>
          </ac:spMkLst>
        </pc:spChg>
        <pc:spChg chg="add mod">
          <ac:chgData name="Anna Li" userId="48e33704df6be93d" providerId="LiveId" clId="{4A3C4241-F93A-4965-93AE-22B0F56E2B11}" dt="2021-07-15T03:42:51.044" v="1535" actId="1076"/>
          <ac:spMkLst>
            <pc:docMk/>
            <pc:sldMk cId="2690676904" sldId="272"/>
            <ac:spMk id="12" creationId="{FED7E1B6-7BA5-4166-921A-C79150D9B0BB}"/>
          </ac:spMkLst>
        </pc:spChg>
        <pc:spChg chg="add mod">
          <ac:chgData name="Anna Li" userId="48e33704df6be93d" providerId="LiveId" clId="{4A3C4241-F93A-4965-93AE-22B0F56E2B11}" dt="2021-07-15T03:42:58.756" v="1537" actId="1076"/>
          <ac:spMkLst>
            <pc:docMk/>
            <pc:sldMk cId="2690676904" sldId="272"/>
            <ac:spMk id="13" creationId="{708C2EC1-85CB-44D5-94F9-FB435964EC95}"/>
          </ac:spMkLst>
        </pc:spChg>
        <pc:spChg chg="add mod">
          <ac:chgData name="Anna Li" userId="48e33704df6be93d" providerId="LiveId" clId="{4A3C4241-F93A-4965-93AE-22B0F56E2B11}" dt="2021-07-15T03:44:51.967" v="1555" actId="20577"/>
          <ac:spMkLst>
            <pc:docMk/>
            <pc:sldMk cId="2690676904" sldId="272"/>
            <ac:spMk id="16" creationId="{62B36984-5AB0-4560-B624-7913AF6A8D69}"/>
          </ac:spMkLst>
        </pc:spChg>
        <pc:picChg chg="add mod modCrop">
          <ac:chgData name="Anna Li" userId="48e33704df6be93d" providerId="LiveId" clId="{4A3C4241-F93A-4965-93AE-22B0F56E2B11}" dt="2021-07-15T03:43:02.860" v="1538" actId="1076"/>
          <ac:picMkLst>
            <pc:docMk/>
            <pc:sldMk cId="2690676904" sldId="272"/>
            <ac:picMk id="5" creationId="{AC0BF626-3715-4B91-A4FF-0DB3B067E44C}"/>
          </ac:picMkLst>
        </pc:picChg>
        <pc:picChg chg="add mod modCrop">
          <ac:chgData name="Anna Li" userId="48e33704df6be93d" providerId="LiveId" clId="{4A3C4241-F93A-4965-93AE-22B0F56E2B11}" dt="2021-07-15T03:42:55.252" v="1536" actId="1076"/>
          <ac:picMkLst>
            <pc:docMk/>
            <pc:sldMk cId="2690676904" sldId="272"/>
            <ac:picMk id="7" creationId="{A614CE7D-D254-48BA-9085-4B3E83F7756E}"/>
          </ac:picMkLst>
        </pc:picChg>
        <pc:picChg chg="add mod">
          <ac:chgData name="Anna Li" userId="48e33704df6be93d" providerId="LiveId" clId="{4A3C4241-F93A-4965-93AE-22B0F56E2B11}" dt="2021-07-15T03:42:43.276" v="1534" actId="1076"/>
          <ac:picMkLst>
            <pc:docMk/>
            <pc:sldMk cId="2690676904" sldId="272"/>
            <ac:picMk id="9" creationId="{E42A1D92-8002-4EE0-94B5-FB9998436FBF}"/>
          </ac:picMkLst>
        </pc:picChg>
        <pc:picChg chg="add mod modCrop">
          <ac:chgData name="Anna Li" userId="48e33704df6be93d" providerId="LiveId" clId="{4A3C4241-F93A-4965-93AE-22B0F56E2B11}" dt="2021-07-15T03:44:36.220" v="1547" actId="14100"/>
          <ac:picMkLst>
            <pc:docMk/>
            <pc:sldMk cId="2690676904" sldId="272"/>
            <ac:picMk id="14" creationId="{64E83067-2E78-405E-AA6D-AF2F0182DFBE}"/>
          </ac:picMkLst>
        </pc:picChg>
        <pc:picChg chg="del">
          <ac:chgData name="Anna Li" userId="48e33704df6be93d" providerId="LiveId" clId="{4A3C4241-F93A-4965-93AE-22B0F56E2B11}" dt="2021-07-15T03:32:11.023" v="1478" actId="478"/>
          <ac:picMkLst>
            <pc:docMk/>
            <pc:sldMk cId="2690676904" sldId="272"/>
            <ac:picMk id="9218" creationId="{8CB33BE7-3CD1-43AF-BCC6-FD4E89724BBF}"/>
          </ac:picMkLst>
        </pc:picChg>
      </pc:sldChg>
      <pc:sldChg chg="new del">
        <pc:chgData name="Anna Li" userId="48e33704df6be93d" providerId="LiveId" clId="{4A3C4241-F93A-4965-93AE-22B0F56E2B11}" dt="2021-07-15T19:41:27.449" v="1985" actId="2696"/>
        <pc:sldMkLst>
          <pc:docMk/>
          <pc:sldMk cId="907092674" sldId="273"/>
        </pc:sldMkLst>
      </pc:sldChg>
      <pc:sldChg chg="add modNotesTx">
        <pc:chgData name="Anna Li" userId="48e33704df6be93d" providerId="LiveId" clId="{4A3C4241-F93A-4965-93AE-22B0F56E2B11}" dt="2021-07-15T20:39:24.888" v="2317" actId="20577"/>
        <pc:sldMkLst>
          <pc:docMk/>
          <pc:sldMk cId="1437299404" sldId="273"/>
        </pc:sldMkLst>
      </pc:sldChg>
      <pc:sldChg chg="modSp new mod">
        <pc:chgData name="Anna Li" userId="48e33704df6be93d" providerId="LiveId" clId="{4A3C4241-F93A-4965-93AE-22B0F56E2B11}" dt="2021-07-15T21:02:05.042" v="2750" actId="27636"/>
        <pc:sldMkLst>
          <pc:docMk/>
          <pc:sldMk cId="4064218656" sldId="274"/>
        </pc:sldMkLst>
        <pc:spChg chg="mod">
          <ac:chgData name="Anna Li" userId="48e33704df6be93d" providerId="LiveId" clId="{4A3C4241-F93A-4965-93AE-22B0F56E2B11}" dt="2021-07-15T21:00:07.759" v="2645" actId="20577"/>
          <ac:spMkLst>
            <pc:docMk/>
            <pc:sldMk cId="4064218656" sldId="274"/>
            <ac:spMk id="2" creationId="{E3EA7325-65AF-4107-93A8-31D8F7448577}"/>
          </ac:spMkLst>
        </pc:spChg>
        <pc:spChg chg="mod">
          <ac:chgData name="Anna Li" userId="48e33704df6be93d" providerId="LiveId" clId="{4A3C4241-F93A-4965-93AE-22B0F56E2B11}" dt="2021-07-15T21:02:05.042" v="2750" actId="27636"/>
          <ac:spMkLst>
            <pc:docMk/>
            <pc:sldMk cId="4064218656" sldId="274"/>
            <ac:spMk id="3" creationId="{1B413032-4757-4213-88C0-994FE82070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5F72A-9145-42BC-A5CB-8AE386534077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6BD-449F-4CC4-8F3A-51372E53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Designers want to know what characteristics are common in popular games, what is more likely to sell and how their vision will be accepted by the public </a:t>
            </a:r>
          </a:p>
          <a:p>
            <a:pPr marL="228600" indent="-228600">
              <a:buAutoNum type="arabicPeriod"/>
            </a:pPr>
            <a:r>
              <a:rPr lang="en-US" dirty="0"/>
              <a:t>Publishers such as Nintendo, Electronic Arts can use this information to choose which games to provide funding towards, bigger return on investment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DA6BD-449F-4CC4-8F3A-51372E534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4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Merging both datasets into one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: The two datasets were merged on game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Column cleaning: Duplicates, columns with too many null values, and irrelevant columns such as RAWG Database ID were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General cleaning: Rows that contained null values were dropped.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DA6BD-449F-4CC4-8F3A-51372E534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5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is the distribution of sales between the different regions based on the rankings of the top 100 globally sold games. A majority of the global sales are made up of sales from North America. Almost every game has the highest sales in North America in comparison to Europe and Japan.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DA6BD-449F-4CC4-8F3A-51372E534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Here the sales are shown for the top 10 globally ranked video games. North America and Europe generally have similar trends in game sales and ranking. They account for a majority of the sales globally. Japan's trends are extremely unique. Even for globally popular games such as Grand Theft Auto V and Call of Duty: Black Ops, Japan has very low sales. Why is this? One reason I can think of from looking at the titles.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Publisher : (go through titles and point out Nintendo games and how they have high sales)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explore more into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DA6BD-449F-4CC4-8F3A-51372E534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DA6BD-449F-4CC4-8F3A-51372E534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9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5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5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5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42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1687B98-8A63-427C-B096-28CA2849F77A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77DC70A-5E4C-4914-A6D7-91702A28A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7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sona 5 Review">
            <a:extLst>
              <a:ext uri="{FF2B5EF4-FFF2-40B4-BE49-F238E27FC236}">
                <a16:creationId xmlns:a16="http://schemas.microsoft.com/office/drawing/2014/main" id="{74E3D7CB-40A3-46BA-889F-510626660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A2749-231D-47F5-A79F-8B406848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59" y="194553"/>
            <a:ext cx="3891065" cy="1712621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  <a:highlight>
                  <a:srgbClr val="808080"/>
                </a:highlight>
                <a:latin typeface="Bahnschrift SemiBold SemiConden" panose="020B0502040204020203" pitchFamily="34" charset="0"/>
              </a:rPr>
              <a:t>Global Video Game Sales</a:t>
            </a:r>
            <a:r>
              <a:rPr lang="en-US" sz="60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D8428-1C7E-40FF-831F-88FCAD50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928" y="2101727"/>
            <a:ext cx="1411421" cy="4859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8080"/>
                </a:highlight>
                <a:latin typeface="Bahnschrift SemiBold SemiConden" panose="020B0502040204020203" pitchFamily="34" charset="0"/>
              </a:rPr>
              <a:t>Anna Li</a:t>
            </a:r>
          </a:p>
        </p:txBody>
      </p:sp>
    </p:spTree>
    <p:extLst>
      <p:ext uri="{BB962C8B-B14F-4D97-AF65-F5344CB8AC3E}">
        <p14:creationId xmlns:p14="http://schemas.microsoft.com/office/powerpoint/2010/main" val="177889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0EB4-7905-43D0-BDBE-ABAA6029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79" y="726461"/>
            <a:ext cx="8428414" cy="7264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Genre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E0E591-00E1-4D97-A874-115735D27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31" y="3181408"/>
            <a:ext cx="5230919" cy="198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44332D-69E9-4A44-AC8A-AC01A48D8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68" y="3181408"/>
            <a:ext cx="5706049" cy="185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98360A-5CC7-4732-A7CD-2B8433BF7D3F}"/>
              </a:ext>
            </a:extLst>
          </p:cNvPr>
          <p:cNvSpPr txBox="1"/>
          <p:nvPr/>
        </p:nvSpPr>
        <p:spPr>
          <a:xfrm>
            <a:off x="2470826" y="2250332"/>
            <a:ext cx="31777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Top 3 Genres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B7FB0-ADC3-4AD0-892C-22AF79695E3D}"/>
              </a:ext>
            </a:extLst>
          </p:cNvPr>
          <p:cNvSpPr txBox="1"/>
          <p:nvPr/>
        </p:nvSpPr>
        <p:spPr>
          <a:xfrm>
            <a:off x="7691336" y="2250332"/>
            <a:ext cx="27821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Bottom 3 Genres</a:t>
            </a:r>
          </a:p>
        </p:txBody>
      </p:sp>
    </p:spTree>
    <p:extLst>
      <p:ext uri="{BB962C8B-B14F-4D97-AF65-F5344CB8AC3E}">
        <p14:creationId xmlns:p14="http://schemas.microsoft.com/office/powerpoint/2010/main" val="394851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3B8F-3745-43D7-831C-D110C564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924F-07B1-4BBA-B6A7-72B25444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Converted categorical columns into numerical </a:t>
            </a:r>
          </a:p>
          <a:p>
            <a:r>
              <a:rPr lang="en-US" dirty="0"/>
              <a:t>1. Release Year &gt; Years of Release</a:t>
            </a:r>
          </a:p>
          <a:p>
            <a:r>
              <a:rPr lang="en-US" dirty="0"/>
              <a:t>2. Platforms List &gt; # of Platforms</a:t>
            </a:r>
          </a:p>
          <a:p>
            <a:r>
              <a:rPr lang="en-US" dirty="0"/>
              <a:t>3. Genre &gt; One-hot encoding</a:t>
            </a:r>
          </a:p>
          <a:p>
            <a:r>
              <a:rPr lang="en-US" b="1" dirty="0"/>
              <a:t>Train-Test Split</a:t>
            </a:r>
            <a:endParaRPr lang="en-US" dirty="0"/>
          </a:p>
          <a:p>
            <a:r>
              <a:rPr lang="en-US" dirty="0"/>
              <a:t>70/30</a:t>
            </a:r>
          </a:p>
          <a:p>
            <a:r>
              <a:rPr lang="en-US" b="1" dirty="0"/>
              <a:t>Standardization </a:t>
            </a:r>
            <a:endParaRPr lang="en-US" dirty="0"/>
          </a:p>
          <a:p>
            <a:r>
              <a:rPr lang="en-US" dirty="0"/>
              <a:t>Standard Scaler on training set</a:t>
            </a:r>
          </a:p>
        </p:txBody>
      </p:sp>
    </p:spTree>
    <p:extLst>
      <p:ext uri="{BB962C8B-B14F-4D97-AF65-F5344CB8AC3E}">
        <p14:creationId xmlns:p14="http://schemas.microsoft.com/office/powerpoint/2010/main" val="226556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852-BCEB-4305-A65F-45280CD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187569"/>
            <a:ext cx="9272222" cy="1255054"/>
          </a:xfrm>
        </p:spPr>
        <p:txBody>
          <a:bodyPr/>
          <a:lstStyle/>
          <a:p>
            <a:r>
              <a:rPr lang="en-US" dirty="0"/>
              <a:t>Multiple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B968-69DA-4E84-B211-1CE10B1E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38" y="1812388"/>
            <a:ext cx="4033120" cy="3766185"/>
          </a:xfrm>
        </p:spPr>
        <p:txBody>
          <a:bodyPr/>
          <a:lstStyle/>
          <a:p>
            <a:r>
              <a:rPr lang="en-US" b="1" dirty="0"/>
              <a:t>North America Sales</a:t>
            </a:r>
          </a:p>
          <a:p>
            <a:endParaRPr lang="en-US" dirty="0"/>
          </a:p>
          <a:p>
            <a:r>
              <a:rPr lang="en-US" dirty="0"/>
              <a:t>R-Squared : 0.685</a:t>
            </a:r>
          </a:p>
          <a:p>
            <a:r>
              <a:rPr lang="en-US" dirty="0"/>
              <a:t>P-Value: 0.00</a:t>
            </a:r>
          </a:p>
          <a:p>
            <a:r>
              <a:rPr lang="en-US" dirty="0"/>
              <a:t>MAE : 0.34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9F7C513-B4AA-4EC3-AE00-49C65ADFB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8" y="1530008"/>
            <a:ext cx="6106943" cy="433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67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852-BCEB-4305-A65F-45280CD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187569"/>
            <a:ext cx="9272222" cy="1255054"/>
          </a:xfrm>
        </p:spPr>
        <p:txBody>
          <a:bodyPr/>
          <a:lstStyle/>
          <a:p>
            <a:r>
              <a:rPr lang="en-US" dirty="0"/>
              <a:t>Multiple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B968-69DA-4E84-B211-1CE10B1E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38" y="1812388"/>
            <a:ext cx="4033120" cy="3766185"/>
          </a:xfrm>
        </p:spPr>
        <p:txBody>
          <a:bodyPr/>
          <a:lstStyle/>
          <a:p>
            <a:r>
              <a:rPr lang="en-US" b="1" dirty="0"/>
              <a:t>Europe Sales</a:t>
            </a:r>
          </a:p>
          <a:p>
            <a:endParaRPr lang="en-US" dirty="0"/>
          </a:p>
          <a:p>
            <a:r>
              <a:rPr lang="en-US" dirty="0"/>
              <a:t>R-Squared : 0.816</a:t>
            </a:r>
          </a:p>
          <a:p>
            <a:r>
              <a:rPr lang="en-US" dirty="0"/>
              <a:t>P-Value: 0.00</a:t>
            </a:r>
          </a:p>
          <a:p>
            <a:r>
              <a:rPr lang="en-US" dirty="0"/>
              <a:t>MAE : 0.15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0A39164-FAE2-4063-84C2-75D3AAD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68" y="1442623"/>
            <a:ext cx="6282056" cy="457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0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852-BCEB-4305-A65F-45280CD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187569"/>
            <a:ext cx="9272222" cy="1255054"/>
          </a:xfrm>
        </p:spPr>
        <p:txBody>
          <a:bodyPr/>
          <a:lstStyle/>
          <a:p>
            <a:r>
              <a:rPr lang="en-US" dirty="0"/>
              <a:t>Multiple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B968-69DA-4E84-B211-1CE10B1E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38" y="1812388"/>
            <a:ext cx="4033120" cy="3766185"/>
          </a:xfrm>
        </p:spPr>
        <p:txBody>
          <a:bodyPr/>
          <a:lstStyle/>
          <a:p>
            <a:r>
              <a:rPr lang="en-US" b="1" dirty="0"/>
              <a:t>Japan Sales</a:t>
            </a:r>
          </a:p>
          <a:p>
            <a:endParaRPr lang="en-US" dirty="0"/>
          </a:p>
          <a:p>
            <a:r>
              <a:rPr lang="en-US" dirty="0"/>
              <a:t>R-Squared : 0.249</a:t>
            </a:r>
          </a:p>
          <a:p>
            <a:r>
              <a:rPr lang="en-US" dirty="0"/>
              <a:t>P-Value: &gt; 0.05</a:t>
            </a:r>
          </a:p>
          <a:p>
            <a:r>
              <a:rPr lang="en-US" dirty="0"/>
              <a:t>MAE : 0.15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45BADD-E65A-4511-B83F-3BA83E7D9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61" y="1542317"/>
            <a:ext cx="6491654" cy="47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71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B852-BCEB-4305-A65F-45280CD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56" y="187569"/>
            <a:ext cx="9272222" cy="1255054"/>
          </a:xfrm>
        </p:spPr>
        <p:txBody>
          <a:bodyPr/>
          <a:lstStyle/>
          <a:p>
            <a:r>
              <a:rPr lang="en-US" dirty="0"/>
              <a:t>Multiple Linear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B968-69DA-4E84-B211-1CE10B1E2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38" y="1812388"/>
            <a:ext cx="4033120" cy="3766185"/>
          </a:xfrm>
        </p:spPr>
        <p:txBody>
          <a:bodyPr/>
          <a:lstStyle/>
          <a:p>
            <a:r>
              <a:rPr lang="en-US" b="1" dirty="0"/>
              <a:t>Other Regions Sales</a:t>
            </a:r>
          </a:p>
          <a:p>
            <a:endParaRPr lang="en-US" dirty="0"/>
          </a:p>
          <a:p>
            <a:r>
              <a:rPr lang="en-US" dirty="0"/>
              <a:t>R-Squared : 0.778</a:t>
            </a:r>
          </a:p>
          <a:p>
            <a:r>
              <a:rPr lang="en-US" dirty="0"/>
              <a:t>P-Value: 0.00</a:t>
            </a:r>
          </a:p>
          <a:p>
            <a:r>
              <a:rPr lang="en-US" dirty="0"/>
              <a:t>MAE : 0.05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C3A857D-0756-46E0-9056-29DC62640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56" y="1442623"/>
            <a:ext cx="6657975" cy="492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8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325-65AF-4107-93A8-31D8F744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24" y="146733"/>
            <a:ext cx="10772775" cy="674067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3032-4757-4213-88C0-994FE820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24" y="902880"/>
            <a:ext cx="10753725" cy="5548320"/>
          </a:xfrm>
        </p:spPr>
        <p:txBody>
          <a:bodyPr>
            <a:normAutofit/>
          </a:bodyPr>
          <a:lstStyle/>
          <a:p>
            <a:r>
              <a:rPr lang="en-US" b="1" u="sng" dirty="0"/>
              <a:t>Sales</a:t>
            </a:r>
            <a:endParaRPr lang="en-US" u="sng" dirty="0"/>
          </a:p>
          <a:p>
            <a:r>
              <a:rPr lang="en-US" dirty="0"/>
              <a:t>North America &gt; Europe &gt; Japan </a:t>
            </a:r>
          </a:p>
          <a:p>
            <a:endParaRPr lang="en-US" dirty="0"/>
          </a:p>
          <a:p>
            <a:r>
              <a:rPr lang="en-US" b="1" u="sng" dirty="0"/>
              <a:t>Publisher</a:t>
            </a:r>
          </a:p>
          <a:p>
            <a:r>
              <a:rPr lang="en-US" dirty="0"/>
              <a:t>Nintendo &gt; Take-Two Interactive &gt; Activision &gt; Microsoft</a:t>
            </a:r>
          </a:p>
          <a:p>
            <a:pPr lvl="1"/>
            <a:r>
              <a:rPr lang="en-US" b="1" dirty="0"/>
              <a:t>Japan: </a:t>
            </a:r>
            <a:r>
              <a:rPr lang="en-US" dirty="0"/>
              <a:t>Sony </a:t>
            </a:r>
          </a:p>
          <a:p>
            <a:pPr lvl="1"/>
            <a:r>
              <a:rPr lang="en-US" b="1" dirty="0"/>
              <a:t>Europe</a:t>
            </a:r>
            <a:r>
              <a:rPr lang="en-US" dirty="0"/>
              <a:t>: Electronic Arts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r>
              <a:rPr lang="en-US" b="1" u="sng" dirty="0"/>
              <a:t>Genre</a:t>
            </a:r>
          </a:p>
          <a:p>
            <a:pPr marL="4572" lvl="1" indent="0">
              <a:buNone/>
            </a:pPr>
            <a:r>
              <a:rPr lang="en-US" dirty="0"/>
              <a:t>Sports &gt; Platform &gt;= Action &gt; Racing </a:t>
            </a:r>
          </a:p>
          <a:p>
            <a:pPr marL="4572" lvl="1" indent="0">
              <a:buNone/>
            </a:pPr>
            <a:endParaRPr lang="en-US" b="1" u="sng" dirty="0"/>
          </a:p>
          <a:p>
            <a:pPr marL="4572" lvl="1" indent="0">
              <a:buNone/>
            </a:pPr>
            <a:r>
              <a:rPr lang="en-US" b="1" u="sng" dirty="0"/>
              <a:t>Models</a:t>
            </a:r>
            <a:endParaRPr lang="en-US" u="sng" dirty="0"/>
          </a:p>
          <a:p>
            <a:pPr marL="4572" lvl="1" indent="0">
              <a:buNone/>
            </a:pPr>
            <a:r>
              <a:rPr lang="en-US" dirty="0"/>
              <a:t>Europe &gt; Other Regions &gt; North America &gt; Japan</a:t>
            </a:r>
          </a:p>
          <a:p>
            <a:pPr marL="4572" lvl="1" indent="0">
              <a:buNone/>
            </a:pPr>
            <a:endParaRPr lang="en-US" dirty="0"/>
          </a:p>
          <a:p>
            <a:pPr marL="4572" lvl="1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6421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27DA-CEB0-45A0-BEC5-F79C7DB5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D9B5-D9DC-4D0E-A5EB-D1D988CF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Japan Sales</a:t>
            </a:r>
          </a:p>
          <a:p>
            <a:r>
              <a:rPr lang="en-US" b="1" dirty="0"/>
              <a:t>- </a:t>
            </a:r>
            <a:r>
              <a:rPr lang="en-US" dirty="0"/>
              <a:t>Data was not well suited to predict Japan’s sales </a:t>
            </a:r>
          </a:p>
          <a:p>
            <a:r>
              <a:rPr lang="en-US" b="1" dirty="0"/>
              <a:t>- </a:t>
            </a:r>
            <a:r>
              <a:rPr lang="en-US" dirty="0"/>
              <a:t>Japan’s trends did not follow that of other regions</a:t>
            </a:r>
            <a:endParaRPr lang="en-US" b="1" dirty="0"/>
          </a:p>
          <a:p>
            <a:r>
              <a:rPr lang="en-US" b="1" dirty="0"/>
              <a:t>Group k-Fold Cross Validation</a:t>
            </a:r>
          </a:p>
          <a:p>
            <a:r>
              <a:rPr lang="en-US" dirty="0"/>
              <a:t>- Data is split in a way so that the same group will not appear in different folds </a:t>
            </a:r>
          </a:p>
          <a:p>
            <a:r>
              <a:rPr lang="en-US" dirty="0"/>
              <a:t>- Can increase accuracy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318643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CBE8-9FF6-4E52-A0CE-DBD2A7D7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94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1CDB-6843-4F9D-8742-49329953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7D21-0C67-4D78-A9E5-B984FE20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1"/>
            <a:ext cx="10753725" cy="954258"/>
          </a:xfrm>
        </p:spPr>
        <p:txBody>
          <a:bodyPr/>
          <a:lstStyle/>
          <a:p>
            <a:r>
              <a:rPr lang="en-US" dirty="0"/>
              <a:t>Examine trends in video game sales across regions to maximize future revenue.</a:t>
            </a:r>
          </a:p>
          <a:p>
            <a:r>
              <a:rPr lang="en-US" dirty="0"/>
              <a:t>Higher emphasis on exploratory data analysis and visualizations.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E4F628-C694-495A-8412-175B6150D7A1}"/>
              </a:ext>
            </a:extLst>
          </p:cNvPr>
          <p:cNvSpPr txBox="1">
            <a:spLocks/>
          </p:cNvSpPr>
          <p:nvPr/>
        </p:nvSpPr>
        <p:spPr>
          <a:xfrm>
            <a:off x="657223" y="2488810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Audience Examples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B2FBC9-2BB0-460B-8D9E-828791E3A282}"/>
              </a:ext>
            </a:extLst>
          </p:cNvPr>
          <p:cNvSpPr txBox="1">
            <a:spLocks/>
          </p:cNvSpPr>
          <p:nvPr/>
        </p:nvSpPr>
        <p:spPr>
          <a:xfrm>
            <a:off x="656840" y="4000957"/>
            <a:ext cx="10753725" cy="2357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Video game designers (Focus of presentation)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Utilize popular trends for wider appeal</a:t>
            </a:r>
            <a:endParaRPr lang="en-US" b="1" dirty="0"/>
          </a:p>
          <a:p>
            <a:r>
              <a:rPr lang="en-US" b="1" dirty="0"/>
              <a:t>Video game publishers</a:t>
            </a:r>
          </a:p>
          <a:p>
            <a:pPr lvl="1"/>
            <a:r>
              <a:rPr lang="en-US" dirty="0"/>
              <a:t>Maximize return on investment</a:t>
            </a:r>
          </a:p>
          <a:p>
            <a:pPr marL="4572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818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0593-7F3E-4F86-B8E6-CA189D63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0"/>
            <a:ext cx="10772775" cy="1658198"/>
          </a:xfrm>
        </p:spPr>
        <p:txBody>
          <a:bodyPr/>
          <a:lstStyle/>
          <a:p>
            <a:r>
              <a:rPr lang="en-US" dirty="0"/>
              <a:t>Data - Kaggle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F2A72-DA40-4315-8EC0-8CAB75B9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1434611"/>
            <a:ext cx="7537939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31B4D-F775-46B8-8691-13FC1E9D8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" y="4026509"/>
            <a:ext cx="7537939" cy="233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7187E-33C6-4FF7-86BA-2CA82BA20E4E}"/>
              </a:ext>
            </a:extLst>
          </p:cNvPr>
          <p:cNvSpPr txBox="1"/>
          <p:nvPr/>
        </p:nvSpPr>
        <p:spPr>
          <a:xfrm>
            <a:off x="8241323" y="1243318"/>
            <a:ext cx="369277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Columns:</a:t>
            </a:r>
          </a:p>
          <a:p>
            <a:endParaRPr lang="en-US" sz="2500" b="1" dirty="0"/>
          </a:p>
          <a:p>
            <a:pPr marL="342900" indent="-342900">
              <a:buFontTx/>
              <a:buChar char="-"/>
            </a:pPr>
            <a:r>
              <a:rPr lang="en-US" sz="2500" dirty="0"/>
              <a:t>NA sales (mil)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EU sales (mil)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JP sales (mil)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Other sales (mil)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Global sales (mil)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Genre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Publisher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# of Platforms </a:t>
            </a:r>
          </a:p>
          <a:p>
            <a:pPr marL="342900" indent="-342900">
              <a:buFontTx/>
              <a:buChar char="-"/>
            </a:pPr>
            <a:r>
              <a:rPr lang="en-US" sz="2500" dirty="0"/>
              <a:t>Years of Release</a:t>
            </a:r>
          </a:p>
          <a:p>
            <a:endParaRPr lang="en-US" sz="2500" b="1" dirty="0"/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73686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CF51-7AEF-4819-811A-0DD662A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AD8C-8499-44B2-BCE0-49894C2E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Merging two datasets </a:t>
            </a:r>
          </a:p>
          <a:p>
            <a:r>
              <a:rPr lang="en-US" b="1" dirty="0"/>
              <a:t>General cleaning</a:t>
            </a:r>
          </a:p>
          <a:p>
            <a:r>
              <a:rPr lang="en-US" dirty="0"/>
              <a:t>- dropped duplicates, majority null values columns/rows, irrelevant columns</a:t>
            </a:r>
          </a:p>
          <a:p>
            <a:r>
              <a:rPr lang="en-US" b="1" dirty="0"/>
              <a:t>Duplicates </a:t>
            </a:r>
          </a:p>
          <a:p>
            <a:r>
              <a:rPr lang="en-US" dirty="0"/>
              <a:t>- same title with different sale values &gt; sum </a:t>
            </a:r>
          </a:p>
          <a:p>
            <a:r>
              <a:rPr lang="en-US" dirty="0"/>
              <a:t>- same title with different years of release &gt; mean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993E-2BA1-4973-ADDE-C383CCDD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37164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AEB9-CB82-4C42-8E0E-CAAC961F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0B038-7FC3-4090-BE6E-4F6E6ABB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5" y="564172"/>
            <a:ext cx="11910646" cy="61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993E-2BA1-4973-ADDE-C383CCDD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37164" cy="720000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AEB9-CB82-4C42-8E0E-CAAC961F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E7BD-65E4-4615-B71F-F785EFB1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41" y="895756"/>
            <a:ext cx="11046718" cy="568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2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03FE-4FC8-4266-8A50-A0B52E5B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0"/>
            <a:ext cx="10772775" cy="1113692"/>
          </a:xfrm>
        </p:spPr>
        <p:txBody>
          <a:bodyPr/>
          <a:lstStyle/>
          <a:p>
            <a:r>
              <a:rPr lang="en-US" dirty="0"/>
              <a:t>Exploratory Data Analysis - Publisher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B33BE7-3CD1-43AF-BCC6-FD4E89724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6" y="1202221"/>
            <a:ext cx="6985956" cy="55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35E33-5122-4752-9319-0F45B95F67F5}"/>
              </a:ext>
            </a:extLst>
          </p:cNvPr>
          <p:cNvSpPr txBox="1"/>
          <p:nvPr/>
        </p:nvSpPr>
        <p:spPr>
          <a:xfrm>
            <a:off x="1559918" y="929026"/>
            <a:ext cx="462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Publisher Distribution in Top 100 Global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789D-A1ED-4DF9-90C4-2DE2A7C07FF4}"/>
              </a:ext>
            </a:extLst>
          </p:cNvPr>
          <p:cNvSpPr txBox="1"/>
          <p:nvPr/>
        </p:nvSpPr>
        <p:spPr>
          <a:xfrm>
            <a:off x="7620000" y="1382751"/>
            <a:ext cx="3746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Rankings: 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Nintendo </a:t>
            </a:r>
          </a:p>
          <a:p>
            <a:pPr marL="342900" indent="-342900">
              <a:buAutoNum type="arabicPeriod"/>
            </a:pPr>
            <a:r>
              <a:rPr lang="en-US" dirty="0"/>
              <a:t>Take-Two Interactive </a:t>
            </a:r>
          </a:p>
          <a:p>
            <a:pPr marL="342900" indent="-342900">
              <a:buAutoNum type="arabicPeriod"/>
            </a:pPr>
            <a:r>
              <a:rPr lang="en-US" dirty="0"/>
              <a:t>Activision </a:t>
            </a:r>
          </a:p>
          <a:p>
            <a:pPr marL="342900" indent="-342900">
              <a:buAutoNum type="arabicPeriod"/>
            </a:pPr>
            <a:r>
              <a:rPr lang="en-US" dirty="0"/>
              <a:t>Microsoft Game Studios </a:t>
            </a:r>
          </a:p>
          <a:p>
            <a:pPr marL="342900" indent="-342900">
              <a:buAutoNum type="arabicPeriod"/>
            </a:pPr>
            <a:r>
              <a:rPr lang="en-US" dirty="0"/>
              <a:t>Sony </a:t>
            </a:r>
          </a:p>
          <a:p>
            <a:pPr marL="342900" indent="-342900">
              <a:buAutoNum type="arabicPeriod"/>
            </a:pPr>
            <a:r>
              <a:rPr lang="en-US" dirty="0"/>
              <a:t>Sony Europe </a:t>
            </a:r>
          </a:p>
          <a:p>
            <a:pPr marL="342900" indent="-342900">
              <a:buAutoNum type="arabicPeriod"/>
            </a:pPr>
            <a:r>
              <a:rPr lang="en-US" dirty="0"/>
              <a:t>Bethesda </a:t>
            </a:r>
          </a:p>
          <a:p>
            <a:pPr marL="342900" indent="-342900">
              <a:buAutoNum type="arabicPeriod"/>
            </a:pPr>
            <a:r>
              <a:rPr lang="en-US" dirty="0"/>
              <a:t>Electronic Arts </a:t>
            </a:r>
          </a:p>
          <a:p>
            <a:pPr marL="342900" indent="-342900">
              <a:buAutoNum type="arabicPeriod"/>
            </a:pPr>
            <a:r>
              <a:rPr lang="en-US" dirty="0"/>
              <a:t>Sega</a:t>
            </a:r>
          </a:p>
          <a:p>
            <a:pPr marL="342900" indent="-342900">
              <a:buAutoNum type="arabicPeriod"/>
            </a:pPr>
            <a:r>
              <a:rPr lang="en-US" dirty="0"/>
              <a:t>Ubisoft</a:t>
            </a:r>
          </a:p>
        </p:txBody>
      </p:sp>
    </p:spTree>
    <p:extLst>
      <p:ext uri="{BB962C8B-B14F-4D97-AF65-F5344CB8AC3E}">
        <p14:creationId xmlns:p14="http://schemas.microsoft.com/office/powerpoint/2010/main" val="16973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03FE-4FC8-4266-8A50-A0B52E5B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6" y="0"/>
            <a:ext cx="10772775" cy="1113692"/>
          </a:xfrm>
        </p:spPr>
        <p:txBody>
          <a:bodyPr/>
          <a:lstStyle/>
          <a:p>
            <a:r>
              <a:rPr lang="en-US" dirty="0"/>
              <a:t>Exploratory Data Analysis - Publisher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BF626-3715-4B91-A4FF-0DB3B067E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" b="1532"/>
          <a:stretch/>
        </p:blipFill>
        <p:spPr>
          <a:xfrm>
            <a:off x="3100662" y="1058015"/>
            <a:ext cx="2160796" cy="568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4CE7D-D254-48BA-9085-4B3E83F77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3" b="3456"/>
          <a:stretch/>
        </p:blipFill>
        <p:spPr>
          <a:xfrm>
            <a:off x="6170709" y="1064266"/>
            <a:ext cx="2305050" cy="5443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A1D92-8002-4EE0-94B5-FB9998436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59" y="1464527"/>
            <a:ext cx="3265663" cy="5283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0D55F2-8C28-46B1-9DF0-58BA411AD386}"/>
              </a:ext>
            </a:extLst>
          </p:cNvPr>
          <p:cNvSpPr txBox="1"/>
          <p:nvPr/>
        </p:nvSpPr>
        <p:spPr>
          <a:xfrm>
            <a:off x="3836980" y="964282"/>
            <a:ext cx="16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North America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7E1B6-7BA5-4166-921A-C79150D9B0BB}"/>
              </a:ext>
            </a:extLst>
          </p:cNvPr>
          <p:cNvSpPr txBox="1"/>
          <p:nvPr/>
        </p:nvSpPr>
        <p:spPr>
          <a:xfrm>
            <a:off x="9294550" y="946775"/>
            <a:ext cx="16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C2EC1-85CB-44D5-94F9-FB435964EC95}"/>
              </a:ext>
            </a:extLst>
          </p:cNvPr>
          <p:cNvSpPr txBox="1"/>
          <p:nvPr/>
        </p:nvSpPr>
        <p:spPr>
          <a:xfrm>
            <a:off x="6960821" y="956848"/>
            <a:ext cx="16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Europe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E83067-2E78-405E-AA6D-AF2F0182DF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99" b="10351"/>
          <a:stretch/>
        </p:blipFill>
        <p:spPr>
          <a:xfrm>
            <a:off x="266359" y="1058014"/>
            <a:ext cx="2740030" cy="56837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B36984-5AB0-4560-B624-7913AF6A8D69}"/>
              </a:ext>
            </a:extLst>
          </p:cNvPr>
          <p:cNvSpPr txBox="1"/>
          <p:nvPr/>
        </p:nvSpPr>
        <p:spPr>
          <a:xfrm>
            <a:off x="1119758" y="940550"/>
            <a:ext cx="162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69067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F3B4-5A7B-4E55-A875-7CA9BCC3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05816" cy="69533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- Genre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471023-AB22-4154-B8B1-948AB7D17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9" y="868679"/>
            <a:ext cx="5653732" cy="278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6CFDBA3-A340-4F86-AF91-E0B01107A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43" y="873863"/>
            <a:ext cx="5586412" cy="27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AC527A7-FA4A-4F45-9E72-26C92D77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49" y="3917017"/>
            <a:ext cx="5653732" cy="278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C453BC-2DD0-40F1-84C4-398292E0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42" y="3922201"/>
            <a:ext cx="5586413" cy="27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31554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375</TotalTime>
  <Words>667</Words>
  <Application>Microsoft Office PowerPoint</Application>
  <PresentationFormat>Widescreen</PresentationFormat>
  <Paragraphs>123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Bahnschrift SemiBold SemiConden</vt:lpstr>
      <vt:lpstr>Calibri</vt:lpstr>
      <vt:lpstr>Calibri Light</vt:lpstr>
      <vt:lpstr>Helvetica Neue</vt:lpstr>
      <vt:lpstr>Metropolitan</vt:lpstr>
      <vt:lpstr>Global Video Game Sales  </vt:lpstr>
      <vt:lpstr>Purpose</vt:lpstr>
      <vt:lpstr>Data - Kaggle</vt:lpstr>
      <vt:lpstr>Data Cleaning </vt:lpstr>
      <vt:lpstr>Exploratory Data Analysis - Sales</vt:lpstr>
      <vt:lpstr>Exploratory Data Analysis - Sales</vt:lpstr>
      <vt:lpstr>Exploratory Data Analysis - Publisher</vt:lpstr>
      <vt:lpstr>Exploratory Data Analysis - Publisher</vt:lpstr>
      <vt:lpstr>Exploratory Data Analysis - Genre</vt:lpstr>
      <vt:lpstr>Exploratory Data Analysis - Genre</vt:lpstr>
      <vt:lpstr>Preprocessing and Training</vt:lpstr>
      <vt:lpstr>Multiple Linear Regression Models</vt:lpstr>
      <vt:lpstr>Multiple Linear Regression Models</vt:lpstr>
      <vt:lpstr>Multiple Linear Regression Models</vt:lpstr>
      <vt:lpstr>Multiple Linear Regression Models</vt:lpstr>
      <vt:lpstr>Findings and Conclusion</vt:lpstr>
      <vt:lpstr>Future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video game sales</dc:title>
  <dc:creator>Anna Li</dc:creator>
  <cp:lastModifiedBy>Anna Li</cp:lastModifiedBy>
  <cp:revision>27</cp:revision>
  <dcterms:created xsi:type="dcterms:W3CDTF">2021-07-13T05:20:16Z</dcterms:created>
  <dcterms:modified xsi:type="dcterms:W3CDTF">2021-07-15T21:02:15Z</dcterms:modified>
</cp:coreProperties>
</file>