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79" r:id="rId7"/>
    <p:sldId id="275" r:id="rId8"/>
    <p:sldId id="276" r:id="rId9"/>
    <p:sldId id="273" r:id="rId10"/>
    <p:sldId id="278" r:id="rId11"/>
    <p:sldId id="270" r:id="rId12"/>
    <p:sldId id="261" r:id="rId13"/>
    <p:sldId id="262" r:id="rId14"/>
    <p:sldId id="280" r:id="rId15"/>
    <p:sldId id="282" r:id="rId16"/>
    <p:sldId id="283" r:id="rId17"/>
    <p:sldId id="284" r:id="rId18"/>
    <p:sldId id="281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8" autoAdjust="0"/>
    <p:restoredTop sz="90561" autoAdjust="0"/>
  </p:normalViewPr>
  <p:slideViewPr>
    <p:cSldViewPr snapToGrid="0">
      <p:cViewPr varScale="1">
        <p:scale>
          <a:sx n="70" d="100"/>
          <a:sy n="70" d="100"/>
        </p:scale>
        <p:origin x="58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Li" userId="48e33704df6be93d" providerId="LiveId" clId="{A6C348B3-E51B-46F0-8212-A5EC5DF15DF0}"/>
    <pc:docChg chg="undo custSel addSld delSld modSld sldOrd">
      <pc:chgData name="Anna Li" userId="48e33704df6be93d" providerId="LiveId" clId="{A6C348B3-E51B-46F0-8212-A5EC5DF15DF0}" dt="2021-08-16T20:04:52.650" v="6695" actId="20577"/>
      <pc:docMkLst>
        <pc:docMk/>
      </pc:docMkLst>
      <pc:sldChg chg="modSp mod modNotesTx">
        <pc:chgData name="Anna Li" userId="48e33704df6be93d" providerId="LiveId" clId="{A6C348B3-E51B-46F0-8212-A5EC5DF15DF0}" dt="2021-07-28T04:32:46.260" v="349"/>
        <pc:sldMkLst>
          <pc:docMk/>
          <pc:sldMk cId="2095140955" sldId="256"/>
        </pc:sldMkLst>
        <pc:spChg chg="mod">
          <ac:chgData name="Anna Li" userId="48e33704df6be93d" providerId="LiveId" clId="{A6C348B3-E51B-46F0-8212-A5EC5DF15DF0}" dt="2021-07-28T04:21:39.825" v="268" actId="14100"/>
          <ac:spMkLst>
            <pc:docMk/>
            <pc:sldMk cId="2095140955" sldId="256"/>
            <ac:spMk id="2" creationId="{708C9DC4-266D-4151-AB38-2CF9E1735260}"/>
          </ac:spMkLst>
        </pc:spChg>
        <pc:spChg chg="mod">
          <ac:chgData name="Anna Li" userId="48e33704df6be93d" providerId="LiveId" clId="{A6C348B3-E51B-46F0-8212-A5EC5DF15DF0}" dt="2021-07-28T04:21:47.922" v="271" actId="122"/>
          <ac:spMkLst>
            <pc:docMk/>
            <pc:sldMk cId="2095140955" sldId="256"/>
            <ac:spMk id="3" creationId="{9B03712E-3242-4509-B44E-8C017699E811}"/>
          </ac:spMkLst>
        </pc:spChg>
        <pc:picChg chg="mod">
          <ac:chgData name="Anna Li" userId="48e33704df6be93d" providerId="LiveId" clId="{A6C348B3-E51B-46F0-8212-A5EC5DF15DF0}" dt="2021-07-28T04:22:07.710" v="274" actId="14100"/>
          <ac:picMkLst>
            <pc:docMk/>
            <pc:sldMk cId="2095140955" sldId="256"/>
            <ac:picMk id="1026" creationId="{33A83ABC-30D7-4DAC-8BBF-E20E131454D2}"/>
          </ac:picMkLst>
        </pc:picChg>
      </pc:sldChg>
      <pc:sldChg chg="modSp mod">
        <pc:chgData name="Anna Li" userId="48e33704df6be93d" providerId="LiveId" clId="{A6C348B3-E51B-46F0-8212-A5EC5DF15DF0}" dt="2021-07-28T05:23:18.419" v="876" actId="20577"/>
        <pc:sldMkLst>
          <pc:docMk/>
          <pc:sldMk cId="393645772" sldId="257"/>
        </pc:sldMkLst>
        <pc:spChg chg="mod">
          <ac:chgData name="Anna Li" userId="48e33704df6be93d" providerId="LiveId" clId="{A6C348B3-E51B-46F0-8212-A5EC5DF15DF0}" dt="2021-07-28T04:19:43.054" v="253"/>
          <ac:spMkLst>
            <pc:docMk/>
            <pc:sldMk cId="393645772" sldId="257"/>
            <ac:spMk id="2" creationId="{7AC81C0F-7AD8-4E57-B541-F2E3F37E278D}"/>
          </ac:spMkLst>
        </pc:spChg>
        <pc:spChg chg="mod">
          <ac:chgData name="Anna Li" userId="48e33704df6be93d" providerId="LiveId" clId="{A6C348B3-E51B-46F0-8212-A5EC5DF15DF0}" dt="2021-07-28T05:23:18.419" v="876" actId="20577"/>
          <ac:spMkLst>
            <pc:docMk/>
            <pc:sldMk cId="393645772" sldId="257"/>
            <ac:spMk id="3" creationId="{032DEADD-3262-4A34-A48F-362EB08A82F1}"/>
          </ac:spMkLst>
        </pc:spChg>
      </pc:sldChg>
      <pc:sldChg chg="addSp modSp mod">
        <pc:chgData name="Anna Li" userId="48e33704df6be93d" providerId="LiveId" clId="{A6C348B3-E51B-46F0-8212-A5EC5DF15DF0}" dt="2021-07-28T04:30:48.890" v="348" actId="14100"/>
        <pc:sldMkLst>
          <pc:docMk/>
          <pc:sldMk cId="1806450280" sldId="258"/>
        </pc:sldMkLst>
        <pc:spChg chg="mod">
          <ac:chgData name="Anna Li" userId="48e33704df6be93d" providerId="LiveId" clId="{A6C348B3-E51B-46F0-8212-A5EC5DF15DF0}" dt="2021-07-28T04:30:43.673" v="347" actId="14100"/>
          <ac:spMkLst>
            <pc:docMk/>
            <pc:sldMk cId="1806450280" sldId="258"/>
            <ac:spMk id="2" creationId="{7124B22F-FD92-4F1C-9587-A744EAC8EBAD}"/>
          </ac:spMkLst>
        </pc:spChg>
        <pc:spChg chg="mod">
          <ac:chgData name="Anna Li" userId="48e33704df6be93d" providerId="LiveId" clId="{A6C348B3-E51B-46F0-8212-A5EC5DF15DF0}" dt="2021-07-28T04:30:48.890" v="348" actId="14100"/>
          <ac:spMkLst>
            <pc:docMk/>
            <pc:sldMk cId="1806450280" sldId="258"/>
            <ac:spMk id="3" creationId="{2C3D7EAB-0F98-4372-9E65-D0AE24BC9A06}"/>
          </ac:spMkLst>
        </pc:spChg>
        <pc:picChg chg="add mod">
          <ac:chgData name="Anna Li" userId="48e33704df6be93d" providerId="LiveId" clId="{A6C348B3-E51B-46F0-8212-A5EC5DF15DF0}" dt="2021-07-28T04:30:37.986" v="346" actId="1076"/>
          <ac:picMkLst>
            <pc:docMk/>
            <pc:sldMk cId="1806450280" sldId="258"/>
            <ac:picMk id="5" creationId="{D53963F0-CC66-4E85-9829-875A349CB604}"/>
          </ac:picMkLst>
        </pc:picChg>
      </pc:sldChg>
      <pc:sldChg chg="modSp mod">
        <pc:chgData name="Anna Li" userId="48e33704df6be93d" providerId="LiveId" clId="{A6C348B3-E51B-46F0-8212-A5EC5DF15DF0}" dt="2021-07-28T05:00:53.201" v="528" actId="20577"/>
        <pc:sldMkLst>
          <pc:docMk/>
          <pc:sldMk cId="3315827977" sldId="259"/>
        </pc:sldMkLst>
        <pc:spChg chg="mod">
          <ac:chgData name="Anna Li" userId="48e33704df6be93d" providerId="LiveId" clId="{A6C348B3-E51B-46F0-8212-A5EC5DF15DF0}" dt="2021-07-28T04:19:43.054" v="253"/>
          <ac:spMkLst>
            <pc:docMk/>
            <pc:sldMk cId="3315827977" sldId="259"/>
            <ac:spMk id="2" creationId="{9F7EB988-5007-4D12-8CD4-42F22E86A06C}"/>
          </ac:spMkLst>
        </pc:spChg>
        <pc:spChg chg="mod">
          <ac:chgData name="Anna Li" userId="48e33704df6be93d" providerId="LiveId" clId="{A6C348B3-E51B-46F0-8212-A5EC5DF15DF0}" dt="2021-07-28T05:00:53.201" v="528" actId="20577"/>
          <ac:spMkLst>
            <pc:docMk/>
            <pc:sldMk cId="3315827977" sldId="259"/>
            <ac:spMk id="3" creationId="{B8E71730-5CAF-4CB5-9CE7-7EA783E25289}"/>
          </ac:spMkLst>
        </pc:spChg>
      </pc:sldChg>
      <pc:sldChg chg="addSp delSp modSp mod modNotesTx">
        <pc:chgData name="Anna Li" userId="48e33704df6be93d" providerId="LiveId" clId="{A6C348B3-E51B-46F0-8212-A5EC5DF15DF0}" dt="2021-07-28T18:06:12.503" v="1441" actId="20577"/>
        <pc:sldMkLst>
          <pc:docMk/>
          <pc:sldMk cId="781168675" sldId="260"/>
        </pc:sldMkLst>
        <pc:spChg chg="mod">
          <ac:chgData name="Anna Li" userId="48e33704df6be93d" providerId="LiveId" clId="{A6C348B3-E51B-46F0-8212-A5EC5DF15DF0}" dt="2021-07-28T18:01:04.933" v="1152" actId="14100"/>
          <ac:spMkLst>
            <pc:docMk/>
            <pc:sldMk cId="781168675" sldId="260"/>
            <ac:spMk id="2" creationId="{16DA9C33-70DB-4E46-9311-154ADB0CA4E9}"/>
          </ac:spMkLst>
        </pc:spChg>
        <pc:spChg chg="del mod">
          <ac:chgData name="Anna Li" userId="48e33704df6be93d" providerId="LiveId" clId="{A6C348B3-E51B-46F0-8212-A5EC5DF15DF0}" dt="2021-07-28T05:26:50.803" v="882" actId="21"/>
          <ac:spMkLst>
            <pc:docMk/>
            <pc:sldMk cId="781168675" sldId="260"/>
            <ac:spMk id="3" creationId="{8D18FB9B-156A-40B1-8E18-FB153FAA05F3}"/>
          </ac:spMkLst>
        </pc:spChg>
        <pc:picChg chg="add mod">
          <ac:chgData name="Anna Li" userId="48e33704df6be93d" providerId="LiveId" clId="{A6C348B3-E51B-46F0-8212-A5EC5DF15DF0}" dt="2021-07-28T18:03:50.534" v="1177" actId="1076"/>
          <ac:picMkLst>
            <pc:docMk/>
            <pc:sldMk cId="781168675" sldId="260"/>
            <ac:picMk id="4" creationId="{F44CB10E-0170-4002-BBB9-A289E3E78F6B}"/>
          </ac:picMkLst>
        </pc:picChg>
        <pc:picChg chg="add mod">
          <ac:chgData name="Anna Li" userId="48e33704df6be93d" providerId="LiveId" clId="{A6C348B3-E51B-46F0-8212-A5EC5DF15DF0}" dt="2021-07-28T18:02:14.365" v="1168" actId="1076"/>
          <ac:picMkLst>
            <pc:docMk/>
            <pc:sldMk cId="781168675" sldId="260"/>
            <ac:picMk id="6" creationId="{BB0D62A7-8B82-4B2A-B825-F2A48D5BFCE0}"/>
          </ac:picMkLst>
        </pc:picChg>
        <pc:picChg chg="add mod">
          <ac:chgData name="Anna Li" userId="48e33704df6be93d" providerId="LiveId" clId="{A6C348B3-E51B-46F0-8212-A5EC5DF15DF0}" dt="2021-07-28T18:03:35.478" v="1173" actId="1076"/>
          <ac:picMkLst>
            <pc:docMk/>
            <pc:sldMk cId="781168675" sldId="260"/>
            <ac:picMk id="8" creationId="{E600B8F8-8A70-4DB9-89C7-FADE49ECDF60}"/>
          </ac:picMkLst>
        </pc:picChg>
        <pc:picChg chg="add mod">
          <ac:chgData name="Anna Li" userId="48e33704df6be93d" providerId="LiveId" clId="{A6C348B3-E51B-46F0-8212-A5EC5DF15DF0}" dt="2021-07-28T18:04:12.606" v="1180" actId="14100"/>
          <ac:picMkLst>
            <pc:docMk/>
            <pc:sldMk cId="781168675" sldId="260"/>
            <ac:picMk id="10" creationId="{23B9B2C2-6E55-4F0A-953B-576481543B54}"/>
          </ac:picMkLst>
        </pc:picChg>
        <pc:picChg chg="add del mod">
          <ac:chgData name="Anna Li" userId="48e33704df6be93d" providerId="LiveId" clId="{A6C348B3-E51B-46F0-8212-A5EC5DF15DF0}" dt="2021-07-28T04:40:40.642" v="352" actId="21"/>
          <ac:picMkLst>
            <pc:docMk/>
            <pc:sldMk cId="781168675" sldId="260"/>
            <ac:picMk id="1026" creationId="{F86C2938-533C-47F6-80EC-93F046AF1C86}"/>
          </ac:picMkLst>
        </pc:picChg>
      </pc:sldChg>
      <pc:sldChg chg="addSp delSp modSp mod modNotesTx">
        <pc:chgData name="Anna Li" userId="48e33704df6be93d" providerId="LiveId" clId="{A6C348B3-E51B-46F0-8212-A5EC5DF15DF0}" dt="2021-07-28T20:20:51.059" v="5640" actId="20577"/>
        <pc:sldMkLst>
          <pc:docMk/>
          <pc:sldMk cId="144825298" sldId="261"/>
        </pc:sldMkLst>
        <pc:spChg chg="del mod">
          <ac:chgData name="Anna Li" userId="48e33704df6be93d" providerId="LiveId" clId="{A6C348B3-E51B-46F0-8212-A5EC5DF15DF0}" dt="2021-07-28T04:46:56.928" v="359" actId="21"/>
          <ac:spMkLst>
            <pc:docMk/>
            <pc:sldMk cId="144825298" sldId="261"/>
            <ac:spMk id="2" creationId="{6203D5A4-CF94-401E-A405-A1728908FE33}"/>
          </ac:spMkLst>
        </pc:spChg>
        <pc:spChg chg="del mod">
          <ac:chgData name="Anna Li" userId="48e33704df6be93d" providerId="LiveId" clId="{A6C348B3-E51B-46F0-8212-A5EC5DF15DF0}" dt="2021-07-28T04:46:59.105" v="360" actId="21"/>
          <ac:spMkLst>
            <pc:docMk/>
            <pc:sldMk cId="144825298" sldId="261"/>
            <ac:spMk id="3" creationId="{359C7882-24C8-48BB-AB72-0FA7A59F06D2}"/>
          </ac:spMkLst>
        </pc:spChg>
        <pc:picChg chg="add mod">
          <ac:chgData name="Anna Li" userId="48e33704df6be93d" providerId="LiveId" clId="{A6C348B3-E51B-46F0-8212-A5EC5DF15DF0}" dt="2021-07-28T04:47:44.122" v="374" actId="1076"/>
          <ac:picMkLst>
            <pc:docMk/>
            <pc:sldMk cId="144825298" sldId="261"/>
            <ac:picMk id="2050" creationId="{FCD047AB-7488-4B79-8AB7-D7832F0C11BB}"/>
          </ac:picMkLst>
        </pc:picChg>
        <pc:picChg chg="add mod">
          <ac:chgData name="Anna Li" userId="48e33704df6be93d" providerId="LiveId" clId="{A6C348B3-E51B-46F0-8212-A5EC5DF15DF0}" dt="2021-07-28T04:47:33.786" v="371" actId="14100"/>
          <ac:picMkLst>
            <pc:docMk/>
            <pc:sldMk cId="144825298" sldId="261"/>
            <ac:picMk id="2052" creationId="{99B1260A-244C-4451-A482-31D7BA210961}"/>
          </ac:picMkLst>
        </pc:picChg>
      </pc:sldChg>
      <pc:sldChg chg="modSp mod">
        <pc:chgData name="Anna Li" userId="48e33704df6be93d" providerId="LiveId" clId="{A6C348B3-E51B-46F0-8212-A5EC5DF15DF0}" dt="2021-07-28T21:08:19.860" v="6616" actId="20577"/>
        <pc:sldMkLst>
          <pc:docMk/>
          <pc:sldMk cId="1205810023" sldId="262"/>
        </pc:sldMkLst>
        <pc:spChg chg="mod">
          <ac:chgData name="Anna Li" userId="48e33704df6be93d" providerId="LiveId" clId="{A6C348B3-E51B-46F0-8212-A5EC5DF15DF0}" dt="2021-07-28T04:19:43.054" v="253"/>
          <ac:spMkLst>
            <pc:docMk/>
            <pc:sldMk cId="1205810023" sldId="262"/>
            <ac:spMk id="2" creationId="{8A34D339-3527-47B8-BBF1-D6B5861FE3BC}"/>
          </ac:spMkLst>
        </pc:spChg>
        <pc:spChg chg="mod">
          <ac:chgData name="Anna Li" userId="48e33704df6be93d" providerId="LiveId" clId="{A6C348B3-E51B-46F0-8212-A5EC5DF15DF0}" dt="2021-07-28T21:08:19.860" v="6616" actId="20577"/>
          <ac:spMkLst>
            <pc:docMk/>
            <pc:sldMk cId="1205810023" sldId="262"/>
            <ac:spMk id="3" creationId="{EC703826-886E-4BD9-8D50-7CAC3B8E745B}"/>
          </ac:spMkLst>
        </pc:spChg>
      </pc:sldChg>
      <pc:sldChg chg="modSp del">
        <pc:chgData name="Anna Li" userId="48e33704df6be93d" providerId="LiveId" clId="{A6C348B3-E51B-46F0-8212-A5EC5DF15DF0}" dt="2021-07-28T18:38:20.835" v="2164" actId="2696"/>
        <pc:sldMkLst>
          <pc:docMk/>
          <pc:sldMk cId="2460462157" sldId="263"/>
        </pc:sldMkLst>
        <pc:spChg chg="mod">
          <ac:chgData name="Anna Li" userId="48e33704df6be93d" providerId="LiveId" clId="{A6C348B3-E51B-46F0-8212-A5EC5DF15DF0}" dt="2021-07-28T04:19:43.054" v="253"/>
          <ac:spMkLst>
            <pc:docMk/>
            <pc:sldMk cId="2460462157" sldId="263"/>
            <ac:spMk id="2" creationId="{085B862F-CF6A-43C4-BD2E-CA006A03D95D}"/>
          </ac:spMkLst>
        </pc:spChg>
        <pc:spChg chg="mod">
          <ac:chgData name="Anna Li" userId="48e33704df6be93d" providerId="LiveId" clId="{A6C348B3-E51B-46F0-8212-A5EC5DF15DF0}" dt="2021-07-28T04:19:43.054" v="253"/>
          <ac:spMkLst>
            <pc:docMk/>
            <pc:sldMk cId="2460462157" sldId="263"/>
            <ac:spMk id="3" creationId="{D60BD755-32F9-4081-96FF-17BF966470F1}"/>
          </ac:spMkLst>
        </pc:spChg>
      </pc:sldChg>
      <pc:sldChg chg="modSp del">
        <pc:chgData name="Anna Li" userId="48e33704df6be93d" providerId="LiveId" clId="{A6C348B3-E51B-46F0-8212-A5EC5DF15DF0}" dt="2021-07-28T18:38:22.441" v="2165" actId="2696"/>
        <pc:sldMkLst>
          <pc:docMk/>
          <pc:sldMk cId="2582164714" sldId="264"/>
        </pc:sldMkLst>
        <pc:spChg chg="mod">
          <ac:chgData name="Anna Li" userId="48e33704df6be93d" providerId="LiveId" clId="{A6C348B3-E51B-46F0-8212-A5EC5DF15DF0}" dt="2021-07-28T04:19:43.054" v="253"/>
          <ac:spMkLst>
            <pc:docMk/>
            <pc:sldMk cId="2582164714" sldId="264"/>
            <ac:spMk id="2" creationId="{A2D41B32-7878-479B-A94B-03D47559F557}"/>
          </ac:spMkLst>
        </pc:spChg>
        <pc:spChg chg="mod">
          <ac:chgData name="Anna Li" userId="48e33704df6be93d" providerId="LiveId" clId="{A6C348B3-E51B-46F0-8212-A5EC5DF15DF0}" dt="2021-07-28T04:19:43.054" v="253"/>
          <ac:spMkLst>
            <pc:docMk/>
            <pc:sldMk cId="2582164714" sldId="264"/>
            <ac:spMk id="3" creationId="{351A3B7A-66AA-4313-8576-12CC7E27A629}"/>
          </ac:spMkLst>
        </pc:spChg>
      </pc:sldChg>
      <pc:sldChg chg="modSp del">
        <pc:chgData name="Anna Li" userId="48e33704df6be93d" providerId="LiveId" clId="{A6C348B3-E51B-46F0-8212-A5EC5DF15DF0}" dt="2021-07-28T18:38:23.999" v="2166" actId="2696"/>
        <pc:sldMkLst>
          <pc:docMk/>
          <pc:sldMk cId="2071518412" sldId="265"/>
        </pc:sldMkLst>
        <pc:spChg chg="mod">
          <ac:chgData name="Anna Li" userId="48e33704df6be93d" providerId="LiveId" clId="{A6C348B3-E51B-46F0-8212-A5EC5DF15DF0}" dt="2021-07-28T04:19:43.054" v="253"/>
          <ac:spMkLst>
            <pc:docMk/>
            <pc:sldMk cId="2071518412" sldId="265"/>
            <ac:spMk id="2" creationId="{4B96DF6B-3D7C-409A-92A9-F4F308E5A717}"/>
          </ac:spMkLst>
        </pc:spChg>
        <pc:spChg chg="mod">
          <ac:chgData name="Anna Li" userId="48e33704df6be93d" providerId="LiveId" clId="{A6C348B3-E51B-46F0-8212-A5EC5DF15DF0}" dt="2021-07-28T04:19:43.054" v="253"/>
          <ac:spMkLst>
            <pc:docMk/>
            <pc:sldMk cId="2071518412" sldId="265"/>
            <ac:spMk id="3" creationId="{0963BDAB-DC46-4A9F-A523-08BFB71B5E6D}"/>
          </ac:spMkLst>
        </pc:spChg>
      </pc:sldChg>
      <pc:sldChg chg="modSp del">
        <pc:chgData name="Anna Li" userId="48e33704df6be93d" providerId="LiveId" clId="{A6C348B3-E51B-46F0-8212-A5EC5DF15DF0}" dt="2021-07-28T18:38:24.943" v="2167" actId="2696"/>
        <pc:sldMkLst>
          <pc:docMk/>
          <pc:sldMk cId="461397844" sldId="266"/>
        </pc:sldMkLst>
        <pc:spChg chg="mod">
          <ac:chgData name="Anna Li" userId="48e33704df6be93d" providerId="LiveId" clId="{A6C348B3-E51B-46F0-8212-A5EC5DF15DF0}" dt="2021-07-28T04:19:43.054" v="253"/>
          <ac:spMkLst>
            <pc:docMk/>
            <pc:sldMk cId="461397844" sldId="266"/>
            <ac:spMk id="2" creationId="{0BC02027-07F2-4FD2-B439-53F6DC41994D}"/>
          </ac:spMkLst>
        </pc:spChg>
        <pc:spChg chg="mod">
          <ac:chgData name="Anna Li" userId="48e33704df6be93d" providerId="LiveId" clId="{A6C348B3-E51B-46F0-8212-A5EC5DF15DF0}" dt="2021-07-28T04:19:43.054" v="253"/>
          <ac:spMkLst>
            <pc:docMk/>
            <pc:sldMk cId="461397844" sldId="266"/>
            <ac:spMk id="3" creationId="{C6519CA7-BA83-4C62-A997-100E459848D4}"/>
          </ac:spMkLst>
        </pc:spChg>
      </pc:sldChg>
      <pc:sldChg chg="modSp mod">
        <pc:chgData name="Anna Li" userId="48e33704df6be93d" providerId="LiveId" clId="{A6C348B3-E51B-46F0-8212-A5EC5DF15DF0}" dt="2021-07-28T21:26:08.174" v="6686" actId="20577"/>
        <pc:sldMkLst>
          <pc:docMk/>
          <pc:sldMk cId="1318635202" sldId="267"/>
        </pc:sldMkLst>
        <pc:spChg chg="mod">
          <ac:chgData name="Anna Li" userId="48e33704df6be93d" providerId="LiveId" clId="{A6C348B3-E51B-46F0-8212-A5EC5DF15DF0}" dt="2021-07-28T04:19:43.054" v="253"/>
          <ac:spMkLst>
            <pc:docMk/>
            <pc:sldMk cId="1318635202" sldId="267"/>
            <ac:spMk id="2" creationId="{4CD2D6C2-B83E-4F9E-8A3B-55F61C345873}"/>
          </ac:spMkLst>
        </pc:spChg>
        <pc:spChg chg="mod">
          <ac:chgData name="Anna Li" userId="48e33704df6be93d" providerId="LiveId" clId="{A6C348B3-E51B-46F0-8212-A5EC5DF15DF0}" dt="2021-07-28T21:26:08.174" v="6686" actId="20577"/>
          <ac:spMkLst>
            <pc:docMk/>
            <pc:sldMk cId="1318635202" sldId="267"/>
            <ac:spMk id="3" creationId="{EB9771A3-26CD-47B9-96AE-A838FEB87574}"/>
          </ac:spMkLst>
        </pc:spChg>
      </pc:sldChg>
      <pc:sldChg chg="modSp mod">
        <pc:chgData name="Anna Li" userId="48e33704df6be93d" providerId="LiveId" clId="{A6C348B3-E51B-46F0-8212-A5EC5DF15DF0}" dt="2021-08-16T20:04:52.650" v="6695" actId="20577"/>
        <pc:sldMkLst>
          <pc:docMk/>
          <pc:sldMk cId="2338364389" sldId="268"/>
        </pc:sldMkLst>
        <pc:spChg chg="mod">
          <ac:chgData name="Anna Li" userId="48e33704df6be93d" providerId="LiveId" clId="{A6C348B3-E51B-46F0-8212-A5EC5DF15DF0}" dt="2021-07-28T04:19:43.054" v="253"/>
          <ac:spMkLst>
            <pc:docMk/>
            <pc:sldMk cId="2338364389" sldId="268"/>
            <ac:spMk id="2" creationId="{7A973D66-5FEB-4F48-A65C-14BEEC25E934}"/>
          </ac:spMkLst>
        </pc:spChg>
        <pc:spChg chg="mod">
          <ac:chgData name="Anna Li" userId="48e33704df6be93d" providerId="LiveId" clId="{A6C348B3-E51B-46F0-8212-A5EC5DF15DF0}" dt="2021-08-16T20:04:52.650" v="6695" actId="20577"/>
          <ac:spMkLst>
            <pc:docMk/>
            <pc:sldMk cId="2338364389" sldId="268"/>
            <ac:spMk id="3" creationId="{48B75D4A-C1D4-4AA4-B018-FB8D62AE1A6A}"/>
          </ac:spMkLst>
        </pc:spChg>
      </pc:sldChg>
      <pc:sldChg chg="delSp modSp mod">
        <pc:chgData name="Anna Li" userId="48e33704df6be93d" providerId="LiveId" clId="{A6C348B3-E51B-46F0-8212-A5EC5DF15DF0}" dt="2021-07-28T21:17:02.303" v="6617" actId="21"/>
        <pc:sldMkLst>
          <pc:docMk/>
          <pc:sldMk cId="1752014755" sldId="269"/>
        </pc:sldMkLst>
        <pc:spChg chg="mod">
          <ac:chgData name="Anna Li" userId="48e33704df6be93d" providerId="LiveId" clId="{A6C348B3-E51B-46F0-8212-A5EC5DF15DF0}" dt="2021-07-28T04:19:43.054" v="253"/>
          <ac:spMkLst>
            <pc:docMk/>
            <pc:sldMk cId="1752014755" sldId="269"/>
            <ac:spMk id="2" creationId="{01D046BA-9540-4B0E-BF24-EF2209964415}"/>
          </ac:spMkLst>
        </pc:spChg>
        <pc:spChg chg="del mod">
          <ac:chgData name="Anna Li" userId="48e33704df6be93d" providerId="LiveId" clId="{A6C348B3-E51B-46F0-8212-A5EC5DF15DF0}" dt="2021-07-28T21:17:02.303" v="6617" actId="21"/>
          <ac:spMkLst>
            <pc:docMk/>
            <pc:sldMk cId="1752014755" sldId="269"/>
            <ac:spMk id="3" creationId="{F3065BE3-4317-4C1D-AA92-17BA08C1E931}"/>
          </ac:spMkLst>
        </pc:spChg>
      </pc:sldChg>
      <pc:sldChg chg="addSp modSp new modNotesTx">
        <pc:chgData name="Anna Li" userId="48e33704df6be93d" providerId="LiveId" clId="{A6C348B3-E51B-46F0-8212-A5EC5DF15DF0}" dt="2021-07-28T20:31:43.173" v="6217" actId="20577"/>
        <pc:sldMkLst>
          <pc:docMk/>
          <pc:sldMk cId="1467527431" sldId="270"/>
        </pc:sldMkLst>
        <pc:picChg chg="add mod">
          <ac:chgData name="Anna Li" userId="48e33704df6be93d" providerId="LiveId" clId="{A6C348B3-E51B-46F0-8212-A5EC5DF15DF0}" dt="2021-07-28T04:40:57.993" v="357" actId="1076"/>
          <ac:picMkLst>
            <pc:docMk/>
            <pc:sldMk cId="1467527431" sldId="270"/>
            <ac:picMk id="4" creationId="{F857AD20-5B39-4AB6-99EE-C8D5E4B927CF}"/>
          </ac:picMkLst>
        </pc:picChg>
      </pc:sldChg>
      <pc:sldChg chg="new del">
        <pc:chgData name="Anna Li" userId="48e33704df6be93d" providerId="LiveId" clId="{A6C348B3-E51B-46F0-8212-A5EC5DF15DF0}" dt="2021-07-28T06:20:54.099" v="1121" actId="2696"/>
        <pc:sldMkLst>
          <pc:docMk/>
          <pc:sldMk cId="4212501536" sldId="271"/>
        </pc:sldMkLst>
      </pc:sldChg>
      <pc:sldChg chg="new del">
        <pc:chgData name="Anna Li" userId="48e33704df6be93d" providerId="LiveId" clId="{A6C348B3-E51B-46F0-8212-A5EC5DF15DF0}" dt="2021-07-28T06:20:55.828" v="1122" actId="2696"/>
        <pc:sldMkLst>
          <pc:docMk/>
          <pc:sldMk cId="3014200837" sldId="272"/>
        </pc:sldMkLst>
      </pc:sldChg>
      <pc:sldChg chg="addSp delSp modSp new mod ord modNotesTx">
        <pc:chgData name="Anna Li" userId="48e33704df6be93d" providerId="LiveId" clId="{A6C348B3-E51B-46F0-8212-A5EC5DF15DF0}" dt="2021-07-28T20:00:57.603" v="4896" actId="20577"/>
        <pc:sldMkLst>
          <pc:docMk/>
          <pc:sldMk cId="3516765397" sldId="273"/>
        </pc:sldMkLst>
        <pc:spChg chg="mod">
          <ac:chgData name="Anna Li" userId="48e33704df6be93d" providerId="LiveId" clId="{A6C348B3-E51B-46F0-8212-A5EC5DF15DF0}" dt="2021-07-28T06:17:49.571" v="1116" actId="1076"/>
          <ac:spMkLst>
            <pc:docMk/>
            <pc:sldMk cId="3516765397" sldId="273"/>
            <ac:spMk id="2" creationId="{399782EB-860C-48B0-9CBB-6100989ED468}"/>
          </ac:spMkLst>
        </pc:spChg>
        <pc:spChg chg="del">
          <ac:chgData name="Anna Li" userId="48e33704df6be93d" providerId="LiveId" clId="{A6C348B3-E51B-46F0-8212-A5EC5DF15DF0}" dt="2021-07-28T06:07:38.714" v="1029" actId="21"/>
          <ac:spMkLst>
            <pc:docMk/>
            <pc:sldMk cId="3516765397" sldId="273"/>
            <ac:spMk id="3" creationId="{1F42E8E2-C356-4F22-A99A-406D2D344A21}"/>
          </ac:spMkLst>
        </pc:spChg>
        <pc:spChg chg="add mod">
          <ac:chgData name="Anna Li" userId="48e33704df6be93d" providerId="LiveId" clId="{A6C348B3-E51B-46F0-8212-A5EC5DF15DF0}" dt="2021-07-28T06:18:00.267" v="1117" actId="1076"/>
          <ac:spMkLst>
            <pc:docMk/>
            <pc:sldMk cId="3516765397" sldId="273"/>
            <ac:spMk id="4" creationId="{5F538104-E97E-41FD-8B6B-D8E2C49B2DFA}"/>
          </ac:spMkLst>
        </pc:spChg>
        <pc:picChg chg="add mod">
          <ac:chgData name="Anna Li" userId="48e33704df6be93d" providerId="LiveId" clId="{A6C348B3-E51B-46F0-8212-A5EC5DF15DF0}" dt="2021-07-28T18:32:07.911" v="1853" actId="1076"/>
          <ac:picMkLst>
            <pc:docMk/>
            <pc:sldMk cId="3516765397" sldId="273"/>
            <ac:picMk id="5" creationId="{737E189E-DCAF-4947-88FA-899027D71A73}"/>
          </ac:picMkLst>
        </pc:picChg>
        <pc:picChg chg="add del mod">
          <ac:chgData name="Anna Li" userId="48e33704df6be93d" providerId="LiveId" clId="{A6C348B3-E51B-46F0-8212-A5EC5DF15DF0}" dt="2021-07-28T18:30:52.446" v="1843" actId="21"/>
          <ac:picMkLst>
            <pc:docMk/>
            <pc:sldMk cId="3516765397" sldId="273"/>
            <ac:picMk id="6" creationId="{B1102510-FB0B-40F3-9B73-A0FB85E72950}"/>
          </ac:picMkLst>
        </pc:picChg>
        <pc:picChg chg="add del mod">
          <ac:chgData name="Anna Li" userId="48e33704df6be93d" providerId="LiveId" clId="{A6C348B3-E51B-46F0-8212-A5EC5DF15DF0}" dt="2021-07-28T18:30:53.581" v="1844" actId="21"/>
          <ac:picMkLst>
            <pc:docMk/>
            <pc:sldMk cId="3516765397" sldId="273"/>
            <ac:picMk id="8" creationId="{EEC023B8-1A82-4E73-A977-AD5881F82BBD}"/>
          </ac:picMkLst>
        </pc:picChg>
        <pc:picChg chg="add mod">
          <ac:chgData name="Anna Li" userId="48e33704df6be93d" providerId="LiveId" clId="{A6C348B3-E51B-46F0-8212-A5EC5DF15DF0}" dt="2021-07-28T18:32:19.398" v="1856" actId="1076"/>
          <ac:picMkLst>
            <pc:docMk/>
            <pc:sldMk cId="3516765397" sldId="273"/>
            <ac:picMk id="9" creationId="{739125A7-8FE3-4DBA-9BDE-0E983A77B058}"/>
          </ac:picMkLst>
        </pc:picChg>
        <pc:cxnChg chg="add mod">
          <ac:chgData name="Anna Li" userId="48e33704df6be93d" providerId="LiveId" clId="{A6C348B3-E51B-46F0-8212-A5EC5DF15DF0}" dt="2021-07-28T19:55:39.127" v="4629" actId="1076"/>
          <ac:cxnSpMkLst>
            <pc:docMk/>
            <pc:sldMk cId="3516765397" sldId="273"/>
            <ac:cxnSpMk id="11" creationId="{4990B9BB-9B48-4A8C-B2DF-F51694E60608}"/>
          </ac:cxnSpMkLst>
        </pc:cxnChg>
      </pc:sldChg>
      <pc:sldChg chg="new del">
        <pc:chgData name="Anna Li" userId="48e33704df6be93d" providerId="LiveId" clId="{A6C348B3-E51B-46F0-8212-A5EC5DF15DF0}" dt="2021-07-28T06:20:52.221" v="1120" actId="2696"/>
        <pc:sldMkLst>
          <pc:docMk/>
          <pc:sldMk cId="2406976102" sldId="274"/>
        </pc:sldMkLst>
      </pc:sldChg>
      <pc:sldChg chg="addSp delSp modSp new mod modNotesTx">
        <pc:chgData name="Anna Li" userId="48e33704df6be93d" providerId="LiveId" clId="{A6C348B3-E51B-46F0-8212-A5EC5DF15DF0}" dt="2021-07-28T19:49:54.521" v="4172" actId="20577"/>
        <pc:sldMkLst>
          <pc:docMk/>
          <pc:sldMk cId="625962183" sldId="275"/>
        </pc:sldMkLst>
        <pc:spChg chg="mod">
          <ac:chgData name="Anna Li" userId="48e33704df6be93d" providerId="LiveId" clId="{A6C348B3-E51B-46F0-8212-A5EC5DF15DF0}" dt="2021-07-28T05:35:27.137" v="944" actId="1076"/>
          <ac:spMkLst>
            <pc:docMk/>
            <pc:sldMk cId="625962183" sldId="275"/>
            <ac:spMk id="2" creationId="{486ABA24-16A4-43B7-A4A0-9343ACC4DEB0}"/>
          </ac:spMkLst>
        </pc:spChg>
        <pc:spChg chg="del">
          <ac:chgData name="Anna Li" userId="48e33704df6be93d" providerId="LiveId" clId="{A6C348B3-E51B-46F0-8212-A5EC5DF15DF0}" dt="2021-07-28T05:34:36" v="932" actId="21"/>
          <ac:spMkLst>
            <pc:docMk/>
            <pc:sldMk cId="625962183" sldId="275"/>
            <ac:spMk id="3" creationId="{29969979-6F3E-4851-B96C-4CCECB10064C}"/>
          </ac:spMkLst>
        </pc:spChg>
        <pc:picChg chg="add mod">
          <ac:chgData name="Anna Li" userId="48e33704df6be93d" providerId="LiveId" clId="{A6C348B3-E51B-46F0-8212-A5EC5DF15DF0}" dt="2021-07-28T18:29:36.423" v="1829" actId="14100"/>
          <ac:picMkLst>
            <pc:docMk/>
            <pc:sldMk cId="625962183" sldId="275"/>
            <ac:picMk id="4" creationId="{D6EF2F28-C285-4D27-A819-2E857FFB41E5}"/>
          </ac:picMkLst>
        </pc:picChg>
        <pc:picChg chg="add del mod modCrop">
          <ac:chgData name="Anna Li" userId="48e33704df6be93d" providerId="LiveId" clId="{A6C348B3-E51B-46F0-8212-A5EC5DF15DF0}" dt="2021-07-28T18:28:40.950" v="1817" actId="21"/>
          <ac:picMkLst>
            <pc:docMk/>
            <pc:sldMk cId="625962183" sldId="275"/>
            <ac:picMk id="5" creationId="{F1545BB7-1FC6-4A9A-BAD9-91D5DF4DB245}"/>
          </ac:picMkLst>
        </pc:picChg>
        <pc:picChg chg="add del mod">
          <ac:chgData name="Anna Li" userId="48e33704df6be93d" providerId="LiveId" clId="{A6C348B3-E51B-46F0-8212-A5EC5DF15DF0}" dt="2021-07-28T18:28:41.981" v="1818" actId="21"/>
          <ac:picMkLst>
            <pc:docMk/>
            <pc:sldMk cId="625962183" sldId="275"/>
            <ac:picMk id="7" creationId="{2BF32BFA-E233-4591-A4AD-5BACDEB6DDC6}"/>
          </ac:picMkLst>
        </pc:picChg>
        <pc:picChg chg="add mod">
          <ac:chgData name="Anna Li" userId="48e33704df6be93d" providerId="LiveId" clId="{A6C348B3-E51B-46F0-8212-A5EC5DF15DF0}" dt="2021-07-28T18:29:44.726" v="1831" actId="14100"/>
          <ac:picMkLst>
            <pc:docMk/>
            <pc:sldMk cId="625962183" sldId="275"/>
            <ac:picMk id="8" creationId="{12844601-0F61-4549-8BE3-DC0DD0B514FF}"/>
          </ac:picMkLst>
        </pc:picChg>
      </pc:sldChg>
      <pc:sldChg chg="addSp delSp modSp new mod modNotesTx">
        <pc:chgData name="Anna Li" userId="48e33704df6be93d" providerId="LiveId" clId="{A6C348B3-E51B-46F0-8212-A5EC5DF15DF0}" dt="2021-07-28T19:54:29.309" v="4624" actId="20577"/>
        <pc:sldMkLst>
          <pc:docMk/>
          <pc:sldMk cId="655326731" sldId="276"/>
        </pc:sldMkLst>
        <pc:spChg chg="mod">
          <ac:chgData name="Anna Li" userId="48e33704df6be93d" providerId="LiveId" clId="{A6C348B3-E51B-46F0-8212-A5EC5DF15DF0}" dt="2021-07-28T06:02:20.442" v="1014" actId="14100"/>
          <ac:spMkLst>
            <pc:docMk/>
            <pc:sldMk cId="655326731" sldId="276"/>
            <ac:spMk id="2" creationId="{E7DC7DDB-95E7-4FE2-B25C-06744BFFA15F}"/>
          </ac:spMkLst>
        </pc:spChg>
        <pc:spChg chg="del">
          <ac:chgData name="Anna Li" userId="48e33704df6be93d" providerId="LiveId" clId="{A6C348B3-E51B-46F0-8212-A5EC5DF15DF0}" dt="2021-07-28T06:02:39.401" v="1015" actId="22"/>
          <ac:spMkLst>
            <pc:docMk/>
            <pc:sldMk cId="655326731" sldId="276"/>
            <ac:spMk id="3" creationId="{D386B0A7-1F8D-46F7-BBF2-AF9E30660C43}"/>
          </ac:spMkLst>
        </pc:spChg>
        <pc:spChg chg="add del mod">
          <ac:chgData name="Anna Li" userId="48e33704df6be93d" providerId="LiveId" clId="{A6C348B3-E51B-46F0-8212-A5EC5DF15DF0}" dt="2021-07-28T18:30:42.622" v="1840" actId="21"/>
          <ac:spMkLst>
            <pc:docMk/>
            <pc:sldMk cId="655326731" sldId="276"/>
            <ac:spMk id="4" creationId="{FEFDAACA-220B-4C39-8F50-F44A0AF1A2C1}"/>
          </ac:spMkLst>
        </pc:spChg>
        <pc:picChg chg="add del mod">
          <ac:chgData name="Anna Li" userId="48e33704df6be93d" providerId="LiveId" clId="{A6C348B3-E51B-46F0-8212-A5EC5DF15DF0}" dt="2021-07-28T18:29:53.477" v="1832" actId="21"/>
          <ac:picMkLst>
            <pc:docMk/>
            <pc:sldMk cId="655326731" sldId="276"/>
            <ac:picMk id="5" creationId="{94E860C9-7DEB-4EDA-A4D3-AB84D1304E5A}"/>
          </ac:picMkLst>
        </pc:picChg>
        <pc:picChg chg="add del mod ord">
          <ac:chgData name="Anna Li" userId="48e33704df6be93d" providerId="LiveId" clId="{A6C348B3-E51B-46F0-8212-A5EC5DF15DF0}" dt="2021-07-28T18:29:54.793" v="1833" actId="21"/>
          <ac:picMkLst>
            <pc:docMk/>
            <pc:sldMk cId="655326731" sldId="276"/>
            <ac:picMk id="7" creationId="{13B68331-B39A-4844-AB8A-5E361622B046}"/>
          </ac:picMkLst>
        </pc:picChg>
        <pc:picChg chg="add mod">
          <ac:chgData name="Anna Li" userId="48e33704df6be93d" providerId="LiveId" clId="{A6C348B3-E51B-46F0-8212-A5EC5DF15DF0}" dt="2021-07-28T18:30:47.686" v="1842" actId="14100"/>
          <ac:picMkLst>
            <pc:docMk/>
            <pc:sldMk cId="655326731" sldId="276"/>
            <ac:picMk id="8" creationId="{1AA0EEB5-895D-4801-A9D4-C6B28D11EE9F}"/>
          </ac:picMkLst>
        </pc:picChg>
        <pc:picChg chg="add mod">
          <ac:chgData name="Anna Li" userId="48e33704df6be93d" providerId="LiveId" clId="{A6C348B3-E51B-46F0-8212-A5EC5DF15DF0}" dt="2021-07-28T18:30:39.526" v="1839" actId="1076"/>
          <ac:picMkLst>
            <pc:docMk/>
            <pc:sldMk cId="655326731" sldId="276"/>
            <ac:picMk id="10" creationId="{D5F9A962-FD47-48CD-AAD6-F0288A19D7D0}"/>
          </ac:picMkLst>
        </pc:picChg>
      </pc:sldChg>
      <pc:sldChg chg="new del">
        <pc:chgData name="Anna Li" userId="48e33704df6be93d" providerId="LiveId" clId="{A6C348B3-E51B-46F0-8212-A5EC5DF15DF0}" dt="2021-07-28T06:22:08.427" v="1124" actId="2696"/>
        <pc:sldMkLst>
          <pc:docMk/>
          <pc:sldMk cId="3882447564" sldId="277"/>
        </pc:sldMkLst>
      </pc:sldChg>
      <pc:sldChg chg="addSp delSp modSp add mod modNotesTx">
        <pc:chgData name="Anna Li" userId="48e33704df6be93d" providerId="LiveId" clId="{A6C348B3-E51B-46F0-8212-A5EC5DF15DF0}" dt="2021-07-28T20:05:29.809" v="5088" actId="20577"/>
        <pc:sldMkLst>
          <pc:docMk/>
          <pc:sldMk cId="1229165774" sldId="278"/>
        </pc:sldMkLst>
        <pc:picChg chg="add del mod">
          <ac:chgData name="Anna Li" userId="48e33704df6be93d" providerId="LiveId" clId="{A6C348B3-E51B-46F0-8212-A5EC5DF15DF0}" dt="2021-07-28T18:32:30.718" v="1857" actId="21"/>
          <ac:picMkLst>
            <pc:docMk/>
            <pc:sldMk cId="1229165774" sldId="278"/>
            <ac:picMk id="5" creationId="{DAF0ABAC-D136-4484-BC9D-BFE4E381D1D3}"/>
          </ac:picMkLst>
        </pc:picChg>
        <pc:picChg chg="del">
          <ac:chgData name="Anna Li" userId="48e33704df6be93d" providerId="LiveId" clId="{A6C348B3-E51B-46F0-8212-A5EC5DF15DF0}" dt="2021-07-28T06:22:13.291" v="1125" actId="21"/>
          <ac:picMkLst>
            <pc:docMk/>
            <pc:sldMk cId="1229165774" sldId="278"/>
            <ac:picMk id="6" creationId="{B1102510-FB0B-40F3-9B73-A0FB85E72950}"/>
          </ac:picMkLst>
        </pc:picChg>
        <pc:picChg chg="add mod">
          <ac:chgData name="Anna Li" userId="48e33704df6be93d" providerId="LiveId" clId="{A6C348B3-E51B-46F0-8212-A5EC5DF15DF0}" dt="2021-07-28T18:39:44.014" v="2172" actId="14100"/>
          <ac:picMkLst>
            <pc:docMk/>
            <pc:sldMk cId="1229165774" sldId="278"/>
            <ac:picMk id="6" creationId="{EB8D45E2-0209-4DF5-A0FF-3BFF28334D8C}"/>
          </ac:picMkLst>
        </pc:picChg>
        <pc:picChg chg="add mod">
          <ac:chgData name="Anna Li" userId="48e33704df6be93d" providerId="LiveId" clId="{A6C348B3-E51B-46F0-8212-A5EC5DF15DF0}" dt="2021-07-28T18:39:40.318" v="2171" actId="14100"/>
          <ac:picMkLst>
            <pc:docMk/>
            <pc:sldMk cId="1229165774" sldId="278"/>
            <ac:picMk id="8" creationId="{583FE388-DFB9-4922-896C-8E1270DB6E74}"/>
          </ac:picMkLst>
        </pc:picChg>
        <pc:picChg chg="del">
          <ac:chgData name="Anna Li" userId="48e33704df6be93d" providerId="LiveId" clId="{A6C348B3-E51B-46F0-8212-A5EC5DF15DF0}" dt="2021-07-28T06:22:14.242" v="1126" actId="21"/>
          <ac:picMkLst>
            <pc:docMk/>
            <pc:sldMk cId="1229165774" sldId="278"/>
            <ac:picMk id="8" creationId="{EEC023B8-1A82-4E73-A977-AD5881F82BBD}"/>
          </ac:picMkLst>
        </pc:picChg>
        <pc:picChg chg="add del mod">
          <ac:chgData name="Anna Li" userId="48e33704df6be93d" providerId="LiveId" clId="{A6C348B3-E51B-46F0-8212-A5EC5DF15DF0}" dt="2021-07-28T18:32:32.685" v="1858" actId="21"/>
          <ac:picMkLst>
            <pc:docMk/>
            <pc:sldMk cId="1229165774" sldId="278"/>
            <ac:picMk id="9" creationId="{D8CB5A38-96E3-4235-B458-7A21F27FDFF1}"/>
          </ac:picMkLst>
        </pc:picChg>
        <pc:cxnChg chg="add mod">
          <ac:chgData name="Anna Li" userId="48e33704df6be93d" providerId="LiveId" clId="{A6C348B3-E51B-46F0-8212-A5EC5DF15DF0}" dt="2021-07-28T19:55:58.583" v="4631" actId="1076"/>
          <ac:cxnSpMkLst>
            <pc:docMk/>
            <pc:sldMk cId="1229165774" sldId="278"/>
            <ac:cxnSpMk id="11" creationId="{2D3F7ACF-C9B9-46F0-A38F-9B92F0F979EA}"/>
          </ac:cxnSpMkLst>
        </pc:cxnChg>
      </pc:sldChg>
      <pc:sldChg chg="addSp delSp modSp new mod modNotesTx">
        <pc:chgData name="Anna Li" userId="48e33704df6be93d" providerId="LiveId" clId="{A6C348B3-E51B-46F0-8212-A5EC5DF15DF0}" dt="2021-07-28T18:21:20.953" v="1816" actId="20577"/>
        <pc:sldMkLst>
          <pc:docMk/>
          <pc:sldMk cId="1127130069" sldId="279"/>
        </pc:sldMkLst>
        <pc:spChg chg="del">
          <ac:chgData name="Anna Li" userId="48e33704df6be93d" providerId="LiveId" clId="{A6C348B3-E51B-46F0-8212-A5EC5DF15DF0}" dt="2021-07-28T18:10:15.791" v="1444" actId="21"/>
          <ac:spMkLst>
            <pc:docMk/>
            <pc:sldMk cId="1127130069" sldId="279"/>
            <ac:spMk id="2" creationId="{F11E7D46-2F22-4245-8AF7-16122DCED820}"/>
          </ac:spMkLst>
        </pc:spChg>
        <pc:spChg chg="del">
          <ac:chgData name="Anna Li" userId="48e33704df6be93d" providerId="LiveId" clId="{A6C348B3-E51B-46F0-8212-A5EC5DF15DF0}" dt="2021-07-28T18:10:19.077" v="1446" actId="21"/>
          <ac:spMkLst>
            <pc:docMk/>
            <pc:sldMk cId="1127130069" sldId="279"/>
            <ac:spMk id="3" creationId="{41B2E9F7-AB25-43AD-991D-43905DF0A691}"/>
          </ac:spMkLst>
        </pc:spChg>
        <pc:picChg chg="add mod">
          <ac:chgData name="Anna Li" userId="48e33704df6be93d" providerId="LiveId" clId="{A6C348B3-E51B-46F0-8212-A5EC5DF15DF0}" dt="2021-07-28T18:14:45.598" v="1456" actId="1076"/>
          <ac:picMkLst>
            <pc:docMk/>
            <pc:sldMk cId="1127130069" sldId="279"/>
            <ac:picMk id="5" creationId="{548ED2DD-8ED3-4694-8DD9-E46CA903D7B9}"/>
          </ac:picMkLst>
        </pc:picChg>
        <pc:picChg chg="add mod">
          <ac:chgData name="Anna Li" userId="48e33704df6be93d" providerId="LiveId" clId="{A6C348B3-E51B-46F0-8212-A5EC5DF15DF0}" dt="2021-07-28T18:14:51.542" v="1458" actId="14100"/>
          <ac:picMkLst>
            <pc:docMk/>
            <pc:sldMk cId="1127130069" sldId="279"/>
            <ac:picMk id="7" creationId="{9DBBD7E4-4890-4127-81BA-8F30691BD011}"/>
          </ac:picMkLst>
        </pc:picChg>
      </pc:sldChg>
      <pc:sldChg chg="addSp delSp modSp new mod">
        <pc:chgData name="Anna Li" userId="48e33704df6be93d" providerId="LiveId" clId="{A6C348B3-E51B-46F0-8212-A5EC5DF15DF0}" dt="2021-07-28T19:08:34.017" v="2705" actId="20577"/>
        <pc:sldMkLst>
          <pc:docMk/>
          <pc:sldMk cId="963422295" sldId="280"/>
        </pc:sldMkLst>
        <pc:spChg chg="mod">
          <ac:chgData name="Anna Li" userId="48e33704df6be93d" providerId="LiveId" clId="{A6C348B3-E51B-46F0-8212-A5EC5DF15DF0}" dt="2021-07-28T18:57:25.259" v="2435" actId="20577"/>
          <ac:spMkLst>
            <pc:docMk/>
            <pc:sldMk cId="963422295" sldId="280"/>
            <ac:spMk id="2" creationId="{E6A343B3-4684-4E1D-ACE5-2AB15C0988DC}"/>
          </ac:spMkLst>
        </pc:spChg>
        <pc:spChg chg="mod">
          <ac:chgData name="Anna Li" userId="48e33704df6be93d" providerId="LiveId" clId="{A6C348B3-E51B-46F0-8212-A5EC5DF15DF0}" dt="2021-07-28T19:08:34.017" v="2705" actId="20577"/>
          <ac:spMkLst>
            <pc:docMk/>
            <pc:sldMk cId="963422295" sldId="280"/>
            <ac:spMk id="3" creationId="{FAEA12C7-BA10-4A0F-BDC6-D5561E72F36A}"/>
          </ac:spMkLst>
        </pc:spChg>
        <pc:graphicFrameChg chg="add mod modGraphic">
          <ac:chgData name="Anna Li" userId="48e33704df6be93d" providerId="LiveId" clId="{A6C348B3-E51B-46F0-8212-A5EC5DF15DF0}" dt="2021-07-28T19:06:27.886" v="2654" actId="1076"/>
          <ac:graphicFrameMkLst>
            <pc:docMk/>
            <pc:sldMk cId="963422295" sldId="280"/>
            <ac:graphicFrameMk id="6" creationId="{3E04D028-2955-4524-A716-F03B8DB2C2D3}"/>
          </ac:graphicFrameMkLst>
        </pc:graphicFrameChg>
        <pc:graphicFrameChg chg="add mod modGraphic">
          <ac:chgData name="Anna Li" userId="48e33704df6be93d" providerId="LiveId" clId="{A6C348B3-E51B-46F0-8212-A5EC5DF15DF0}" dt="2021-07-28T19:06:58.973" v="2658" actId="20577"/>
          <ac:graphicFrameMkLst>
            <pc:docMk/>
            <pc:sldMk cId="963422295" sldId="280"/>
            <ac:graphicFrameMk id="7" creationId="{CE38F2FE-2B89-4DE3-8255-C8E142AC636E}"/>
          </ac:graphicFrameMkLst>
        </pc:graphicFrameChg>
        <pc:picChg chg="add del mod">
          <ac:chgData name="Anna Li" userId="48e33704df6be93d" providerId="LiveId" clId="{A6C348B3-E51B-46F0-8212-A5EC5DF15DF0}" dt="2021-07-28T19:06:19.813" v="2653" actId="21"/>
          <ac:picMkLst>
            <pc:docMk/>
            <pc:sldMk cId="963422295" sldId="280"/>
            <ac:picMk id="5" creationId="{A433EDDF-6EC4-480E-85CB-F8BF4019DF3C}"/>
          </ac:picMkLst>
        </pc:picChg>
      </pc:sldChg>
      <pc:sldChg chg="modSp new mod">
        <pc:chgData name="Anna Li" userId="48e33704df6be93d" providerId="LiveId" clId="{A6C348B3-E51B-46F0-8212-A5EC5DF15DF0}" dt="2021-07-28T19:28:00.660" v="3523" actId="113"/>
        <pc:sldMkLst>
          <pc:docMk/>
          <pc:sldMk cId="480820004" sldId="281"/>
        </pc:sldMkLst>
        <pc:spChg chg="mod">
          <ac:chgData name="Anna Li" userId="48e33704df6be93d" providerId="LiveId" clId="{A6C348B3-E51B-46F0-8212-A5EC5DF15DF0}" dt="2021-07-28T18:41:44.980" v="2210" actId="20577"/>
          <ac:spMkLst>
            <pc:docMk/>
            <pc:sldMk cId="480820004" sldId="281"/>
            <ac:spMk id="2" creationId="{256B98A5-EA93-4963-BA90-E18DBE9BC888}"/>
          </ac:spMkLst>
        </pc:spChg>
        <pc:spChg chg="mod">
          <ac:chgData name="Anna Li" userId="48e33704df6be93d" providerId="LiveId" clId="{A6C348B3-E51B-46F0-8212-A5EC5DF15DF0}" dt="2021-07-28T19:28:00.660" v="3523" actId="113"/>
          <ac:spMkLst>
            <pc:docMk/>
            <pc:sldMk cId="480820004" sldId="281"/>
            <ac:spMk id="3" creationId="{DCA4FB39-8522-4BCE-8D6C-75C17BBCC5AD}"/>
          </ac:spMkLst>
        </pc:spChg>
      </pc:sldChg>
      <pc:sldChg chg="modSp add mod">
        <pc:chgData name="Anna Li" userId="48e33704df6be93d" providerId="LiveId" clId="{A6C348B3-E51B-46F0-8212-A5EC5DF15DF0}" dt="2021-07-28T19:31:28.262" v="3557" actId="20577"/>
        <pc:sldMkLst>
          <pc:docMk/>
          <pc:sldMk cId="217606472" sldId="282"/>
        </pc:sldMkLst>
        <pc:spChg chg="mod">
          <ac:chgData name="Anna Li" userId="48e33704df6be93d" providerId="LiveId" clId="{A6C348B3-E51B-46F0-8212-A5EC5DF15DF0}" dt="2021-07-28T19:07:39.209" v="2674" actId="20577"/>
          <ac:spMkLst>
            <pc:docMk/>
            <pc:sldMk cId="217606472" sldId="282"/>
            <ac:spMk id="2" creationId="{E6A343B3-4684-4E1D-ACE5-2AB15C0988DC}"/>
          </ac:spMkLst>
        </pc:spChg>
        <pc:spChg chg="mod">
          <ac:chgData name="Anna Li" userId="48e33704df6be93d" providerId="LiveId" clId="{A6C348B3-E51B-46F0-8212-A5EC5DF15DF0}" dt="2021-07-28T19:18:45.868" v="2984" actId="20577"/>
          <ac:spMkLst>
            <pc:docMk/>
            <pc:sldMk cId="217606472" sldId="282"/>
            <ac:spMk id="3" creationId="{FAEA12C7-BA10-4A0F-BDC6-D5561E72F36A}"/>
          </ac:spMkLst>
        </pc:spChg>
        <pc:graphicFrameChg chg="modGraphic">
          <ac:chgData name="Anna Li" userId="48e33704df6be93d" providerId="LiveId" clId="{A6C348B3-E51B-46F0-8212-A5EC5DF15DF0}" dt="2021-07-28T19:19:21.225" v="2994" actId="20577"/>
          <ac:graphicFrameMkLst>
            <pc:docMk/>
            <pc:sldMk cId="217606472" sldId="282"/>
            <ac:graphicFrameMk id="6" creationId="{3E04D028-2955-4524-A716-F03B8DB2C2D3}"/>
          </ac:graphicFrameMkLst>
        </pc:graphicFrameChg>
        <pc:graphicFrameChg chg="modGraphic">
          <ac:chgData name="Anna Li" userId="48e33704df6be93d" providerId="LiveId" clId="{A6C348B3-E51B-46F0-8212-A5EC5DF15DF0}" dt="2021-07-28T19:31:28.262" v="3557" actId="20577"/>
          <ac:graphicFrameMkLst>
            <pc:docMk/>
            <pc:sldMk cId="217606472" sldId="282"/>
            <ac:graphicFrameMk id="7" creationId="{CE38F2FE-2B89-4DE3-8255-C8E142AC636E}"/>
          </ac:graphicFrameMkLst>
        </pc:graphicFrameChg>
      </pc:sldChg>
      <pc:sldChg chg="new del">
        <pc:chgData name="Anna Li" userId="48e33704df6be93d" providerId="LiveId" clId="{A6C348B3-E51B-46F0-8212-A5EC5DF15DF0}" dt="2021-07-28T19:07:30.287" v="2660" actId="2696"/>
        <pc:sldMkLst>
          <pc:docMk/>
          <pc:sldMk cId="1406648413" sldId="282"/>
        </pc:sldMkLst>
      </pc:sldChg>
      <pc:sldChg chg="addSp delSp modSp add mod modNotesTx">
        <pc:chgData name="Anna Li" userId="48e33704df6be93d" providerId="LiveId" clId="{A6C348B3-E51B-46F0-8212-A5EC5DF15DF0}" dt="2021-07-28T21:05:35.092" v="6590" actId="20577"/>
        <pc:sldMkLst>
          <pc:docMk/>
          <pc:sldMk cId="868084508" sldId="283"/>
        </pc:sldMkLst>
        <pc:spChg chg="mod">
          <ac:chgData name="Anna Li" userId="48e33704df6be93d" providerId="LiveId" clId="{A6C348B3-E51B-46F0-8212-A5EC5DF15DF0}" dt="2021-07-28T19:10:40.703" v="2721" actId="20577"/>
          <ac:spMkLst>
            <pc:docMk/>
            <pc:sldMk cId="868084508" sldId="283"/>
            <ac:spMk id="2" creationId="{E6A343B3-4684-4E1D-ACE5-2AB15C0988DC}"/>
          </ac:spMkLst>
        </pc:spChg>
        <pc:spChg chg="add del mod">
          <ac:chgData name="Anna Li" userId="48e33704df6be93d" providerId="LiveId" clId="{A6C348B3-E51B-46F0-8212-A5EC5DF15DF0}" dt="2021-07-28T19:17:53.528" v="2977" actId="20577"/>
          <ac:spMkLst>
            <pc:docMk/>
            <pc:sldMk cId="868084508" sldId="283"/>
            <ac:spMk id="3" creationId="{FAEA12C7-BA10-4A0F-BDC6-D5561E72F36A}"/>
          </ac:spMkLst>
        </pc:spChg>
        <pc:spChg chg="add del">
          <ac:chgData name="Anna Li" userId="48e33704df6be93d" providerId="LiveId" clId="{A6C348B3-E51B-46F0-8212-A5EC5DF15DF0}" dt="2021-07-28T19:15:16.651" v="2775"/>
          <ac:spMkLst>
            <pc:docMk/>
            <pc:sldMk cId="868084508" sldId="283"/>
            <ac:spMk id="4" creationId="{63A6D7EF-9924-42C2-8501-151D9CD0BA4C}"/>
          </ac:spMkLst>
        </pc:spChg>
        <pc:spChg chg="add del mod">
          <ac:chgData name="Anna Li" userId="48e33704df6be93d" providerId="LiveId" clId="{A6C348B3-E51B-46F0-8212-A5EC5DF15DF0}" dt="2021-07-28T19:15:14.921" v="2774" actId="21"/>
          <ac:spMkLst>
            <pc:docMk/>
            <pc:sldMk cId="868084508" sldId="283"/>
            <ac:spMk id="5" creationId="{51448C83-8D33-4F10-AFBE-5588AA8EE245}"/>
          </ac:spMkLst>
        </pc:spChg>
        <pc:graphicFrameChg chg="mod modGraphic">
          <ac:chgData name="Anna Li" userId="48e33704df6be93d" providerId="LiveId" clId="{A6C348B3-E51B-46F0-8212-A5EC5DF15DF0}" dt="2021-07-28T19:17:57.950" v="2978" actId="1076"/>
          <ac:graphicFrameMkLst>
            <pc:docMk/>
            <pc:sldMk cId="868084508" sldId="283"/>
            <ac:graphicFrameMk id="6" creationId="{3E04D028-2955-4524-A716-F03B8DB2C2D3}"/>
          </ac:graphicFrameMkLst>
        </pc:graphicFrameChg>
        <pc:graphicFrameChg chg="del">
          <ac:chgData name="Anna Li" userId="48e33704df6be93d" providerId="LiveId" clId="{A6C348B3-E51B-46F0-8212-A5EC5DF15DF0}" dt="2021-07-28T19:16:00.163" v="2795" actId="21"/>
          <ac:graphicFrameMkLst>
            <pc:docMk/>
            <pc:sldMk cId="868084508" sldId="283"/>
            <ac:graphicFrameMk id="7" creationId="{CE38F2FE-2B89-4DE3-8255-C8E142AC636E}"/>
          </ac:graphicFrameMkLst>
        </pc:graphicFrameChg>
      </pc:sldChg>
      <pc:sldChg chg="modSp add mod">
        <pc:chgData name="Anna Li" userId="48e33704df6be93d" providerId="LiveId" clId="{A6C348B3-E51B-46F0-8212-A5EC5DF15DF0}" dt="2021-07-28T19:37:17.790" v="3579" actId="20577"/>
        <pc:sldMkLst>
          <pc:docMk/>
          <pc:sldMk cId="1794040807" sldId="284"/>
        </pc:sldMkLst>
        <pc:spChg chg="mod">
          <ac:chgData name="Anna Li" userId="48e33704df6be93d" providerId="LiveId" clId="{A6C348B3-E51B-46F0-8212-A5EC5DF15DF0}" dt="2021-07-28T19:10:47.340" v="2744" actId="20577"/>
          <ac:spMkLst>
            <pc:docMk/>
            <pc:sldMk cId="1794040807" sldId="284"/>
            <ac:spMk id="2" creationId="{E6A343B3-4684-4E1D-ACE5-2AB15C0988DC}"/>
          </ac:spMkLst>
        </pc:spChg>
        <pc:spChg chg="mod">
          <ac:chgData name="Anna Li" userId="48e33704df6be93d" providerId="LiveId" clId="{A6C348B3-E51B-46F0-8212-A5EC5DF15DF0}" dt="2021-07-28T19:36:15.853" v="3559" actId="20577"/>
          <ac:spMkLst>
            <pc:docMk/>
            <pc:sldMk cId="1794040807" sldId="284"/>
            <ac:spMk id="3" creationId="{FAEA12C7-BA10-4A0F-BDC6-D5561E72F36A}"/>
          </ac:spMkLst>
        </pc:spChg>
        <pc:graphicFrameChg chg="modGraphic">
          <ac:chgData name="Anna Li" userId="48e33704df6be93d" providerId="LiveId" clId="{A6C348B3-E51B-46F0-8212-A5EC5DF15DF0}" dt="2021-07-28T19:36:31.295" v="3567" actId="20577"/>
          <ac:graphicFrameMkLst>
            <pc:docMk/>
            <pc:sldMk cId="1794040807" sldId="284"/>
            <ac:graphicFrameMk id="6" creationId="{3E04D028-2955-4524-A716-F03B8DB2C2D3}"/>
          </ac:graphicFrameMkLst>
        </pc:graphicFrameChg>
        <pc:graphicFrameChg chg="modGraphic">
          <ac:chgData name="Anna Li" userId="48e33704df6be93d" providerId="LiveId" clId="{A6C348B3-E51B-46F0-8212-A5EC5DF15DF0}" dt="2021-07-28T19:37:17.790" v="3579" actId="20577"/>
          <ac:graphicFrameMkLst>
            <pc:docMk/>
            <pc:sldMk cId="1794040807" sldId="284"/>
            <ac:graphicFrameMk id="7" creationId="{CE38F2FE-2B89-4DE3-8255-C8E142AC636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8AA0A-08A9-4CBA-9605-4399896008F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2679D-B21A-4E81-8B9C-0F7A4F88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technology develops, people are less and less likely to meet potential partners through organic means. Dating is approaching a new era where online dating applications are quickly rising in popularity. This project utilizes data from a speed dating experiment to examine trends in what people value when looking for partners through brief interactions.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679D-B21A-4E81-8B9C-0F7A4F8862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89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679D-B21A-4E81-8B9C-0F7A4F8862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679D-B21A-4E81-8B9C-0F7A4F8862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Most in their 20s, good rep of general dating pool today </a:t>
            </a:r>
          </a:p>
          <a:p>
            <a:pPr marL="171450" indent="-171450">
              <a:buFontTx/>
              <a:buChar char="-"/>
            </a:pPr>
            <a:r>
              <a:rPr lang="en-US" dirty="0"/>
              <a:t>About the same number of males and females participated 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were white, followed by Asian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were in social sciences and history, includes business, followed by 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679D-B21A-4E81-8B9C-0F7A4F8862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Most people not expecting to get anything meaningful out of the dating event, super casual </a:t>
            </a:r>
          </a:p>
          <a:p>
            <a:pPr marL="171450" indent="-171450">
              <a:buFontTx/>
              <a:buChar char="-"/>
            </a:pPr>
            <a:r>
              <a:rPr lang="en-US" dirty="0"/>
              <a:t>Again pretty low expectations, most around 5 or 6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Shows one of the major problems with the type of dating with a large number of brief interactions, people just don’t have high hopes or are even looking for something seriously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679D-B21A-4E81-8B9C-0F7A4F8862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100 point allocation system, if equally allocated about 17 points per section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Pay attention to values above 20, below 10 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 value attractiveness much more than women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Both men and women value sincerity, intelligence, and fun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lot of men do not care about a woman being ambitious 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interests average to low importance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679D-B21A-4E81-8B9C-0F7A4F8862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-both genders think the opposite gender really cares about looks, women feel this way stronger than men </a:t>
            </a:r>
          </a:p>
          <a:p>
            <a:r>
              <a:rPr lang="en-US" dirty="0"/>
              <a:t>-women think that men care less about sincerity, men think that women care more about sincerity </a:t>
            </a:r>
          </a:p>
          <a:p>
            <a:r>
              <a:rPr lang="en-US" dirty="0"/>
              <a:t>-men think women care more about intelligence </a:t>
            </a:r>
          </a:p>
          <a:p>
            <a:r>
              <a:rPr lang="en-US" dirty="0"/>
              <a:t>-both think the other gender values fun </a:t>
            </a:r>
          </a:p>
          <a:p>
            <a:r>
              <a:rPr lang="en-US" dirty="0"/>
              <a:t>-women don’t think men care if they are ambitious </a:t>
            </a:r>
          </a:p>
          <a:p>
            <a:r>
              <a:rPr lang="en-US" dirty="0"/>
              <a:t>-shared interests is of low to average importance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679D-B21A-4E81-8B9C-0F7A4F8862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7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Others perceive less than what they think of themselves: attractive, sincerity </a:t>
            </a:r>
          </a:p>
          <a:p>
            <a:pPr marL="171450" indent="-171450">
              <a:buFontTx/>
              <a:buChar char="-"/>
            </a:pPr>
            <a:r>
              <a:rPr lang="en-US" dirty="0"/>
              <a:t>Others perceive more than what they think of themselves: fun, ambitious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Looks like women are generally pretty confident in their own attributes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679D-B21A-4E81-8B9C-0F7A4F8862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Same trends as women except men view themselves as very intelligent and more ambitious </a:t>
            </a:r>
          </a:p>
          <a:p>
            <a:pPr marL="171450" indent="-171450">
              <a:buFontTx/>
              <a:buChar char="-"/>
            </a:pPr>
            <a:r>
              <a:rPr lang="en-US" dirty="0"/>
              <a:t>- again very confidence in themselves for the most part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679D-B21A-4E81-8B9C-0F7A4F8862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-how much the participant likes their date is generally positively correlated with their decision as yes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Except for attractive and intelligent, many cases where date is high in those attributes and the participant didn’t like them at all and still said yes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many cases where participants really liked their date and still said no when they thought they had low attractiveness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Intelligence, ambition, sincerity, shared interests help but not as important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Fun is important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679D-B21A-4E81-8B9C-0F7A4F8862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(L) Generally it’s more likely to be a match when participants really like the other person and think the person will say yes for them. </a:t>
            </a:r>
          </a:p>
          <a:p>
            <a:pPr marL="171450" indent="-171450">
              <a:buFontTx/>
              <a:buChar char="-"/>
            </a:pPr>
            <a:r>
              <a:rPr lang="en-US" dirty="0"/>
              <a:t>(R) there are so many cases where participants don’t think the other person will say yes, but they do and they match!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Implies people actually aren’t that confident in themselves or cannot express themselves clearly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679D-B21A-4E81-8B9C-0F7A4F8862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1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2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6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7359BA9-4504-45B5-BB7B-3BD4CC45D74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D73917-3C63-48D1-81EB-2A31EFF1B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 (Indian) Matchmaking And Settling - by Lila Krishna - Write-Brained">
            <a:extLst>
              <a:ext uri="{FF2B5EF4-FFF2-40B4-BE49-F238E27FC236}">
                <a16:creationId xmlns:a16="http://schemas.microsoft.com/office/drawing/2014/main" id="{33A83ABC-30D7-4DAC-8BBF-E20E13145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r="8384"/>
          <a:stretch/>
        </p:blipFill>
        <p:spPr bwMode="auto">
          <a:xfrm>
            <a:off x="4653980" y="0"/>
            <a:ext cx="7428291" cy="679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C9DC4-266D-4151-AB38-2CF9E1735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40573"/>
            <a:ext cx="3736848" cy="2033016"/>
          </a:xfrm>
        </p:spPr>
        <p:txBody>
          <a:bodyPr>
            <a:noAutofit/>
          </a:bodyPr>
          <a:lstStyle/>
          <a:p>
            <a:pPr algn="ctr"/>
            <a:r>
              <a:rPr lang="en-US" sz="7000" dirty="0">
                <a:latin typeface="Belwe Bd BT" panose="02060903050305020504" pitchFamily="18" charset="0"/>
              </a:rPr>
              <a:t>Speed Dating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3712E-3242-4509-B44E-8C017699E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3708629"/>
            <a:ext cx="3736847" cy="582168"/>
          </a:xfrm>
        </p:spPr>
        <p:txBody>
          <a:bodyPr/>
          <a:lstStyle/>
          <a:p>
            <a:pPr algn="ctr"/>
            <a:r>
              <a:rPr lang="en-US" dirty="0">
                <a:latin typeface="Belwe Bd BT" panose="02060903050305020504" pitchFamily="18" charset="0"/>
              </a:rPr>
              <a:t>Anna Li</a:t>
            </a:r>
          </a:p>
        </p:txBody>
      </p:sp>
    </p:spTree>
    <p:extLst>
      <p:ext uri="{BB962C8B-B14F-4D97-AF65-F5344CB8AC3E}">
        <p14:creationId xmlns:p14="http://schemas.microsoft.com/office/powerpoint/2010/main" val="209514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82EB-860C-48B0-9CBB-6100989E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65" y="335602"/>
            <a:ext cx="3778878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do you think you measure up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8104-E97E-41FD-8B6B-D8E2C49B2DFA}"/>
              </a:ext>
            </a:extLst>
          </p:cNvPr>
          <p:cNvSpPr txBox="1">
            <a:spLocks/>
          </p:cNvSpPr>
          <p:nvPr/>
        </p:nvSpPr>
        <p:spPr>
          <a:xfrm>
            <a:off x="6700445" y="335602"/>
            <a:ext cx="469231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How do you think others perceive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D45E2-0209-4DF5-A0FF-3BFF28334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9" y="2056304"/>
            <a:ext cx="5927316" cy="3596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3FE388-DFB9-4922-896C-8E1270DB6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056305"/>
            <a:ext cx="5840787" cy="35963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3F7ACF-C9B9-46F0-A38F-9B92F0F979EA}"/>
              </a:ext>
            </a:extLst>
          </p:cNvPr>
          <p:cNvCxnSpPr/>
          <p:nvPr/>
        </p:nvCxnSpPr>
        <p:spPr>
          <a:xfrm>
            <a:off x="607539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6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DDDE-1FB1-4800-B12E-B7A75362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61BB-FFE0-4844-A09E-BEE3BDAC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57AD20-5B39-4AB6-99EE-C8D5E4B9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90" y="206428"/>
            <a:ext cx="10427619" cy="665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2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CD047AB-7488-4B79-8AB7-D7832F0C1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8"/>
          <a:stretch/>
        </p:blipFill>
        <p:spPr bwMode="auto">
          <a:xfrm>
            <a:off x="132348" y="989848"/>
            <a:ext cx="5763126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B1260A-244C-4451-A482-31D7BA210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474" y="989848"/>
            <a:ext cx="6062248" cy="50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2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339-3527-47B8-BBF1-D6B5861F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3826-886E-4BD9-8D50-7CAC3B8E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data: one-hot encoding </a:t>
            </a:r>
          </a:p>
          <a:p>
            <a:r>
              <a:rPr lang="en-US" dirty="0" err="1"/>
              <a:t>Upsampling</a:t>
            </a:r>
            <a:r>
              <a:rPr lang="en-US" dirty="0"/>
              <a:t> for class imbalance</a:t>
            </a:r>
          </a:p>
          <a:p>
            <a:r>
              <a:rPr lang="en-US" dirty="0"/>
              <a:t>Defined variables </a:t>
            </a:r>
          </a:p>
          <a:p>
            <a:r>
              <a:rPr lang="en-US" dirty="0"/>
              <a:t>Train-test split: 80/20 + Standardization</a:t>
            </a:r>
          </a:p>
          <a:p>
            <a:r>
              <a:rPr lang="en-US" dirty="0"/>
              <a:t>Feature selection: </a:t>
            </a:r>
            <a:r>
              <a:rPr lang="en-US" dirty="0" err="1"/>
              <a:t>SelectKBest</a:t>
            </a:r>
            <a:endParaRPr lang="en-US" dirty="0"/>
          </a:p>
          <a:p>
            <a:pPr lvl="1"/>
            <a:r>
              <a:rPr lang="en-US" dirty="0"/>
              <a:t>Dec, </a:t>
            </a:r>
            <a:r>
              <a:rPr lang="en-US" dirty="0" err="1"/>
              <a:t>attr</a:t>
            </a:r>
            <a:r>
              <a:rPr lang="en-US" dirty="0"/>
              <a:t>, fun, shar, like, prob, </a:t>
            </a:r>
            <a:r>
              <a:rPr lang="en-US" dirty="0" err="1"/>
              <a:t>match_es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1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43B3-4684-4E1D-ACE5-2AB15C0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12C7-BA10-4A0F-BDC6-D5561E72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  <a:p>
            <a:pPr lvl="1"/>
            <a:r>
              <a:rPr lang="en-US" dirty="0"/>
              <a:t>Accuracy score: 84.7% on train, 84.2% on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Hyperparameter Tuning (</a:t>
            </a:r>
            <a:r>
              <a:rPr lang="en-US" dirty="0" err="1"/>
              <a:t>GridSearchCV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C: 0.1, penalty: l2</a:t>
            </a:r>
          </a:p>
          <a:p>
            <a:pPr lvl="1"/>
            <a:r>
              <a:rPr lang="en-US" dirty="0"/>
              <a:t>Accuracy score: 84.8% on train, 84.2% on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04D028-2955-4524-A716-F03B8DB2C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21288"/>
              </p:ext>
            </p:extLst>
          </p:nvPr>
        </p:nvGraphicFramePr>
        <p:xfrm>
          <a:off x="7292097" y="1937084"/>
          <a:ext cx="3830055" cy="1107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76685">
                  <a:extLst>
                    <a:ext uri="{9D8B030D-6E8A-4147-A177-3AD203B41FA5}">
                      <a16:colId xmlns:a16="http://schemas.microsoft.com/office/drawing/2014/main" val="3546048893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231071295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165210333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8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057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38F2FE-2B89-4DE3-8255-C8E142AC6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65831"/>
              </p:ext>
            </p:extLst>
          </p:nvPr>
        </p:nvGraphicFramePr>
        <p:xfrm>
          <a:off x="7292096" y="3813477"/>
          <a:ext cx="3830055" cy="1107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76685">
                  <a:extLst>
                    <a:ext uri="{9D8B030D-6E8A-4147-A177-3AD203B41FA5}">
                      <a16:colId xmlns:a16="http://schemas.microsoft.com/office/drawing/2014/main" val="3546048893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231071295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165210333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8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0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42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43B3-4684-4E1D-ACE5-2AB15C0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12C7-BA10-4A0F-BDC6-D5561E72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  <a:p>
            <a:pPr lvl="1"/>
            <a:r>
              <a:rPr lang="en-US" dirty="0"/>
              <a:t>Accuracy score: 84.9% on train, 84.0% on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Entropy</a:t>
            </a:r>
          </a:p>
          <a:p>
            <a:pPr lvl="1"/>
            <a:r>
              <a:rPr lang="en-US" dirty="0"/>
              <a:t>Accuracy score: 84.8% on train, 84.6% on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04D028-2955-4524-A716-F03B8DB2C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91857"/>
              </p:ext>
            </p:extLst>
          </p:nvPr>
        </p:nvGraphicFramePr>
        <p:xfrm>
          <a:off x="7292097" y="1937084"/>
          <a:ext cx="3830055" cy="1107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76685">
                  <a:extLst>
                    <a:ext uri="{9D8B030D-6E8A-4147-A177-3AD203B41FA5}">
                      <a16:colId xmlns:a16="http://schemas.microsoft.com/office/drawing/2014/main" val="3546048893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231071295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165210333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8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057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38F2FE-2B89-4DE3-8255-C8E142AC6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39703"/>
              </p:ext>
            </p:extLst>
          </p:nvPr>
        </p:nvGraphicFramePr>
        <p:xfrm>
          <a:off x="7292096" y="3813477"/>
          <a:ext cx="3830055" cy="1107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76685">
                  <a:extLst>
                    <a:ext uri="{9D8B030D-6E8A-4147-A177-3AD203B41FA5}">
                      <a16:colId xmlns:a16="http://schemas.microsoft.com/office/drawing/2014/main" val="3546048893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231071295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165210333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8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0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0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43B3-4684-4E1D-ACE5-2AB15C0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12C7-BA10-4A0F-BDC6-D5561E72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Tuning - </a:t>
            </a:r>
            <a:r>
              <a:rPr lang="en-US" dirty="0" err="1"/>
              <a:t>RandomizedSearchCV</a:t>
            </a:r>
            <a:endParaRPr lang="en-US" dirty="0"/>
          </a:p>
          <a:p>
            <a:pPr lvl="1"/>
            <a:r>
              <a:rPr lang="en-US" dirty="0" err="1"/>
              <a:t>n_estimators</a:t>
            </a:r>
            <a:r>
              <a:rPr lang="en-US" dirty="0"/>
              <a:t>: 50</a:t>
            </a:r>
          </a:p>
          <a:p>
            <a:pPr lvl="1"/>
            <a:r>
              <a:rPr lang="en-US" dirty="0" err="1"/>
              <a:t>Min_samples_split</a:t>
            </a:r>
            <a:r>
              <a:rPr lang="en-US" dirty="0"/>
              <a:t>: 2</a:t>
            </a:r>
          </a:p>
          <a:p>
            <a:pPr lvl="1"/>
            <a:r>
              <a:rPr lang="en-US" dirty="0" err="1"/>
              <a:t>Min_samples_leaf</a:t>
            </a:r>
            <a:r>
              <a:rPr lang="en-US" dirty="0"/>
              <a:t>: 1</a:t>
            </a:r>
          </a:p>
          <a:p>
            <a:pPr lvl="1"/>
            <a:r>
              <a:rPr lang="en-US" dirty="0" err="1"/>
              <a:t>Max_features</a:t>
            </a:r>
            <a:r>
              <a:rPr lang="en-US" dirty="0"/>
              <a:t>: auto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: None </a:t>
            </a:r>
          </a:p>
          <a:p>
            <a:pPr lvl="1"/>
            <a:r>
              <a:rPr lang="en-US" dirty="0"/>
              <a:t>Bootstrap: false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Accuracy score: 98.0% on train, 92.1% on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04D028-2955-4524-A716-F03B8DB2C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81788"/>
              </p:ext>
            </p:extLst>
          </p:nvPr>
        </p:nvGraphicFramePr>
        <p:xfrm>
          <a:off x="7292097" y="3039364"/>
          <a:ext cx="3830055" cy="1107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76685">
                  <a:extLst>
                    <a:ext uri="{9D8B030D-6E8A-4147-A177-3AD203B41FA5}">
                      <a16:colId xmlns:a16="http://schemas.microsoft.com/office/drawing/2014/main" val="3546048893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231071295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165210333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8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0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84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43B3-4684-4E1D-ACE5-2AB15C0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12C7-BA10-4A0F-BDC6-D5561E72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Accuracy score: 84.7% on train, 84.6% on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Hyperparameter Tuning – </a:t>
            </a:r>
            <a:r>
              <a:rPr lang="en-US" dirty="0" err="1"/>
              <a:t>GridSearchCV</a:t>
            </a:r>
            <a:endParaRPr lang="en-US" dirty="0"/>
          </a:p>
          <a:p>
            <a:pPr lvl="1"/>
            <a:r>
              <a:rPr lang="en-US" dirty="0"/>
              <a:t>C:10, gamma:1, </a:t>
            </a:r>
            <a:r>
              <a:rPr lang="en-US" dirty="0" err="1"/>
              <a:t>kernel:rbf</a:t>
            </a:r>
            <a:endParaRPr lang="en-US" dirty="0"/>
          </a:p>
          <a:p>
            <a:pPr lvl="1"/>
            <a:r>
              <a:rPr lang="en-US" dirty="0"/>
              <a:t>Accuracy score: 84.7% on train, 94.3% on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04D028-2955-4524-A716-F03B8DB2C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10515"/>
              </p:ext>
            </p:extLst>
          </p:nvPr>
        </p:nvGraphicFramePr>
        <p:xfrm>
          <a:off x="7292097" y="1937084"/>
          <a:ext cx="3830055" cy="1107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76685">
                  <a:extLst>
                    <a:ext uri="{9D8B030D-6E8A-4147-A177-3AD203B41FA5}">
                      <a16:colId xmlns:a16="http://schemas.microsoft.com/office/drawing/2014/main" val="3546048893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231071295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165210333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8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057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38F2FE-2B89-4DE3-8255-C8E142AC6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88257"/>
              </p:ext>
            </p:extLst>
          </p:nvPr>
        </p:nvGraphicFramePr>
        <p:xfrm>
          <a:off x="7292096" y="3813477"/>
          <a:ext cx="3830055" cy="1107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76685">
                  <a:extLst>
                    <a:ext uri="{9D8B030D-6E8A-4147-A177-3AD203B41FA5}">
                      <a16:colId xmlns:a16="http://schemas.microsoft.com/office/drawing/2014/main" val="3546048893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231071295"/>
                    </a:ext>
                  </a:extLst>
                </a:gridCol>
                <a:gridCol w="1276685">
                  <a:extLst>
                    <a:ext uri="{9D8B030D-6E8A-4147-A177-3AD203B41FA5}">
                      <a16:colId xmlns:a16="http://schemas.microsoft.com/office/drawing/2014/main" val="165210333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8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0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04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98A5-EA93-4963-BA90-E18DBE9B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value in our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FB39-8522-4BCE-8D6C-75C17BBC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on 1 (Match) rather than 0 (No Match) </a:t>
            </a:r>
          </a:p>
          <a:p>
            <a:r>
              <a:rPr lang="en-US" dirty="0"/>
              <a:t>True Positive: actual value 1, predicted value 1 </a:t>
            </a:r>
          </a:p>
          <a:p>
            <a:r>
              <a:rPr lang="en-US" dirty="0"/>
              <a:t>False Negative: actual value 1, predicted value 0</a:t>
            </a:r>
          </a:p>
          <a:p>
            <a:r>
              <a:rPr lang="en-US" dirty="0"/>
              <a:t>True Negative: actual value 0, predicted value 0 </a:t>
            </a:r>
          </a:p>
          <a:p>
            <a:r>
              <a:rPr lang="en-US" dirty="0"/>
              <a:t>False Positive: actual value 0, predicted value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Is cost of false negative or false positive higher?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2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D6C2-B83E-4F9E-8A3B-55F61C34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71A3-26CD-47B9-96AE-A838FEB8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Trends</a:t>
            </a:r>
          </a:p>
          <a:p>
            <a:pPr lvl="1"/>
            <a:r>
              <a:rPr lang="en-US" dirty="0"/>
              <a:t>Attractiveness and Intelligence are the most important </a:t>
            </a:r>
          </a:p>
          <a:p>
            <a:pPr lvl="1"/>
            <a:r>
              <a:rPr lang="en-US" dirty="0"/>
              <a:t> People come off confident but during dating they have a hard time reading other people and expressing themselves</a:t>
            </a:r>
          </a:p>
          <a:p>
            <a:pPr lvl="2"/>
            <a:r>
              <a:rPr lang="en-US" dirty="0"/>
              <a:t>Not as confident as they appear </a:t>
            </a:r>
          </a:p>
          <a:p>
            <a:pPr lvl="2"/>
            <a:r>
              <a:rPr lang="en-US" dirty="0"/>
              <a:t>Perhaps because of time</a:t>
            </a:r>
          </a:p>
          <a:p>
            <a:pPr lvl="1"/>
            <a:r>
              <a:rPr lang="en-US" dirty="0"/>
              <a:t>Superficial </a:t>
            </a:r>
          </a:p>
          <a:p>
            <a:r>
              <a:rPr lang="en-US" dirty="0"/>
              <a:t>Best Model </a:t>
            </a:r>
          </a:p>
          <a:p>
            <a:pPr lvl="1"/>
            <a:r>
              <a:rPr lang="en-US" dirty="0"/>
              <a:t>Entropy Decision Tree </a:t>
            </a:r>
          </a:p>
          <a:p>
            <a:pPr lvl="1"/>
            <a:r>
              <a:rPr lang="en-US" dirty="0"/>
              <a:t>Support Vector Machine </a:t>
            </a:r>
          </a:p>
          <a:p>
            <a:pPr lvl="1"/>
            <a:r>
              <a:rPr lang="en-US" dirty="0"/>
              <a:t>Run time?</a:t>
            </a:r>
          </a:p>
        </p:txBody>
      </p:sp>
    </p:spTree>
    <p:extLst>
      <p:ext uri="{BB962C8B-B14F-4D97-AF65-F5344CB8AC3E}">
        <p14:creationId xmlns:p14="http://schemas.microsoft.com/office/powerpoint/2010/main" val="131863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B22F-FD92-4F1C-9587-A744EAC8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50" y="365125"/>
            <a:ext cx="10160666" cy="1325563"/>
          </a:xfrm>
        </p:spPr>
        <p:txBody>
          <a:bodyPr/>
          <a:lstStyle/>
          <a:p>
            <a:r>
              <a:rPr lang="en-US" dirty="0"/>
              <a:t>Data – Kaggle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7EAB-0F98-4372-9E65-D0AE24BC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49" y="4358418"/>
            <a:ext cx="10502463" cy="1982915"/>
          </a:xfrm>
        </p:spPr>
        <p:txBody>
          <a:bodyPr/>
          <a:lstStyle/>
          <a:p>
            <a:r>
              <a:rPr lang="en-US" dirty="0"/>
              <a:t>Columbia Business School Professors Ray </a:t>
            </a:r>
            <a:r>
              <a:rPr lang="en-US" dirty="0" err="1"/>
              <a:t>Fisman</a:t>
            </a:r>
            <a:r>
              <a:rPr lang="en-US" dirty="0"/>
              <a:t> and Sheena Iyengar</a:t>
            </a:r>
          </a:p>
          <a:p>
            <a:r>
              <a:rPr lang="en-US" dirty="0"/>
              <a:t>Speed dating event – 4 minutes each </a:t>
            </a:r>
          </a:p>
          <a:p>
            <a:r>
              <a:rPr lang="en-US" dirty="0"/>
              <a:t>Attributes: Attractiveness, Sincerity, Intelligence, Fun, Ambition, Shared Interests</a:t>
            </a:r>
          </a:p>
          <a:p>
            <a:r>
              <a:rPr lang="en-US" dirty="0"/>
              <a:t>Demographic Info and other questions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963F0-CC66-4E85-9829-875A349C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690688"/>
            <a:ext cx="8667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50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3D66-5FEB-4F48-A65C-14BEEC25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5D4A-C1D4-4AA4-B018-FB8D62AE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  <a:p>
            <a:r>
              <a:rPr lang="en-US" dirty="0"/>
              <a:t>Project on mobile dating application </a:t>
            </a:r>
          </a:p>
        </p:txBody>
      </p:sp>
    </p:spTree>
    <p:extLst>
      <p:ext uri="{BB962C8B-B14F-4D97-AF65-F5344CB8AC3E}">
        <p14:creationId xmlns:p14="http://schemas.microsoft.com/office/powerpoint/2010/main" val="2338364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46BA-9540-4B0E-BF24-EF220996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5201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1C0F-7AD8-4E57-B541-F2E3F37E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Target Audience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EADD-3262-4A34-A48F-362EB08A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trends in what people value when looking for partners through brief interactions to increase the number of successful matches. </a:t>
            </a:r>
          </a:p>
          <a:p>
            <a:endParaRPr lang="en-US" dirty="0"/>
          </a:p>
          <a:p>
            <a:r>
              <a:rPr lang="en-US" dirty="0"/>
              <a:t>Online dating services (Tinder, Bumble, Hinge) – algorithms </a:t>
            </a:r>
          </a:p>
          <a:p>
            <a:r>
              <a:rPr lang="en-US" dirty="0"/>
              <a:t>Dating agencies </a:t>
            </a:r>
          </a:p>
          <a:p>
            <a:r>
              <a:rPr lang="en-US" dirty="0"/>
              <a:t>Matchmakers </a:t>
            </a:r>
          </a:p>
        </p:txBody>
      </p:sp>
    </p:spTree>
    <p:extLst>
      <p:ext uri="{BB962C8B-B14F-4D97-AF65-F5344CB8AC3E}">
        <p14:creationId xmlns:p14="http://schemas.microsoft.com/office/powerpoint/2010/main" val="3936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B988-5007-4D12-8CD4-42F22E86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71730-5CAF-4CB5-9CE7-7EA783E2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8378 rows and 195 columns </a:t>
            </a:r>
          </a:p>
          <a:p>
            <a:r>
              <a:rPr lang="en-US" dirty="0"/>
              <a:t>Filtering through columns </a:t>
            </a:r>
          </a:p>
          <a:p>
            <a:r>
              <a:rPr lang="en-US" dirty="0"/>
              <a:t>Null values </a:t>
            </a:r>
            <a:r>
              <a:rPr lang="en-US" dirty="0">
                <a:sym typeface="Wingdings" panose="05000000000000000000" pitchFamily="2" charset="2"/>
              </a:rPr>
              <a:t> mean or median </a:t>
            </a:r>
          </a:p>
          <a:p>
            <a:r>
              <a:rPr lang="en-US" dirty="0">
                <a:sym typeface="Wingdings" panose="05000000000000000000" pitchFamily="2" charset="2"/>
              </a:rPr>
              <a:t>Inconsistent point system for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9C33-70DB-4E46-9311-154ADB0C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0811"/>
          </a:xfrm>
        </p:spPr>
        <p:txBody>
          <a:bodyPr/>
          <a:lstStyle/>
          <a:p>
            <a:pPr algn="ctr"/>
            <a:r>
              <a:rPr lang="en-US" dirty="0"/>
              <a:t>Exploratory Data Analysis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CB10E-0170-4002-BBB9-A289E3E7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2" y="1158937"/>
            <a:ext cx="4227598" cy="2851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D62A7-8B82-4B2A-B825-F2A48D5BF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86" y="4010689"/>
            <a:ext cx="4162783" cy="2750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0B8F8-8A70-4DB9-89C7-FADE49ECD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584" y="3904485"/>
            <a:ext cx="6440904" cy="2857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B9B2C2-6E55-4F0A-953B-576481543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516" y="1095968"/>
            <a:ext cx="3930680" cy="27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6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8ED2DD-8ED3-4694-8DD9-E46CA903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60" y="232360"/>
            <a:ext cx="8016040" cy="2936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BD7E4-4890-4127-81BA-8F30691B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456" y="3429000"/>
            <a:ext cx="8208543" cy="29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3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BA24-16A4-43B7-A4A0-9343ACC4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585" y="410517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What do you look for in the opposite sex?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F2F28-C285-4D27-A819-2E857FFB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0" y="2019861"/>
            <a:ext cx="5805367" cy="3430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44601-0F61-4549-8BE3-DC0DD0B5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931" y="2024956"/>
            <a:ext cx="5805679" cy="342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6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7DDB-95E7-4FE2-B25C-06744BFF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3" y="484632"/>
            <a:ext cx="11237495" cy="1609344"/>
          </a:xfrm>
        </p:spPr>
        <p:txBody>
          <a:bodyPr>
            <a:normAutofit/>
          </a:bodyPr>
          <a:lstStyle/>
          <a:p>
            <a:r>
              <a:rPr lang="en-US" sz="4000" dirty="0"/>
              <a:t>What do you think the opposite sex looks for in a date?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0EEB5-895D-4801-A9D4-C6B28D11E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29" y="2286000"/>
            <a:ext cx="5803035" cy="3472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F9A962-FD47-48CD-AAD6-F0288A19D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43" y="2286000"/>
            <a:ext cx="5850957" cy="34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2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82EB-860C-48B0-9CBB-6100989E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65" y="335602"/>
            <a:ext cx="3778878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do you think you measure up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8104-E97E-41FD-8B6B-D8E2C49B2DFA}"/>
              </a:ext>
            </a:extLst>
          </p:cNvPr>
          <p:cNvSpPr txBox="1">
            <a:spLocks/>
          </p:cNvSpPr>
          <p:nvPr/>
        </p:nvSpPr>
        <p:spPr>
          <a:xfrm>
            <a:off x="6700445" y="335602"/>
            <a:ext cx="469231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How do you think others perceive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E189E-DCAF-4947-88FA-899027D71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90" y="1944946"/>
            <a:ext cx="5953627" cy="3553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125A7-8FE3-4DBA-9BDE-0E983A77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403" y="1944946"/>
            <a:ext cx="5971597" cy="355340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90B9BB-9B48-4A8C-B2DF-F51694E60608}"/>
              </a:ext>
            </a:extLst>
          </p:cNvPr>
          <p:cNvCxnSpPr>
            <a:cxnSpLocks/>
          </p:cNvCxnSpPr>
          <p:nvPr/>
        </p:nvCxnSpPr>
        <p:spPr>
          <a:xfrm>
            <a:off x="616498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6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1185</TotalTime>
  <Words>1056</Words>
  <Application>Microsoft Office PowerPoint</Application>
  <PresentationFormat>Widescreen</PresentationFormat>
  <Paragraphs>193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Belwe Bd BT</vt:lpstr>
      <vt:lpstr>Calibri</vt:lpstr>
      <vt:lpstr>Rockwell</vt:lpstr>
      <vt:lpstr>Rockwell Condensed</vt:lpstr>
      <vt:lpstr>Wingdings</vt:lpstr>
      <vt:lpstr>Wood Type</vt:lpstr>
      <vt:lpstr>Speed Dating</vt:lpstr>
      <vt:lpstr>Data – Kaggle </vt:lpstr>
      <vt:lpstr>Purpose and Target Audience </vt:lpstr>
      <vt:lpstr>Data Cleaning </vt:lpstr>
      <vt:lpstr>Exploratory Data Analysis  </vt:lpstr>
      <vt:lpstr>PowerPoint Presentation</vt:lpstr>
      <vt:lpstr>What do you look for in the opposite sex?</vt:lpstr>
      <vt:lpstr>What do you think the opposite sex looks for in a date?</vt:lpstr>
      <vt:lpstr>How do you think you measure up</vt:lpstr>
      <vt:lpstr>How do you think you measure up</vt:lpstr>
      <vt:lpstr>PowerPoint Presentation</vt:lpstr>
      <vt:lpstr>PowerPoint Presentation</vt:lpstr>
      <vt:lpstr>Preprocessing and Training </vt:lpstr>
      <vt:lpstr>Logistic regression </vt:lpstr>
      <vt:lpstr>Decision Tree</vt:lpstr>
      <vt:lpstr>Random Forest</vt:lpstr>
      <vt:lpstr>Support Vector Machine </vt:lpstr>
      <vt:lpstr>What do we value in our model?</vt:lpstr>
      <vt:lpstr>Findings and Conclusion </vt:lpstr>
      <vt:lpstr>Future Steps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Dating</dc:title>
  <dc:creator>Anna Li</dc:creator>
  <cp:lastModifiedBy>Anna Li</cp:lastModifiedBy>
  <cp:revision>28</cp:revision>
  <dcterms:created xsi:type="dcterms:W3CDTF">2021-07-26T22:17:54Z</dcterms:created>
  <dcterms:modified xsi:type="dcterms:W3CDTF">2021-08-16T20:08:14Z</dcterms:modified>
</cp:coreProperties>
</file>