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0" r:id="rId4"/>
    <p:sldId id="301" r:id="rId5"/>
    <p:sldId id="302" r:id="rId6"/>
    <p:sldId id="267" r:id="rId7"/>
    <p:sldId id="281" r:id="rId8"/>
    <p:sldId id="273" r:id="rId9"/>
    <p:sldId id="285" r:id="rId10"/>
    <p:sldId id="287" r:id="rId11"/>
    <p:sldId id="286" r:id="rId12"/>
    <p:sldId id="260" r:id="rId13"/>
    <p:sldId id="290" r:id="rId14"/>
    <p:sldId id="292" r:id="rId15"/>
    <p:sldId id="291" r:id="rId16"/>
    <p:sldId id="282" r:id="rId17"/>
    <p:sldId id="272" r:id="rId18"/>
    <p:sldId id="294" r:id="rId19"/>
    <p:sldId id="295" r:id="rId20"/>
    <p:sldId id="296" r:id="rId21"/>
    <p:sldId id="297" r:id="rId22"/>
    <p:sldId id="298" r:id="rId23"/>
    <p:sldId id="300" r:id="rId24"/>
    <p:sldId id="283" r:id="rId25"/>
    <p:sldId id="303" r:id="rId26"/>
    <p:sldId id="304" r:id="rId27"/>
    <p:sldId id="306" r:id="rId28"/>
    <p:sldId id="307" r:id="rId29"/>
    <p:sldId id="28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262"/>
    <a:srgbClr val="ED5858"/>
    <a:srgbClr val="4F5D70"/>
    <a:srgbClr val="F1EBDD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14" autoAdjust="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  <p:guide pos="551"/>
        <p:guide pos="7151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7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9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8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9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42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93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2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0E88B-2748-4567-B8E7-97455FD85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3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8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4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18" Type="http://schemas.openxmlformats.org/officeDocument/2006/relationships/slide" Target="slide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.xml"/><Relationship Id="rId17" Type="http://schemas.openxmlformats.org/officeDocument/2006/relationships/slide" Target="slide3.xml"/><Relationship Id="rId2" Type="http://schemas.openxmlformats.org/officeDocument/2006/relationships/tags" Target="../tags/tag4.xml"/><Relationship Id="rId16" Type="http://schemas.openxmlformats.org/officeDocument/2006/relationships/slide" Target="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10" Type="http://schemas.openxmlformats.org/officeDocument/2006/relationships/tags" Target="../tags/tag12.xml"/><Relationship Id="rId19" Type="http://schemas.openxmlformats.org/officeDocument/2006/relationships/slide" Target="slide16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8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622549" y="3552372"/>
            <a:ext cx="6946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3632144" y="2052320"/>
            <a:ext cx="5155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7200" b="1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1929</a:t>
            </a:r>
            <a:r>
              <a:rPr lang="zh-TW" altLang="en-US" sz="7200" b="1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大崩盤</a:t>
            </a:r>
            <a:endParaRPr lang="zh-CN" altLang="en-US" sz="7200" b="1" dirty="0">
              <a:solidFill>
                <a:srgbClr val="4F5D7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E2762F-C7D0-4A68-9A3E-9AF98E558E86}"/>
              </a:ext>
            </a:extLst>
          </p:cNvPr>
          <p:cNvSpPr txBox="1"/>
          <p:nvPr/>
        </p:nvSpPr>
        <p:spPr>
          <a:xfrm>
            <a:off x="5108691" y="4671699"/>
            <a:ext cx="220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A10917020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戴妙穎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A10917016</a:t>
            </a:r>
            <a:r>
              <a:rPr kumimoji="1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蔡宜靜</a:t>
            </a:r>
            <a:endParaRPr kumimoji="1"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B10801007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簡加雯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B10801019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黃湘宜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80"/>
          <p:cNvSpPr>
            <a:spLocks noChangeArrowheads="1"/>
          </p:cNvSpPr>
          <p:nvPr/>
        </p:nvSpPr>
        <p:spPr bwMode="auto">
          <a:xfrm>
            <a:off x="834952" y="35510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龐氏騙局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Google Shape;1768;p22">
            <a:extLst>
              <a:ext uri="{FF2B5EF4-FFF2-40B4-BE49-F238E27FC236}">
                <a16:creationId xmlns:a16="http://schemas.microsoft.com/office/drawing/2014/main" id="{E89198B4-C390-4DFD-8059-2304BC22F561}"/>
              </a:ext>
            </a:extLst>
          </p:cNvPr>
          <p:cNvSpPr txBox="1"/>
          <p:nvPr/>
        </p:nvSpPr>
        <p:spPr>
          <a:xfrm>
            <a:off x="1179933" y="4599796"/>
            <a:ext cx="3285254" cy="103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z="2267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原理</a:t>
            </a:r>
            <a:r>
              <a:rPr lang="en-US" altLang="zh-TW" sz="2267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:</a:t>
            </a:r>
          </a:p>
          <a:p>
            <a:pPr lvl="0"/>
            <a:endParaRPr lang="en-US" altLang="zh-TW" sz="2267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pPr lvl="0"/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利用新投資人的錢來向老投資者支付利息和短期回報，以製造賺錢的假象進而騙取更多的投資</a:t>
            </a:r>
            <a:endParaRPr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22" name="Google Shape;1770;p22">
            <a:extLst>
              <a:ext uri="{FF2B5EF4-FFF2-40B4-BE49-F238E27FC236}">
                <a16:creationId xmlns:a16="http://schemas.microsoft.com/office/drawing/2014/main" id="{52BA6845-A9F7-44C9-8C08-707C19C869F8}"/>
              </a:ext>
            </a:extLst>
          </p:cNvPr>
          <p:cNvSpPr txBox="1"/>
          <p:nvPr/>
        </p:nvSpPr>
        <p:spPr>
          <a:xfrm>
            <a:off x="1179933" y="1735218"/>
            <a:ext cx="3517840" cy="132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z="2267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第一個騙局</a:t>
            </a:r>
            <a:r>
              <a:rPr lang="en-US" altLang="zh-TW" sz="2267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:</a:t>
            </a:r>
          </a:p>
          <a:p>
            <a:pPr lvl="0"/>
            <a:endParaRPr lang="en-US" altLang="zh-TW" sz="2267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pPr lvl="0"/>
            <a:r>
              <a:rPr lang="zh-TW" altLang="en-US" sz="2000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他宣稱購買歐洲的某種郵政票券，再轉賣回美國便可以賺錢，且所有的投資在</a:t>
            </a:r>
            <a:r>
              <a:rPr lang="en-US" altLang="zh-TW" sz="2000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45</a:t>
            </a:r>
            <a:r>
              <a:rPr lang="zh-TW" altLang="en-US" sz="2000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天之內都可以獲得</a:t>
            </a:r>
            <a:r>
              <a:rPr lang="en-US" altLang="zh-TW" sz="2000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50%</a:t>
            </a:r>
            <a:r>
              <a:rPr lang="zh-TW" altLang="en-US" sz="2000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的回報</a:t>
            </a:r>
            <a:endParaRPr sz="2000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23" name="Google Shape;1773;p22">
            <a:extLst>
              <a:ext uri="{FF2B5EF4-FFF2-40B4-BE49-F238E27FC236}">
                <a16:creationId xmlns:a16="http://schemas.microsoft.com/office/drawing/2014/main" id="{3AA31073-A6BC-4BBC-A0AE-5A691893C0B1}"/>
              </a:ext>
            </a:extLst>
          </p:cNvPr>
          <p:cNvSpPr txBox="1"/>
          <p:nvPr/>
        </p:nvSpPr>
        <p:spPr>
          <a:xfrm>
            <a:off x="8474471" y="1177876"/>
            <a:ext cx="3300708" cy="168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z="2267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出獄後又再次行騙</a:t>
            </a:r>
            <a:r>
              <a:rPr lang="en-US" altLang="zh-TW" sz="2267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:</a:t>
            </a:r>
          </a:p>
          <a:p>
            <a:pPr lvl="0"/>
            <a:endParaRPr lang="en-US" altLang="zh-TW" sz="2267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pPr lvl="0"/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宣稱開發了一塊靠近傑克森維爾的土地</a:t>
            </a:r>
            <a:endParaRPr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1774;p22">
            <a:extLst>
              <a:ext uri="{FF2B5EF4-FFF2-40B4-BE49-F238E27FC236}">
                <a16:creationId xmlns:a16="http://schemas.microsoft.com/office/drawing/2014/main" id="{3261FCB7-B7D2-4605-B242-DCEE84282B68}"/>
              </a:ext>
            </a:extLst>
          </p:cNvPr>
          <p:cNvSpPr txBox="1"/>
          <p:nvPr/>
        </p:nvSpPr>
        <p:spPr>
          <a:xfrm>
            <a:off x="8435796" y="4067405"/>
            <a:ext cx="2864715" cy="137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zh-TW" altLang="en-US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只要你每投入</a:t>
            </a:r>
            <a:r>
              <a:rPr lang="en-US" altLang="zh-TW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10</a:t>
            </a:r>
            <a:r>
              <a:rPr lang="zh-TW" altLang="en-US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美元，在</a:t>
            </a:r>
            <a:r>
              <a:rPr lang="en-US" altLang="zh-TW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60</a:t>
            </a:r>
            <a:r>
              <a:rPr lang="zh-TW" altLang="en-US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天之內就可以獲得</a:t>
            </a:r>
            <a:r>
              <a:rPr lang="en-US" altLang="zh-TW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30</a:t>
            </a:r>
            <a:r>
              <a:rPr lang="zh-TW" altLang="en-US" sz="2267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美元的回報。</a:t>
            </a:r>
            <a:endParaRPr sz="2267" b="1" dirty="0">
              <a:solidFill>
                <a:srgbClr val="ED585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Google Shape;1776;p22">
            <a:extLst>
              <a:ext uri="{FF2B5EF4-FFF2-40B4-BE49-F238E27FC236}">
                <a16:creationId xmlns:a16="http://schemas.microsoft.com/office/drawing/2014/main" id="{B9514155-ABFD-4389-8915-3A463B7F70CC}"/>
              </a:ext>
            </a:extLst>
          </p:cNvPr>
          <p:cNvSpPr/>
          <p:nvPr/>
        </p:nvSpPr>
        <p:spPr>
          <a:xfrm>
            <a:off x="631546" y="1307506"/>
            <a:ext cx="489681" cy="48848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Google Shape;1777;p22">
            <a:extLst>
              <a:ext uri="{FF2B5EF4-FFF2-40B4-BE49-F238E27FC236}">
                <a16:creationId xmlns:a16="http://schemas.microsoft.com/office/drawing/2014/main" id="{C5F10AC9-E212-40A5-93BF-0A45333E7590}"/>
              </a:ext>
            </a:extLst>
          </p:cNvPr>
          <p:cNvGrpSpPr/>
          <p:nvPr/>
        </p:nvGrpSpPr>
        <p:grpSpPr>
          <a:xfrm>
            <a:off x="11109721" y="3638562"/>
            <a:ext cx="478767" cy="478459"/>
            <a:chOff x="-61351725" y="3372400"/>
            <a:chExt cx="310350" cy="310150"/>
          </a:xfrm>
        </p:grpSpPr>
        <p:sp>
          <p:nvSpPr>
            <p:cNvPr id="27" name="Google Shape;1778;p22">
              <a:extLst>
                <a:ext uri="{FF2B5EF4-FFF2-40B4-BE49-F238E27FC236}">
                  <a16:creationId xmlns:a16="http://schemas.microsoft.com/office/drawing/2014/main" id="{AC302C69-8E57-4B20-8AE2-53EF436F82D8}"/>
                </a:ext>
              </a:extLst>
            </p:cNvPr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Google Shape;1779;p22">
              <a:extLst>
                <a:ext uri="{FF2B5EF4-FFF2-40B4-BE49-F238E27FC236}">
                  <a16:creationId xmlns:a16="http://schemas.microsoft.com/office/drawing/2014/main" id="{63084E8E-B05E-4475-A01E-5C6AA2EA92EA}"/>
                </a:ext>
              </a:extLst>
            </p:cNvPr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Google Shape;1780;p22">
              <a:extLst>
                <a:ext uri="{FF2B5EF4-FFF2-40B4-BE49-F238E27FC236}">
                  <a16:creationId xmlns:a16="http://schemas.microsoft.com/office/drawing/2014/main" id="{005C3E16-63AB-42D6-A32A-13A4EF9A47CA}"/>
                </a:ext>
              </a:extLst>
            </p:cNvPr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Google Shape;1781;p22">
            <a:extLst>
              <a:ext uri="{FF2B5EF4-FFF2-40B4-BE49-F238E27FC236}">
                <a16:creationId xmlns:a16="http://schemas.microsoft.com/office/drawing/2014/main" id="{E22B5FED-1EFB-4E7D-A4C5-7A3978CA0D84}"/>
              </a:ext>
            </a:extLst>
          </p:cNvPr>
          <p:cNvSpPr/>
          <p:nvPr/>
        </p:nvSpPr>
        <p:spPr>
          <a:xfrm>
            <a:off x="11092719" y="1308740"/>
            <a:ext cx="489681" cy="487251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Google Shape;1782;p22">
            <a:extLst>
              <a:ext uri="{FF2B5EF4-FFF2-40B4-BE49-F238E27FC236}">
                <a16:creationId xmlns:a16="http://schemas.microsoft.com/office/drawing/2014/main" id="{3B2D4A4E-71A3-4A50-8AE8-B65456859C6F}"/>
              </a:ext>
            </a:extLst>
          </p:cNvPr>
          <p:cNvGrpSpPr/>
          <p:nvPr/>
        </p:nvGrpSpPr>
        <p:grpSpPr>
          <a:xfrm>
            <a:off x="675373" y="4117440"/>
            <a:ext cx="489681" cy="486248"/>
            <a:chOff x="-64781025" y="3361050"/>
            <a:chExt cx="317425" cy="315200"/>
          </a:xfrm>
          <a:solidFill>
            <a:schemeClr val="accent2"/>
          </a:solidFill>
        </p:grpSpPr>
        <p:sp>
          <p:nvSpPr>
            <p:cNvPr id="32" name="Google Shape;1783;p22">
              <a:extLst>
                <a:ext uri="{FF2B5EF4-FFF2-40B4-BE49-F238E27FC236}">
                  <a16:creationId xmlns:a16="http://schemas.microsoft.com/office/drawing/2014/main" id="{884BCFA9-5E14-4456-8D48-8F2E92C371DF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Google Shape;1784;p22">
              <a:extLst>
                <a:ext uri="{FF2B5EF4-FFF2-40B4-BE49-F238E27FC236}">
                  <a16:creationId xmlns:a16="http://schemas.microsoft.com/office/drawing/2014/main" id="{E7AF3C2B-62F8-41EE-A4B6-DB8D18CD6144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Google Shape;1785;p22">
              <a:extLst>
                <a:ext uri="{FF2B5EF4-FFF2-40B4-BE49-F238E27FC236}">
                  <a16:creationId xmlns:a16="http://schemas.microsoft.com/office/drawing/2014/main" id="{5B946B50-135E-4BE6-9BAF-17B90BE3C983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Google Shape;1786;p22">
              <a:extLst>
                <a:ext uri="{FF2B5EF4-FFF2-40B4-BE49-F238E27FC236}">
                  <a16:creationId xmlns:a16="http://schemas.microsoft.com/office/drawing/2014/main" id="{E22F92D8-49C7-4927-9374-5E1889F569E1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0D26BF22-E236-4533-A249-D5F8566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73" y="1158056"/>
            <a:ext cx="3300708" cy="4288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2048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80"/>
          <p:cNvSpPr>
            <a:spLocks noChangeArrowheads="1"/>
          </p:cNvSpPr>
          <p:nvPr/>
        </p:nvSpPr>
        <p:spPr bwMode="auto">
          <a:xfrm>
            <a:off x="834952" y="355104"/>
            <a:ext cx="3477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1926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年房地產泡沫破碎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Google Shape;2177;p34">
            <a:extLst>
              <a:ext uri="{FF2B5EF4-FFF2-40B4-BE49-F238E27FC236}">
                <a16:creationId xmlns:a16="http://schemas.microsoft.com/office/drawing/2014/main" id="{81EEE034-E511-4057-B74F-DFCE5D4F86FF}"/>
              </a:ext>
            </a:extLst>
          </p:cNvPr>
          <p:cNvGrpSpPr/>
          <p:nvPr/>
        </p:nvGrpSpPr>
        <p:grpSpPr>
          <a:xfrm>
            <a:off x="895342" y="1670018"/>
            <a:ext cx="10495280" cy="1171950"/>
            <a:chOff x="895342" y="2169052"/>
            <a:chExt cx="7219331" cy="804912"/>
          </a:xfrm>
        </p:grpSpPr>
        <p:cxnSp>
          <p:nvCxnSpPr>
            <p:cNvPr id="22" name="Google Shape;2178;p34">
              <a:extLst>
                <a:ext uri="{FF2B5EF4-FFF2-40B4-BE49-F238E27FC236}">
                  <a16:creationId xmlns:a16="http://schemas.microsoft.com/office/drawing/2014/main" id="{AE18AA82-C691-494C-9F7A-4C0F1B754034}"/>
                </a:ext>
              </a:extLst>
            </p:cNvPr>
            <p:cNvCxnSpPr/>
            <p:nvPr/>
          </p:nvCxnSpPr>
          <p:spPr>
            <a:xfrm>
              <a:off x="1357132" y="2552614"/>
              <a:ext cx="6432943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" name="Google Shape;2179;p34">
              <a:extLst>
                <a:ext uri="{FF2B5EF4-FFF2-40B4-BE49-F238E27FC236}">
                  <a16:creationId xmlns:a16="http://schemas.microsoft.com/office/drawing/2014/main" id="{7230E6B5-8229-430E-8FDF-B71B56D8B3C1}"/>
                </a:ext>
              </a:extLst>
            </p:cNvPr>
            <p:cNvGrpSpPr/>
            <p:nvPr/>
          </p:nvGrpSpPr>
          <p:grpSpPr>
            <a:xfrm>
              <a:off x="3033468" y="2169099"/>
              <a:ext cx="804865" cy="804865"/>
              <a:chOff x="3120193" y="2169099"/>
              <a:chExt cx="804865" cy="804865"/>
            </a:xfrm>
          </p:grpSpPr>
          <p:grpSp>
            <p:nvGrpSpPr>
              <p:cNvPr id="48" name="Google Shape;2180;p34">
                <a:extLst>
                  <a:ext uri="{FF2B5EF4-FFF2-40B4-BE49-F238E27FC236}">
                    <a16:creationId xmlns:a16="http://schemas.microsoft.com/office/drawing/2014/main" id="{7F23E9D6-5491-4A7D-B3AF-10CE6E4596A4}"/>
                  </a:ext>
                </a:extLst>
              </p:cNvPr>
              <p:cNvGrpSpPr/>
              <p:nvPr/>
            </p:nvGrpSpPr>
            <p:grpSpPr>
              <a:xfrm>
                <a:off x="3120193" y="2169099"/>
                <a:ext cx="804865" cy="804865"/>
                <a:chOff x="3441738" y="2208092"/>
                <a:chExt cx="727200" cy="727200"/>
              </a:xfrm>
            </p:grpSpPr>
            <p:sp>
              <p:nvSpPr>
                <p:cNvPr id="64" name="Google Shape;2181;p34">
                  <a:extLst>
                    <a:ext uri="{FF2B5EF4-FFF2-40B4-BE49-F238E27FC236}">
                      <a16:creationId xmlns:a16="http://schemas.microsoft.com/office/drawing/2014/main" id="{5CBE4A96-6166-4F80-86D1-0BEFEC8855C8}"/>
                    </a:ext>
                  </a:extLst>
                </p:cNvPr>
                <p:cNvSpPr/>
                <p:nvPr/>
              </p:nvSpPr>
              <p:spPr>
                <a:xfrm>
                  <a:off x="3441738" y="2208092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82;p34">
                  <a:extLst>
                    <a:ext uri="{FF2B5EF4-FFF2-40B4-BE49-F238E27FC236}">
                      <a16:creationId xmlns:a16="http://schemas.microsoft.com/office/drawing/2014/main" id="{CE38D64D-5279-48AE-AD49-16AC57B94E0C}"/>
                    </a:ext>
                  </a:extLst>
                </p:cNvPr>
                <p:cNvSpPr/>
                <p:nvPr/>
              </p:nvSpPr>
              <p:spPr>
                <a:xfrm>
                  <a:off x="3495959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9" name="Google Shape;2183;p34">
                <a:extLst>
                  <a:ext uri="{FF2B5EF4-FFF2-40B4-BE49-F238E27FC236}">
                    <a16:creationId xmlns:a16="http://schemas.microsoft.com/office/drawing/2014/main" id="{8DE5F0E3-EDAD-44A1-9AF9-12EA1C9C0E65}"/>
                  </a:ext>
                </a:extLst>
              </p:cNvPr>
              <p:cNvGrpSpPr/>
              <p:nvPr/>
            </p:nvGrpSpPr>
            <p:grpSpPr>
              <a:xfrm>
                <a:off x="3316311" y="2367965"/>
                <a:ext cx="423644" cy="407092"/>
                <a:chOff x="-62890750" y="3747425"/>
                <a:chExt cx="330825" cy="317900"/>
              </a:xfrm>
            </p:grpSpPr>
            <p:sp>
              <p:nvSpPr>
                <p:cNvPr id="50" name="Google Shape;2184;p34">
                  <a:extLst>
                    <a:ext uri="{FF2B5EF4-FFF2-40B4-BE49-F238E27FC236}">
                      <a16:creationId xmlns:a16="http://schemas.microsoft.com/office/drawing/2014/main" id="{6AEBD245-26E5-42B5-9664-008E5A5960D0}"/>
                    </a:ext>
                  </a:extLst>
                </p:cNvPr>
                <p:cNvSpPr/>
                <p:nvPr/>
              </p:nvSpPr>
              <p:spPr>
                <a:xfrm>
                  <a:off x="-62890750" y="3747425"/>
                  <a:ext cx="313500" cy="19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0" h="7833" extrusionOk="0">
                      <a:moveTo>
                        <a:pt x="6591" y="0"/>
                      </a:moveTo>
                      <a:cubicBezTo>
                        <a:pt x="4966" y="0"/>
                        <a:pt x="3342" y="616"/>
                        <a:pt x="2112" y="1846"/>
                      </a:cubicBezTo>
                      <a:cubicBezTo>
                        <a:pt x="663" y="3296"/>
                        <a:pt x="1" y="5438"/>
                        <a:pt x="379" y="7454"/>
                      </a:cubicBezTo>
                      <a:cubicBezTo>
                        <a:pt x="442" y="7675"/>
                        <a:pt x="568" y="7832"/>
                        <a:pt x="789" y="7832"/>
                      </a:cubicBezTo>
                      <a:lnTo>
                        <a:pt x="852" y="7832"/>
                      </a:lnTo>
                      <a:cubicBezTo>
                        <a:pt x="1104" y="7801"/>
                        <a:pt x="1198" y="7549"/>
                        <a:pt x="1167" y="7360"/>
                      </a:cubicBezTo>
                      <a:cubicBezTo>
                        <a:pt x="852" y="5596"/>
                        <a:pt x="1419" y="3737"/>
                        <a:pt x="2710" y="2477"/>
                      </a:cubicBezTo>
                      <a:cubicBezTo>
                        <a:pt x="3719" y="1437"/>
                        <a:pt x="5136" y="870"/>
                        <a:pt x="6617" y="870"/>
                      </a:cubicBezTo>
                      <a:cubicBezTo>
                        <a:pt x="7940" y="870"/>
                        <a:pt x="9200" y="1342"/>
                        <a:pt x="10177" y="2193"/>
                      </a:cubicBezTo>
                      <a:lnTo>
                        <a:pt x="9610" y="2792"/>
                      </a:lnTo>
                      <a:cubicBezTo>
                        <a:pt x="9484" y="2918"/>
                        <a:pt x="9452" y="3075"/>
                        <a:pt x="9484" y="3170"/>
                      </a:cubicBezTo>
                      <a:cubicBezTo>
                        <a:pt x="9515" y="3327"/>
                        <a:pt x="9641" y="3422"/>
                        <a:pt x="9799" y="3453"/>
                      </a:cubicBezTo>
                      <a:lnTo>
                        <a:pt x="12036" y="3926"/>
                      </a:lnTo>
                      <a:lnTo>
                        <a:pt x="12130" y="3926"/>
                      </a:lnTo>
                      <a:cubicBezTo>
                        <a:pt x="12225" y="3926"/>
                        <a:pt x="12319" y="3894"/>
                        <a:pt x="12382" y="3800"/>
                      </a:cubicBezTo>
                      <a:cubicBezTo>
                        <a:pt x="12508" y="3674"/>
                        <a:pt x="12540" y="3579"/>
                        <a:pt x="12508" y="3422"/>
                      </a:cubicBezTo>
                      <a:lnTo>
                        <a:pt x="12036" y="1153"/>
                      </a:lnTo>
                      <a:cubicBezTo>
                        <a:pt x="12004" y="1027"/>
                        <a:pt x="11878" y="901"/>
                        <a:pt x="11752" y="838"/>
                      </a:cubicBezTo>
                      <a:cubicBezTo>
                        <a:pt x="11715" y="831"/>
                        <a:pt x="11678" y="827"/>
                        <a:pt x="11642" y="827"/>
                      </a:cubicBezTo>
                      <a:cubicBezTo>
                        <a:pt x="11526" y="827"/>
                        <a:pt x="11422" y="868"/>
                        <a:pt x="11374" y="964"/>
                      </a:cubicBezTo>
                      <a:lnTo>
                        <a:pt x="10776" y="1563"/>
                      </a:lnTo>
                      <a:cubicBezTo>
                        <a:pt x="9583" y="521"/>
                        <a:pt x="8087" y="0"/>
                        <a:pt x="65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185;p34">
                  <a:extLst>
                    <a:ext uri="{FF2B5EF4-FFF2-40B4-BE49-F238E27FC236}">
                      <a16:creationId xmlns:a16="http://schemas.microsoft.com/office/drawing/2014/main" id="{5323E089-21C9-4A1D-A422-D79ECDA69D49}"/>
                    </a:ext>
                  </a:extLst>
                </p:cNvPr>
                <p:cNvSpPr/>
                <p:nvPr/>
              </p:nvSpPr>
              <p:spPr>
                <a:xfrm>
                  <a:off x="-62874975" y="3869075"/>
                  <a:ext cx="315050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2" h="7850" extrusionOk="0">
                      <a:moveTo>
                        <a:pt x="11779" y="0"/>
                      </a:moveTo>
                      <a:cubicBezTo>
                        <a:pt x="11759" y="0"/>
                        <a:pt x="11739" y="2"/>
                        <a:pt x="11720" y="5"/>
                      </a:cubicBezTo>
                      <a:cubicBezTo>
                        <a:pt x="11499" y="36"/>
                        <a:pt x="11373" y="288"/>
                        <a:pt x="11405" y="477"/>
                      </a:cubicBezTo>
                      <a:cubicBezTo>
                        <a:pt x="11720" y="2242"/>
                        <a:pt x="11184" y="4101"/>
                        <a:pt x="9861" y="5361"/>
                      </a:cubicBezTo>
                      <a:cubicBezTo>
                        <a:pt x="8853" y="6400"/>
                        <a:pt x="7435" y="6967"/>
                        <a:pt x="5986" y="6967"/>
                      </a:cubicBezTo>
                      <a:cubicBezTo>
                        <a:pt x="4631" y="6967"/>
                        <a:pt x="3371" y="6495"/>
                        <a:pt x="2394" y="5644"/>
                      </a:cubicBezTo>
                      <a:lnTo>
                        <a:pt x="2993" y="5046"/>
                      </a:lnTo>
                      <a:cubicBezTo>
                        <a:pt x="3088" y="4920"/>
                        <a:pt x="3151" y="4762"/>
                        <a:pt x="3088" y="4668"/>
                      </a:cubicBezTo>
                      <a:cubicBezTo>
                        <a:pt x="3056" y="4510"/>
                        <a:pt x="2962" y="4416"/>
                        <a:pt x="2772" y="4384"/>
                      </a:cubicBezTo>
                      <a:lnTo>
                        <a:pt x="536" y="3912"/>
                      </a:lnTo>
                      <a:cubicBezTo>
                        <a:pt x="498" y="3904"/>
                        <a:pt x="465" y="3900"/>
                        <a:pt x="433" y="3900"/>
                      </a:cubicBezTo>
                      <a:cubicBezTo>
                        <a:pt x="332" y="3900"/>
                        <a:pt x="254" y="3941"/>
                        <a:pt x="158" y="4038"/>
                      </a:cubicBezTo>
                      <a:cubicBezTo>
                        <a:pt x="32" y="4132"/>
                        <a:pt x="0" y="4258"/>
                        <a:pt x="32" y="4416"/>
                      </a:cubicBezTo>
                      <a:lnTo>
                        <a:pt x="504" y="6652"/>
                      </a:lnTo>
                      <a:cubicBezTo>
                        <a:pt x="536" y="6810"/>
                        <a:pt x="662" y="6936"/>
                        <a:pt x="788" y="6967"/>
                      </a:cubicBezTo>
                      <a:lnTo>
                        <a:pt x="882" y="6967"/>
                      </a:lnTo>
                      <a:cubicBezTo>
                        <a:pt x="1008" y="6967"/>
                        <a:pt x="1103" y="6936"/>
                        <a:pt x="1166" y="6873"/>
                      </a:cubicBezTo>
                      <a:lnTo>
                        <a:pt x="1764" y="6274"/>
                      </a:lnTo>
                      <a:cubicBezTo>
                        <a:pt x="2930" y="7346"/>
                        <a:pt x="4442" y="7850"/>
                        <a:pt x="5923" y="7850"/>
                      </a:cubicBezTo>
                      <a:cubicBezTo>
                        <a:pt x="7561" y="7850"/>
                        <a:pt x="9168" y="7220"/>
                        <a:pt x="10428" y="5991"/>
                      </a:cubicBezTo>
                      <a:cubicBezTo>
                        <a:pt x="11909" y="4510"/>
                        <a:pt x="12602" y="2368"/>
                        <a:pt x="12192" y="320"/>
                      </a:cubicBezTo>
                      <a:cubicBezTo>
                        <a:pt x="12164" y="122"/>
                        <a:pt x="11958" y="0"/>
                        <a:pt x="117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186;p34">
                  <a:extLst>
                    <a:ext uri="{FF2B5EF4-FFF2-40B4-BE49-F238E27FC236}">
                      <a16:creationId xmlns:a16="http://schemas.microsoft.com/office/drawing/2014/main" id="{2C62E7D1-B484-498A-9A07-0CFE8AEA2AA3}"/>
                    </a:ext>
                  </a:extLst>
                </p:cNvPr>
                <p:cNvSpPr/>
                <p:nvPr/>
              </p:nvSpPr>
              <p:spPr>
                <a:xfrm>
                  <a:off x="-62751325" y="3834525"/>
                  <a:ext cx="1577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72" extrusionOk="0">
                      <a:moveTo>
                        <a:pt x="630" y="1"/>
                      </a:moveTo>
                      <a:cubicBezTo>
                        <a:pt x="410" y="221"/>
                        <a:pt x="158" y="599"/>
                        <a:pt x="0" y="1072"/>
                      </a:cubicBezTo>
                      <a:lnTo>
                        <a:pt x="630" y="1072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187;p34">
                  <a:extLst>
                    <a:ext uri="{FF2B5EF4-FFF2-40B4-BE49-F238E27FC236}">
                      <a16:creationId xmlns:a16="http://schemas.microsoft.com/office/drawing/2014/main" id="{5A0A485A-65CF-4E3B-9072-3C541E7D8861}"/>
                    </a:ext>
                  </a:extLst>
                </p:cNvPr>
                <p:cNvSpPr/>
                <p:nvPr/>
              </p:nvSpPr>
              <p:spPr>
                <a:xfrm>
                  <a:off x="-62715100" y="3950300"/>
                  <a:ext cx="1577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41" extrusionOk="0">
                      <a:moveTo>
                        <a:pt x="1" y="1"/>
                      </a:moveTo>
                      <a:lnTo>
                        <a:pt x="1" y="1041"/>
                      </a:lnTo>
                      <a:cubicBezTo>
                        <a:pt x="253" y="852"/>
                        <a:pt x="473" y="473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188;p34">
                  <a:extLst>
                    <a:ext uri="{FF2B5EF4-FFF2-40B4-BE49-F238E27FC236}">
                      <a16:creationId xmlns:a16="http://schemas.microsoft.com/office/drawing/2014/main" id="{C4D99857-F12C-4F52-8D00-B4C4D60769C7}"/>
                    </a:ext>
                  </a:extLst>
                </p:cNvPr>
                <p:cNvSpPr/>
                <p:nvPr/>
              </p:nvSpPr>
              <p:spPr>
                <a:xfrm>
                  <a:off x="-62751325" y="3950300"/>
                  <a:ext cx="1577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41" extrusionOk="0">
                      <a:moveTo>
                        <a:pt x="0" y="1"/>
                      </a:moveTo>
                      <a:cubicBezTo>
                        <a:pt x="158" y="473"/>
                        <a:pt x="410" y="852"/>
                        <a:pt x="630" y="1041"/>
                      </a:cubicBez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189;p34">
                  <a:extLst>
                    <a:ext uri="{FF2B5EF4-FFF2-40B4-BE49-F238E27FC236}">
                      <a16:creationId xmlns:a16="http://schemas.microsoft.com/office/drawing/2014/main" id="{D68D9212-2675-4FFB-ABE9-3D9E026D9B65}"/>
                    </a:ext>
                  </a:extLst>
                </p:cNvPr>
                <p:cNvSpPr/>
                <p:nvPr/>
              </p:nvSpPr>
              <p:spPr>
                <a:xfrm>
                  <a:off x="-62822225" y="3881000"/>
                  <a:ext cx="441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1923" extrusionOk="0">
                      <a:moveTo>
                        <a:pt x="127" y="0"/>
                      </a:moveTo>
                      <a:cubicBezTo>
                        <a:pt x="32" y="316"/>
                        <a:pt x="1" y="631"/>
                        <a:pt x="1" y="977"/>
                      </a:cubicBezTo>
                      <a:cubicBezTo>
                        <a:pt x="1" y="1324"/>
                        <a:pt x="32" y="1670"/>
                        <a:pt x="127" y="1922"/>
                      </a:cubicBezTo>
                      <a:lnTo>
                        <a:pt x="1765" y="1922"/>
                      </a:lnTo>
                      <a:cubicBezTo>
                        <a:pt x="1734" y="1607"/>
                        <a:pt x="1702" y="1292"/>
                        <a:pt x="1702" y="977"/>
                      </a:cubicBezTo>
                      <a:cubicBezTo>
                        <a:pt x="1702" y="662"/>
                        <a:pt x="1734" y="316"/>
                        <a:pt x="17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190;p34">
                  <a:extLst>
                    <a:ext uri="{FF2B5EF4-FFF2-40B4-BE49-F238E27FC236}">
                      <a16:creationId xmlns:a16="http://schemas.microsoft.com/office/drawing/2014/main" id="{DAAC02E9-ACCF-4F04-828A-65EA735B2AEA}"/>
                    </a:ext>
                  </a:extLst>
                </p:cNvPr>
                <p:cNvSpPr/>
                <p:nvPr/>
              </p:nvSpPr>
              <p:spPr>
                <a:xfrm>
                  <a:off x="-62715100" y="3833750"/>
                  <a:ext cx="1577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72" extrusionOk="0">
                      <a:moveTo>
                        <a:pt x="1" y="0"/>
                      </a:moveTo>
                      <a:lnTo>
                        <a:pt x="1" y="1071"/>
                      </a:lnTo>
                      <a:lnTo>
                        <a:pt x="631" y="1071"/>
                      </a:lnTo>
                      <a:cubicBezTo>
                        <a:pt x="505" y="599"/>
                        <a:pt x="253" y="189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191;p34">
                  <a:extLst>
                    <a:ext uri="{FF2B5EF4-FFF2-40B4-BE49-F238E27FC236}">
                      <a16:creationId xmlns:a16="http://schemas.microsoft.com/office/drawing/2014/main" id="{1FCF7784-DDD9-4E76-9204-89B3DD26147E}"/>
                    </a:ext>
                  </a:extLst>
                </p:cNvPr>
                <p:cNvSpPr/>
                <p:nvPr/>
              </p:nvSpPr>
              <p:spPr>
                <a:xfrm>
                  <a:off x="-62758425" y="3881000"/>
                  <a:ext cx="2287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23" extrusionOk="0">
                      <a:moveTo>
                        <a:pt x="95" y="0"/>
                      </a:moveTo>
                      <a:cubicBezTo>
                        <a:pt x="64" y="316"/>
                        <a:pt x="1" y="631"/>
                        <a:pt x="1" y="977"/>
                      </a:cubicBezTo>
                      <a:cubicBezTo>
                        <a:pt x="1" y="1324"/>
                        <a:pt x="64" y="1670"/>
                        <a:pt x="95" y="1922"/>
                      </a:cubicBezTo>
                      <a:lnTo>
                        <a:pt x="914" y="1922"/>
                      </a:lnTo>
                      <a:lnTo>
                        <a:pt x="9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192;p34">
                  <a:extLst>
                    <a:ext uri="{FF2B5EF4-FFF2-40B4-BE49-F238E27FC236}">
                      <a16:creationId xmlns:a16="http://schemas.microsoft.com/office/drawing/2014/main" id="{4697A3EB-1FFA-4C4B-9B05-590B01F9E8EF}"/>
                    </a:ext>
                  </a:extLst>
                </p:cNvPr>
                <p:cNvSpPr/>
                <p:nvPr/>
              </p:nvSpPr>
              <p:spPr>
                <a:xfrm>
                  <a:off x="-62715100" y="3809325"/>
                  <a:ext cx="74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2049" extrusionOk="0">
                      <a:moveTo>
                        <a:pt x="1" y="1"/>
                      </a:moveTo>
                      <a:lnTo>
                        <a:pt x="1" y="32"/>
                      </a:lnTo>
                      <a:cubicBezTo>
                        <a:pt x="631" y="253"/>
                        <a:pt x="1198" y="1009"/>
                        <a:pt x="1481" y="2048"/>
                      </a:cubicBezTo>
                      <a:lnTo>
                        <a:pt x="2994" y="2048"/>
                      </a:lnTo>
                      <a:cubicBezTo>
                        <a:pt x="2426" y="946"/>
                        <a:pt x="1324" y="15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193;p34">
                  <a:extLst>
                    <a:ext uri="{FF2B5EF4-FFF2-40B4-BE49-F238E27FC236}">
                      <a16:creationId xmlns:a16="http://schemas.microsoft.com/office/drawing/2014/main" id="{92A065D0-74D1-4585-9F61-1D8574854C4E}"/>
                    </a:ext>
                  </a:extLst>
                </p:cNvPr>
                <p:cNvSpPr/>
                <p:nvPr/>
              </p:nvSpPr>
              <p:spPr>
                <a:xfrm>
                  <a:off x="-62715875" y="3950300"/>
                  <a:ext cx="756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2049" extrusionOk="0">
                      <a:moveTo>
                        <a:pt x="1512" y="1"/>
                      </a:moveTo>
                      <a:cubicBezTo>
                        <a:pt x="1229" y="1009"/>
                        <a:pt x="662" y="1765"/>
                        <a:pt x="0" y="1986"/>
                      </a:cubicBezTo>
                      <a:lnTo>
                        <a:pt x="0" y="2049"/>
                      </a:lnTo>
                      <a:lnTo>
                        <a:pt x="32" y="2049"/>
                      </a:lnTo>
                      <a:cubicBezTo>
                        <a:pt x="1355" y="1891"/>
                        <a:pt x="2457" y="1104"/>
                        <a:pt x="30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194;p34">
                  <a:extLst>
                    <a:ext uri="{FF2B5EF4-FFF2-40B4-BE49-F238E27FC236}">
                      <a16:creationId xmlns:a16="http://schemas.microsoft.com/office/drawing/2014/main" id="{9388E4A8-0F0D-4071-AC8A-108BEC48D223}"/>
                    </a:ext>
                  </a:extLst>
                </p:cNvPr>
                <p:cNvSpPr/>
                <p:nvPr/>
              </p:nvSpPr>
              <p:spPr>
                <a:xfrm>
                  <a:off x="-62811200" y="3949525"/>
                  <a:ext cx="75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2080" extrusionOk="0">
                      <a:moveTo>
                        <a:pt x="1" y="0"/>
                      </a:moveTo>
                      <a:cubicBezTo>
                        <a:pt x="600" y="1166"/>
                        <a:pt x="1702" y="1954"/>
                        <a:pt x="3025" y="2080"/>
                      </a:cubicBezTo>
                      <a:lnTo>
                        <a:pt x="3025" y="2017"/>
                      </a:lnTo>
                      <a:cubicBezTo>
                        <a:pt x="2364" y="1796"/>
                        <a:pt x="1860" y="104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95;p34">
                  <a:extLst>
                    <a:ext uri="{FF2B5EF4-FFF2-40B4-BE49-F238E27FC236}">
                      <a16:creationId xmlns:a16="http://schemas.microsoft.com/office/drawing/2014/main" id="{14AB2F72-BF53-4663-9AAB-44D431030C20}"/>
                    </a:ext>
                  </a:extLst>
                </p:cNvPr>
                <p:cNvSpPr/>
                <p:nvPr/>
              </p:nvSpPr>
              <p:spPr>
                <a:xfrm>
                  <a:off x="-62673350" y="3881000"/>
                  <a:ext cx="441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1923" extrusionOk="0">
                      <a:moveTo>
                        <a:pt x="0" y="0"/>
                      </a:moveTo>
                      <a:cubicBezTo>
                        <a:pt x="32" y="316"/>
                        <a:pt x="63" y="631"/>
                        <a:pt x="63" y="977"/>
                      </a:cubicBezTo>
                      <a:cubicBezTo>
                        <a:pt x="63" y="1324"/>
                        <a:pt x="32" y="1670"/>
                        <a:pt x="0" y="1922"/>
                      </a:cubicBezTo>
                      <a:lnTo>
                        <a:pt x="1639" y="1922"/>
                      </a:lnTo>
                      <a:cubicBezTo>
                        <a:pt x="1733" y="1670"/>
                        <a:pt x="1765" y="1292"/>
                        <a:pt x="1765" y="977"/>
                      </a:cubicBezTo>
                      <a:cubicBezTo>
                        <a:pt x="1765" y="662"/>
                        <a:pt x="1733" y="316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96;p34">
                  <a:extLst>
                    <a:ext uri="{FF2B5EF4-FFF2-40B4-BE49-F238E27FC236}">
                      <a16:creationId xmlns:a16="http://schemas.microsoft.com/office/drawing/2014/main" id="{329B8537-1762-44D3-9604-C7FBC822D3FE}"/>
                    </a:ext>
                  </a:extLst>
                </p:cNvPr>
                <p:cNvSpPr/>
                <p:nvPr/>
              </p:nvSpPr>
              <p:spPr>
                <a:xfrm>
                  <a:off x="-62810400" y="3810125"/>
                  <a:ext cx="756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2048" extrusionOk="0">
                      <a:moveTo>
                        <a:pt x="2993" y="0"/>
                      </a:moveTo>
                      <a:cubicBezTo>
                        <a:pt x="1702" y="158"/>
                        <a:pt x="599" y="945"/>
                        <a:pt x="0" y="2048"/>
                      </a:cubicBezTo>
                      <a:lnTo>
                        <a:pt x="1544" y="2048"/>
                      </a:lnTo>
                      <a:cubicBezTo>
                        <a:pt x="1828" y="1008"/>
                        <a:pt x="2363" y="284"/>
                        <a:pt x="3025" y="32"/>
                      </a:cubicBezTo>
                      <a:lnTo>
                        <a:pt x="30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97;p34">
                  <a:extLst>
                    <a:ext uri="{FF2B5EF4-FFF2-40B4-BE49-F238E27FC236}">
                      <a16:creationId xmlns:a16="http://schemas.microsoft.com/office/drawing/2014/main" id="{85F8E372-833C-44EE-8741-23BBC5929AE2}"/>
                    </a:ext>
                  </a:extLst>
                </p:cNvPr>
                <p:cNvSpPr/>
                <p:nvPr/>
              </p:nvSpPr>
              <p:spPr>
                <a:xfrm>
                  <a:off x="-62715100" y="3881000"/>
                  <a:ext cx="22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1923" extrusionOk="0">
                      <a:moveTo>
                        <a:pt x="1" y="0"/>
                      </a:moveTo>
                      <a:lnTo>
                        <a:pt x="1" y="1922"/>
                      </a:lnTo>
                      <a:lnTo>
                        <a:pt x="851" y="1922"/>
                      </a:lnTo>
                      <a:cubicBezTo>
                        <a:pt x="883" y="1607"/>
                        <a:pt x="914" y="1292"/>
                        <a:pt x="914" y="977"/>
                      </a:cubicBezTo>
                      <a:cubicBezTo>
                        <a:pt x="914" y="662"/>
                        <a:pt x="883" y="316"/>
                        <a:pt x="8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" name="Google Shape;2198;p34">
              <a:extLst>
                <a:ext uri="{FF2B5EF4-FFF2-40B4-BE49-F238E27FC236}">
                  <a16:creationId xmlns:a16="http://schemas.microsoft.com/office/drawing/2014/main" id="{DDD8989A-F88F-4BA3-AA0C-A9DEDC8E1B63}"/>
                </a:ext>
              </a:extLst>
            </p:cNvPr>
            <p:cNvGrpSpPr/>
            <p:nvPr/>
          </p:nvGrpSpPr>
          <p:grpSpPr>
            <a:xfrm>
              <a:off x="5171632" y="2169052"/>
              <a:ext cx="804865" cy="804865"/>
              <a:chOff x="5218669" y="2169052"/>
              <a:chExt cx="804865" cy="804865"/>
            </a:xfrm>
          </p:grpSpPr>
          <p:grpSp>
            <p:nvGrpSpPr>
              <p:cNvPr id="44" name="Google Shape;2199;p34">
                <a:extLst>
                  <a:ext uri="{FF2B5EF4-FFF2-40B4-BE49-F238E27FC236}">
                    <a16:creationId xmlns:a16="http://schemas.microsoft.com/office/drawing/2014/main" id="{C8094EAB-841D-4890-B7DC-258B6EC40739}"/>
                  </a:ext>
                </a:extLst>
              </p:cNvPr>
              <p:cNvGrpSpPr/>
              <p:nvPr/>
            </p:nvGrpSpPr>
            <p:grpSpPr>
              <a:xfrm>
                <a:off x="5218669" y="2169052"/>
                <a:ext cx="804865" cy="804865"/>
                <a:chOff x="4974814" y="2208050"/>
                <a:chExt cx="727200" cy="727200"/>
              </a:xfrm>
            </p:grpSpPr>
            <p:sp>
              <p:nvSpPr>
                <p:cNvPr id="46" name="Google Shape;2200;p34">
                  <a:extLst>
                    <a:ext uri="{FF2B5EF4-FFF2-40B4-BE49-F238E27FC236}">
                      <a16:creationId xmlns:a16="http://schemas.microsoft.com/office/drawing/2014/main" id="{B11E1CCF-1A77-4770-945C-03618046151F}"/>
                    </a:ext>
                  </a:extLst>
                </p:cNvPr>
                <p:cNvSpPr/>
                <p:nvPr/>
              </p:nvSpPr>
              <p:spPr>
                <a:xfrm>
                  <a:off x="4974814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201;p34">
                  <a:extLst>
                    <a:ext uri="{FF2B5EF4-FFF2-40B4-BE49-F238E27FC236}">
                      <a16:creationId xmlns:a16="http://schemas.microsoft.com/office/drawing/2014/main" id="{FA38697C-397A-4BBF-9AAA-677C484D0375}"/>
                    </a:ext>
                  </a:extLst>
                </p:cNvPr>
                <p:cNvSpPr/>
                <p:nvPr/>
              </p:nvSpPr>
              <p:spPr>
                <a:xfrm>
                  <a:off x="5029044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" name="Google Shape;2202;p34">
                <a:extLst>
                  <a:ext uri="{FF2B5EF4-FFF2-40B4-BE49-F238E27FC236}">
                    <a16:creationId xmlns:a16="http://schemas.microsoft.com/office/drawing/2014/main" id="{047060F3-2BA6-4759-8E64-ADF97256BAE9}"/>
                  </a:ext>
                </a:extLst>
              </p:cNvPr>
              <p:cNvSpPr/>
              <p:nvPr/>
            </p:nvSpPr>
            <p:spPr>
              <a:xfrm>
                <a:off x="5487429" y="2368359"/>
                <a:ext cx="267318" cy="406484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12697" extrusionOk="0">
                    <a:moveTo>
                      <a:pt x="4222" y="1166"/>
                    </a:moveTo>
                    <a:cubicBezTo>
                      <a:pt x="4443" y="1166"/>
                      <a:pt x="4600" y="1386"/>
                      <a:pt x="4600" y="1607"/>
                    </a:cubicBezTo>
                    <a:lnTo>
                      <a:pt x="4600" y="1890"/>
                    </a:lnTo>
                    <a:cubicBezTo>
                      <a:pt x="5073" y="2048"/>
                      <a:pt x="5451" y="2520"/>
                      <a:pt x="5451" y="3088"/>
                    </a:cubicBezTo>
                    <a:cubicBezTo>
                      <a:pt x="5451" y="3308"/>
                      <a:pt x="5231" y="3497"/>
                      <a:pt x="5010" y="3497"/>
                    </a:cubicBezTo>
                    <a:cubicBezTo>
                      <a:pt x="4758" y="3497"/>
                      <a:pt x="4600" y="3308"/>
                      <a:pt x="4600" y="3088"/>
                    </a:cubicBezTo>
                    <a:cubicBezTo>
                      <a:pt x="4600" y="2835"/>
                      <a:pt x="4411" y="2678"/>
                      <a:pt x="4222" y="2678"/>
                    </a:cubicBezTo>
                    <a:cubicBezTo>
                      <a:pt x="3970" y="2678"/>
                      <a:pt x="3781" y="2867"/>
                      <a:pt x="3781" y="3088"/>
                    </a:cubicBezTo>
                    <a:cubicBezTo>
                      <a:pt x="3781" y="3308"/>
                      <a:pt x="4096" y="3529"/>
                      <a:pt x="4443" y="3781"/>
                    </a:cubicBezTo>
                    <a:cubicBezTo>
                      <a:pt x="4884" y="4096"/>
                      <a:pt x="5451" y="4505"/>
                      <a:pt x="5451" y="5167"/>
                    </a:cubicBezTo>
                    <a:cubicBezTo>
                      <a:pt x="5451" y="5702"/>
                      <a:pt x="5073" y="6143"/>
                      <a:pt x="4600" y="6333"/>
                    </a:cubicBezTo>
                    <a:lnTo>
                      <a:pt x="4600" y="6616"/>
                    </a:lnTo>
                    <a:cubicBezTo>
                      <a:pt x="4600" y="6868"/>
                      <a:pt x="4411" y="7026"/>
                      <a:pt x="4222" y="7026"/>
                    </a:cubicBezTo>
                    <a:cubicBezTo>
                      <a:pt x="3970" y="7026"/>
                      <a:pt x="3781" y="6805"/>
                      <a:pt x="3781" y="6616"/>
                    </a:cubicBezTo>
                    <a:lnTo>
                      <a:pt x="3781" y="6333"/>
                    </a:lnTo>
                    <a:cubicBezTo>
                      <a:pt x="3309" y="6143"/>
                      <a:pt x="2962" y="5702"/>
                      <a:pt x="2962" y="5167"/>
                    </a:cubicBezTo>
                    <a:cubicBezTo>
                      <a:pt x="2962" y="4915"/>
                      <a:pt x="3151" y="4757"/>
                      <a:pt x="3372" y="4757"/>
                    </a:cubicBezTo>
                    <a:cubicBezTo>
                      <a:pt x="3624" y="4757"/>
                      <a:pt x="3781" y="4978"/>
                      <a:pt x="3781" y="5167"/>
                    </a:cubicBezTo>
                    <a:cubicBezTo>
                      <a:pt x="3781" y="5387"/>
                      <a:pt x="3970" y="5608"/>
                      <a:pt x="4222" y="5608"/>
                    </a:cubicBezTo>
                    <a:cubicBezTo>
                      <a:pt x="4443" y="5608"/>
                      <a:pt x="4600" y="5387"/>
                      <a:pt x="4600" y="5167"/>
                    </a:cubicBezTo>
                    <a:cubicBezTo>
                      <a:pt x="4600" y="4915"/>
                      <a:pt x="4285" y="4694"/>
                      <a:pt x="3939" y="4442"/>
                    </a:cubicBezTo>
                    <a:cubicBezTo>
                      <a:pt x="3498" y="4127"/>
                      <a:pt x="2962" y="3749"/>
                      <a:pt x="2962" y="3088"/>
                    </a:cubicBezTo>
                    <a:cubicBezTo>
                      <a:pt x="2962" y="2520"/>
                      <a:pt x="3309" y="2079"/>
                      <a:pt x="3781" y="1890"/>
                    </a:cubicBezTo>
                    <a:lnTo>
                      <a:pt x="3781" y="1607"/>
                    </a:lnTo>
                    <a:cubicBezTo>
                      <a:pt x="3781" y="1386"/>
                      <a:pt x="3970" y="1166"/>
                      <a:pt x="4222" y="1166"/>
                    </a:cubicBezTo>
                    <a:close/>
                    <a:moveTo>
                      <a:pt x="4222" y="0"/>
                    </a:moveTo>
                    <a:cubicBezTo>
                      <a:pt x="1923" y="0"/>
                      <a:pt x="64" y="1859"/>
                      <a:pt x="64" y="4127"/>
                    </a:cubicBezTo>
                    <a:cubicBezTo>
                      <a:pt x="64" y="6270"/>
                      <a:pt x="1733" y="8034"/>
                      <a:pt x="3781" y="8223"/>
                    </a:cubicBezTo>
                    <a:lnTo>
                      <a:pt x="3781" y="9767"/>
                    </a:lnTo>
                    <a:cubicBezTo>
                      <a:pt x="3655" y="9609"/>
                      <a:pt x="3529" y="9483"/>
                      <a:pt x="3372" y="9325"/>
                    </a:cubicBezTo>
                    <a:cubicBezTo>
                      <a:pt x="2647" y="8601"/>
                      <a:pt x="1576" y="8128"/>
                      <a:pt x="442" y="8128"/>
                    </a:cubicBezTo>
                    <a:cubicBezTo>
                      <a:pt x="190" y="8128"/>
                      <a:pt x="32" y="8317"/>
                      <a:pt x="32" y="8506"/>
                    </a:cubicBezTo>
                    <a:cubicBezTo>
                      <a:pt x="1" y="9609"/>
                      <a:pt x="442" y="10617"/>
                      <a:pt x="1261" y="11468"/>
                    </a:cubicBezTo>
                    <a:cubicBezTo>
                      <a:pt x="2049" y="12255"/>
                      <a:pt x="3057" y="12696"/>
                      <a:pt x="4096" y="12696"/>
                    </a:cubicBezTo>
                    <a:lnTo>
                      <a:pt x="4159" y="12696"/>
                    </a:lnTo>
                    <a:cubicBezTo>
                      <a:pt x="5231" y="12696"/>
                      <a:pt x="6302" y="12287"/>
                      <a:pt x="7089" y="11468"/>
                    </a:cubicBezTo>
                    <a:cubicBezTo>
                      <a:pt x="7877" y="10680"/>
                      <a:pt x="8318" y="9641"/>
                      <a:pt x="8318" y="8506"/>
                    </a:cubicBezTo>
                    <a:cubicBezTo>
                      <a:pt x="8350" y="8317"/>
                      <a:pt x="8160" y="8128"/>
                      <a:pt x="7940" y="8128"/>
                    </a:cubicBezTo>
                    <a:cubicBezTo>
                      <a:pt x="7871" y="8124"/>
                      <a:pt x="7801" y="8122"/>
                      <a:pt x="7733" y="8122"/>
                    </a:cubicBezTo>
                    <a:cubicBezTo>
                      <a:pt x="6711" y="8122"/>
                      <a:pt x="5778" y="8558"/>
                      <a:pt x="5010" y="9325"/>
                    </a:cubicBezTo>
                    <a:cubicBezTo>
                      <a:pt x="4852" y="9483"/>
                      <a:pt x="4726" y="9609"/>
                      <a:pt x="4600" y="9767"/>
                    </a:cubicBezTo>
                    <a:lnTo>
                      <a:pt x="4600" y="8223"/>
                    </a:lnTo>
                    <a:cubicBezTo>
                      <a:pt x="6680" y="8034"/>
                      <a:pt x="8350" y="6270"/>
                      <a:pt x="8350" y="4127"/>
                    </a:cubicBezTo>
                    <a:cubicBezTo>
                      <a:pt x="8350" y="1859"/>
                      <a:pt x="6491" y="0"/>
                      <a:pt x="4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203;p34">
              <a:extLst>
                <a:ext uri="{FF2B5EF4-FFF2-40B4-BE49-F238E27FC236}">
                  <a16:creationId xmlns:a16="http://schemas.microsoft.com/office/drawing/2014/main" id="{F4552B17-1478-4774-8D0A-CECA228BA5A8}"/>
                </a:ext>
              </a:extLst>
            </p:cNvPr>
            <p:cNvGrpSpPr/>
            <p:nvPr/>
          </p:nvGrpSpPr>
          <p:grpSpPr>
            <a:xfrm>
              <a:off x="895342" y="2169052"/>
              <a:ext cx="804865" cy="804865"/>
              <a:chOff x="1021717" y="2169052"/>
              <a:chExt cx="804865" cy="804865"/>
            </a:xfrm>
          </p:grpSpPr>
          <p:grpSp>
            <p:nvGrpSpPr>
              <p:cNvPr id="37" name="Google Shape;2204;p34">
                <a:extLst>
                  <a:ext uri="{FF2B5EF4-FFF2-40B4-BE49-F238E27FC236}">
                    <a16:creationId xmlns:a16="http://schemas.microsoft.com/office/drawing/2014/main" id="{13184416-B33B-4AC8-AE54-CDCB979FD89C}"/>
                  </a:ext>
                </a:extLst>
              </p:cNvPr>
              <p:cNvGrpSpPr/>
              <p:nvPr/>
            </p:nvGrpSpPr>
            <p:grpSpPr>
              <a:xfrm>
                <a:off x="1021717" y="2169052"/>
                <a:ext cx="804865" cy="804865"/>
                <a:chOff x="1908650" y="2208050"/>
                <a:chExt cx="727200" cy="727200"/>
              </a:xfrm>
            </p:grpSpPr>
            <p:sp>
              <p:nvSpPr>
                <p:cNvPr id="42" name="Google Shape;2205;p34">
                  <a:extLst>
                    <a:ext uri="{FF2B5EF4-FFF2-40B4-BE49-F238E27FC236}">
                      <a16:creationId xmlns:a16="http://schemas.microsoft.com/office/drawing/2014/main" id="{14273A72-44D6-4C4B-A987-7F691D73F238}"/>
                    </a:ext>
                  </a:extLst>
                </p:cNvPr>
                <p:cNvSpPr/>
                <p:nvPr/>
              </p:nvSpPr>
              <p:spPr>
                <a:xfrm>
                  <a:off x="1908650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206;p34">
                  <a:extLst>
                    <a:ext uri="{FF2B5EF4-FFF2-40B4-BE49-F238E27FC236}">
                      <a16:creationId xmlns:a16="http://schemas.microsoft.com/office/drawing/2014/main" id="{D7F5F768-1A55-40F4-9A1E-F832C875F1CA}"/>
                    </a:ext>
                  </a:extLst>
                </p:cNvPr>
                <p:cNvSpPr/>
                <p:nvPr/>
              </p:nvSpPr>
              <p:spPr>
                <a:xfrm>
                  <a:off x="1962873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2207;p34">
                <a:extLst>
                  <a:ext uri="{FF2B5EF4-FFF2-40B4-BE49-F238E27FC236}">
                    <a16:creationId xmlns:a16="http://schemas.microsoft.com/office/drawing/2014/main" id="{7AF3C38A-946C-4CDF-BFD1-0C84D373FC20}"/>
                  </a:ext>
                </a:extLst>
              </p:cNvPr>
              <p:cNvGrpSpPr/>
              <p:nvPr/>
            </p:nvGrpSpPr>
            <p:grpSpPr>
              <a:xfrm>
                <a:off x="1251194" y="2368269"/>
                <a:ext cx="345977" cy="406484"/>
                <a:chOff x="-64022550" y="3727425"/>
                <a:chExt cx="270175" cy="317425"/>
              </a:xfrm>
            </p:grpSpPr>
            <p:sp>
              <p:nvSpPr>
                <p:cNvPr id="39" name="Google Shape;2208;p34">
                  <a:extLst>
                    <a:ext uri="{FF2B5EF4-FFF2-40B4-BE49-F238E27FC236}">
                      <a16:creationId xmlns:a16="http://schemas.microsoft.com/office/drawing/2014/main" id="{137BFF96-2AE5-4040-810C-B9A3CB8D35B7}"/>
                    </a:ext>
                  </a:extLst>
                </p:cNvPr>
                <p:cNvSpPr/>
                <p:nvPr/>
              </p:nvSpPr>
              <p:spPr>
                <a:xfrm>
                  <a:off x="-64022550" y="3912500"/>
                  <a:ext cx="270175" cy="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3624" extrusionOk="0">
                      <a:moveTo>
                        <a:pt x="2111" y="1"/>
                      </a:moveTo>
                      <a:cubicBezTo>
                        <a:pt x="945" y="1"/>
                        <a:pt x="0" y="946"/>
                        <a:pt x="0" y="2080"/>
                      </a:cubicBezTo>
                      <a:lnTo>
                        <a:pt x="0" y="3183"/>
                      </a:lnTo>
                      <a:cubicBezTo>
                        <a:pt x="0" y="3435"/>
                        <a:pt x="221" y="3624"/>
                        <a:pt x="441" y="3624"/>
                      </a:cubicBezTo>
                      <a:lnTo>
                        <a:pt x="10365" y="3624"/>
                      </a:lnTo>
                      <a:cubicBezTo>
                        <a:pt x="10618" y="3624"/>
                        <a:pt x="10807" y="3435"/>
                        <a:pt x="10807" y="3183"/>
                      </a:cubicBezTo>
                      <a:lnTo>
                        <a:pt x="10807" y="2080"/>
                      </a:lnTo>
                      <a:cubicBezTo>
                        <a:pt x="10807" y="946"/>
                        <a:pt x="9861" y="1"/>
                        <a:pt x="8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209;p34">
                  <a:extLst>
                    <a:ext uri="{FF2B5EF4-FFF2-40B4-BE49-F238E27FC236}">
                      <a16:creationId xmlns:a16="http://schemas.microsoft.com/office/drawing/2014/main" id="{9923FADE-1D9D-41AC-A1ED-54F65E0B22E2}"/>
                    </a:ext>
                  </a:extLst>
                </p:cNvPr>
                <p:cNvSpPr/>
                <p:nvPr/>
              </p:nvSpPr>
              <p:spPr>
                <a:xfrm>
                  <a:off x="-64000500" y="4023550"/>
                  <a:ext cx="227650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852" extrusionOk="0">
                      <a:moveTo>
                        <a:pt x="0" y="1"/>
                      </a:moveTo>
                      <a:lnTo>
                        <a:pt x="0" y="442"/>
                      </a:lnTo>
                      <a:cubicBezTo>
                        <a:pt x="0" y="694"/>
                        <a:pt x="190" y="851"/>
                        <a:pt x="442" y="851"/>
                      </a:cubicBezTo>
                      <a:lnTo>
                        <a:pt x="8696" y="851"/>
                      </a:lnTo>
                      <a:cubicBezTo>
                        <a:pt x="8948" y="851"/>
                        <a:pt x="9105" y="631"/>
                        <a:pt x="9105" y="442"/>
                      </a:cubicBezTo>
                      <a:lnTo>
                        <a:pt x="91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210;p34">
                  <a:extLst>
                    <a:ext uri="{FF2B5EF4-FFF2-40B4-BE49-F238E27FC236}">
                      <a16:creationId xmlns:a16="http://schemas.microsoft.com/office/drawing/2014/main" id="{9839BB1D-B80E-45CE-BCDF-117A1ED4A39D}"/>
                    </a:ext>
                  </a:extLst>
                </p:cNvPr>
                <p:cNvSpPr/>
                <p:nvPr/>
              </p:nvSpPr>
              <p:spPr>
                <a:xfrm>
                  <a:off x="-63960325" y="3727425"/>
                  <a:ext cx="144925" cy="16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7" h="6617" extrusionOk="0">
                      <a:moveTo>
                        <a:pt x="2930" y="0"/>
                      </a:moveTo>
                      <a:cubicBezTo>
                        <a:pt x="1292" y="0"/>
                        <a:pt x="0" y="1292"/>
                        <a:pt x="0" y="2867"/>
                      </a:cubicBezTo>
                      <a:cubicBezTo>
                        <a:pt x="32" y="3812"/>
                        <a:pt x="504" y="4694"/>
                        <a:pt x="1260" y="5230"/>
                      </a:cubicBezTo>
                      <a:lnTo>
                        <a:pt x="1260" y="6616"/>
                      </a:lnTo>
                      <a:lnTo>
                        <a:pt x="4568" y="6616"/>
                      </a:lnTo>
                      <a:lnTo>
                        <a:pt x="4568" y="5230"/>
                      </a:lnTo>
                      <a:cubicBezTo>
                        <a:pt x="5356" y="4694"/>
                        <a:pt x="5797" y="3812"/>
                        <a:pt x="5797" y="2867"/>
                      </a:cubicBezTo>
                      <a:cubicBezTo>
                        <a:pt x="5797" y="1260"/>
                        <a:pt x="4505" y="0"/>
                        <a:pt x="29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" name="Google Shape;2211;p34">
              <a:extLst>
                <a:ext uri="{FF2B5EF4-FFF2-40B4-BE49-F238E27FC236}">
                  <a16:creationId xmlns:a16="http://schemas.microsoft.com/office/drawing/2014/main" id="{0376C9D6-2C72-40CE-8485-F5BA90A38F60}"/>
                </a:ext>
              </a:extLst>
            </p:cNvPr>
            <p:cNvGrpSpPr/>
            <p:nvPr/>
          </p:nvGrpSpPr>
          <p:grpSpPr>
            <a:xfrm>
              <a:off x="7309808" y="2169052"/>
              <a:ext cx="804865" cy="804865"/>
              <a:chOff x="7317146" y="2169052"/>
              <a:chExt cx="804865" cy="804865"/>
            </a:xfrm>
          </p:grpSpPr>
          <p:grpSp>
            <p:nvGrpSpPr>
              <p:cNvPr id="27" name="Google Shape;2212;p34">
                <a:extLst>
                  <a:ext uri="{FF2B5EF4-FFF2-40B4-BE49-F238E27FC236}">
                    <a16:creationId xmlns:a16="http://schemas.microsoft.com/office/drawing/2014/main" id="{A03EC387-CA9B-4126-BD29-FBDFB2217096}"/>
                  </a:ext>
                </a:extLst>
              </p:cNvPr>
              <p:cNvGrpSpPr/>
              <p:nvPr/>
            </p:nvGrpSpPr>
            <p:grpSpPr>
              <a:xfrm>
                <a:off x="7317146" y="2169052"/>
                <a:ext cx="804865" cy="804865"/>
                <a:chOff x="7596606" y="2208050"/>
                <a:chExt cx="727200" cy="727200"/>
              </a:xfrm>
            </p:grpSpPr>
            <p:sp>
              <p:nvSpPr>
                <p:cNvPr id="35" name="Google Shape;2213;p34">
                  <a:extLst>
                    <a:ext uri="{FF2B5EF4-FFF2-40B4-BE49-F238E27FC236}">
                      <a16:creationId xmlns:a16="http://schemas.microsoft.com/office/drawing/2014/main" id="{5661F0AB-44EC-477F-8AB0-E2A248CB8CA2}"/>
                    </a:ext>
                  </a:extLst>
                </p:cNvPr>
                <p:cNvSpPr/>
                <p:nvPr/>
              </p:nvSpPr>
              <p:spPr>
                <a:xfrm>
                  <a:off x="7596606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214;p34">
                  <a:extLst>
                    <a:ext uri="{FF2B5EF4-FFF2-40B4-BE49-F238E27FC236}">
                      <a16:creationId xmlns:a16="http://schemas.microsoft.com/office/drawing/2014/main" id="{C446B936-8FC2-4E98-9079-981132699C59}"/>
                    </a:ext>
                  </a:extLst>
                </p:cNvPr>
                <p:cNvSpPr/>
                <p:nvPr/>
              </p:nvSpPr>
              <p:spPr>
                <a:xfrm>
                  <a:off x="7650855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215;p34">
                <a:extLst>
                  <a:ext uri="{FF2B5EF4-FFF2-40B4-BE49-F238E27FC236}">
                    <a16:creationId xmlns:a16="http://schemas.microsoft.com/office/drawing/2014/main" id="{65DB3602-A2EA-463F-BFF1-C89CA4251670}"/>
                  </a:ext>
                </a:extLst>
              </p:cNvPr>
              <p:cNvSpPr/>
              <p:nvPr/>
            </p:nvSpPr>
            <p:spPr>
              <a:xfrm>
                <a:off x="7656118" y="2474157"/>
                <a:ext cx="159367" cy="65597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216;p34">
                <a:extLst>
                  <a:ext uri="{FF2B5EF4-FFF2-40B4-BE49-F238E27FC236}">
                    <a16:creationId xmlns:a16="http://schemas.microsoft.com/office/drawing/2014/main" id="{359B99AF-6880-49D6-9640-16ED83DC343A}"/>
                  </a:ext>
                </a:extLst>
              </p:cNvPr>
              <p:cNvSpPr/>
              <p:nvPr/>
            </p:nvSpPr>
            <p:spPr>
              <a:xfrm>
                <a:off x="7669212" y="2549070"/>
                <a:ext cx="134171" cy="79203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217;p34">
                <a:extLst>
                  <a:ext uri="{FF2B5EF4-FFF2-40B4-BE49-F238E27FC236}">
                    <a16:creationId xmlns:a16="http://schemas.microsoft.com/office/drawing/2014/main" id="{0E0A468A-D0C7-4208-B2BF-9786ABD11DAC}"/>
                  </a:ext>
                </a:extLst>
              </p:cNvPr>
              <p:cNvSpPr/>
              <p:nvPr/>
            </p:nvSpPr>
            <p:spPr>
              <a:xfrm>
                <a:off x="7682337" y="2368254"/>
                <a:ext cx="105903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218;p34">
                <a:extLst>
                  <a:ext uri="{FF2B5EF4-FFF2-40B4-BE49-F238E27FC236}">
                    <a16:creationId xmlns:a16="http://schemas.microsoft.com/office/drawing/2014/main" id="{1FDD3431-4785-46F2-970F-47A30C7F8312}"/>
                  </a:ext>
                </a:extLst>
              </p:cNvPr>
              <p:cNvSpPr/>
              <p:nvPr/>
            </p:nvSpPr>
            <p:spPr>
              <a:xfrm>
                <a:off x="7780173" y="2708181"/>
                <a:ext cx="158374" cy="6556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19;p34">
                <a:extLst>
                  <a:ext uri="{FF2B5EF4-FFF2-40B4-BE49-F238E27FC236}">
                    <a16:creationId xmlns:a16="http://schemas.microsoft.com/office/drawing/2014/main" id="{6DC23BA0-08B9-489C-B5F8-834D923BC81A}"/>
                  </a:ext>
                </a:extLst>
              </p:cNvPr>
              <p:cNvSpPr/>
              <p:nvPr/>
            </p:nvSpPr>
            <p:spPr>
              <a:xfrm>
                <a:off x="7806392" y="2602278"/>
                <a:ext cx="105935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220;p34">
                <a:extLst>
                  <a:ext uri="{FF2B5EF4-FFF2-40B4-BE49-F238E27FC236}">
                    <a16:creationId xmlns:a16="http://schemas.microsoft.com/office/drawing/2014/main" id="{D252DFD1-3897-4525-9451-70A5AC1A9B20}"/>
                  </a:ext>
                </a:extLst>
              </p:cNvPr>
              <p:cNvSpPr/>
              <p:nvPr/>
            </p:nvSpPr>
            <p:spPr>
              <a:xfrm>
                <a:off x="7533055" y="2709173"/>
                <a:ext cx="159367" cy="65597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221;p34">
                <a:extLst>
                  <a:ext uri="{FF2B5EF4-FFF2-40B4-BE49-F238E27FC236}">
                    <a16:creationId xmlns:a16="http://schemas.microsoft.com/office/drawing/2014/main" id="{84293B0D-7FCB-4A3E-866D-D214C2BB2854}"/>
                  </a:ext>
                </a:extLst>
              </p:cNvPr>
              <p:cNvSpPr/>
              <p:nvPr/>
            </p:nvSpPr>
            <p:spPr>
              <a:xfrm>
                <a:off x="7559275" y="2602278"/>
                <a:ext cx="105935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2222;p34">
            <a:extLst>
              <a:ext uri="{FF2B5EF4-FFF2-40B4-BE49-F238E27FC236}">
                <a16:creationId xmlns:a16="http://schemas.microsoft.com/office/drawing/2014/main" id="{52FFA1A5-3ED1-447C-B3BF-DB45308451D0}"/>
              </a:ext>
            </a:extLst>
          </p:cNvPr>
          <p:cNvSpPr/>
          <p:nvPr/>
        </p:nvSpPr>
        <p:spPr>
          <a:xfrm>
            <a:off x="1182903" y="3037171"/>
            <a:ext cx="593576" cy="594331"/>
          </a:xfrm>
          <a:prstGeom prst="triangle">
            <a:avLst>
              <a:gd name="adj" fmla="val 50000"/>
            </a:avLst>
          </a:prstGeom>
          <a:solidFill>
            <a:srgbClr val="ED58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227;p34">
            <a:extLst>
              <a:ext uri="{FF2B5EF4-FFF2-40B4-BE49-F238E27FC236}">
                <a16:creationId xmlns:a16="http://schemas.microsoft.com/office/drawing/2014/main" id="{AFFA84EF-EBFE-4133-BFE2-ECDF29562C1C}"/>
              </a:ext>
            </a:extLst>
          </p:cNvPr>
          <p:cNvSpPr/>
          <p:nvPr/>
        </p:nvSpPr>
        <p:spPr>
          <a:xfrm>
            <a:off x="7392296" y="3023089"/>
            <a:ext cx="593576" cy="594331"/>
          </a:xfrm>
          <a:prstGeom prst="triangle">
            <a:avLst>
              <a:gd name="adj" fmla="val 50000"/>
            </a:avLst>
          </a:prstGeom>
          <a:solidFill>
            <a:srgbClr val="ED58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2232;p34">
            <a:extLst>
              <a:ext uri="{FF2B5EF4-FFF2-40B4-BE49-F238E27FC236}">
                <a16:creationId xmlns:a16="http://schemas.microsoft.com/office/drawing/2014/main" id="{F47E5A72-3D1B-4154-97F4-1104C9DB9F0B}"/>
              </a:ext>
            </a:extLst>
          </p:cNvPr>
          <p:cNvSpPr/>
          <p:nvPr/>
        </p:nvSpPr>
        <p:spPr>
          <a:xfrm>
            <a:off x="10508788" y="3021151"/>
            <a:ext cx="593576" cy="594331"/>
          </a:xfrm>
          <a:prstGeom prst="triangle">
            <a:avLst>
              <a:gd name="adj" fmla="val 50000"/>
            </a:avLst>
          </a:prstGeom>
          <a:solidFill>
            <a:srgbClr val="ED58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2237;p34">
            <a:extLst>
              <a:ext uri="{FF2B5EF4-FFF2-40B4-BE49-F238E27FC236}">
                <a16:creationId xmlns:a16="http://schemas.microsoft.com/office/drawing/2014/main" id="{0096016D-2ED5-4A23-9248-7F32B4DFDF36}"/>
              </a:ext>
            </a:extLst>
          </p:cNvPr>
          <p:cNvSpPr/>
          <p:nvPr/>
        </p:nvSpPr>
        <p:spPr>
          <a:xfrm>
            <a:off x="4299734" y="3045968"/>
            <a:ext cx="593576" cy="594331"/>
          </a:xfrm>
          <a:prstGeom prst="triangle">
            <a:avLst>
              <a:gd name="adj" fmla="val 50000"/>
            </a:avLst>
          </a:prstGeom>
          <a:solidFill>
            <a:srgbClr val="ED58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57CA9AF-D087-4FB3-9213-9A965BD1F089}"/>
              </a:ext>
            </a:extLst>
          </p:cNvPr>
          <p:cNvSpPr txBox="1"/>
          <p:nvPr/>
        </p:nvSpPr>
        <p:spPr>
          <a:xfrm>
            <a:off x="340025" y="4016032"/>
            <a:ext cx="2549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月一場颶風襲擊佛羅里達州，佛羅里達州房地產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泡沫破碎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4AACDA3-5533-48B6-A31B-0E87E2777669}"/>
              </a:ext>
            </a:extLst>
          </p:cNvPr>
          <p:cNvSpPr txBox="1"/>
          <p:nvPr/>
        </p:nvSpPr>
        <p:spPr>
          <a:xfrm>
            <a:off x="3260584" y="4016032"/>
            <a:ext cx="2549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邁阿密的房產交易量從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億美元急劇萎縮到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C16C32D-9F9C-4685-9F3B-9727EE6125D3}"/>
              </a:ext>
            </a:extLst>
          </p:cNvPr>
          <p:cNvSpPr txBox="1"/>
          <p:nvPr/>
        </p:nvSpPr>
        <p:spPr>
          <a:xfrm>
            <a:off x="6337323" y="4016032"/>
            <a:ext cx="275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人們紛紛拋出自己手中的房地產，導致房價暴跌。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0E40780-E46C-4C44-9EA0-F1D3BFBFD832}"/>
              </a:ext>
            </a:extLst>
          </p:cNvPr>
          <p:cNvSpPr txBox="1"/>
          <p:nvPr/>
        </p:nvSpPr>
        <p:spPr>
          <a:xfrm>
            <a:off x="9274331" y="4016032"/>
            <a:ext cx="275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年邁阿密銀行的結算交換金額則下降到一千四百三十六萬四千美元</a:t>
            </a:r>
          </a:p>
        </p:txBody>
      </p:sp>
    </p:spTree>
    <p:extLst>
      <p:ext uri="{BB962C8B-B14F-4D97-AF65-F5344CB8AC3E}">
        <p14:creationId xmlns:p14="http://schemas.microsoft.com/office/powerpoint/2010/main" val="130380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美股歷史走勢】道瓊指數歷史100年回顧- StockFeel 股感">
            <a:extLst>
              <a:ext uri="{FF2B5EF4-FFF2-40B4-BE49-F238E27FC236}">
                <a16:creationId xmlns:a16="http://schemas.microsoft.com/office/drawing/2014/main" id="{BAF3DE08-A3FE-4786-8421-239A50B4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373" y="643467"/>
            <a:ext cx="958325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564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80"/>
          <p:cNvSpPr>
            <a:spLocks noChangeArrowheads="1"/>
          </p:cNvSpPr>
          <p:nvPr/>
        </p:nvSpPr>
        <p:spPr bwMode="auto">
          <a:xfrm>
            <a:off x="834952" y="355104"/>
            <a:ext cx="2146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1926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年大崩盤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4" name="Google Shape;2319;p36">
            <a:extLst>
              <a:ext uri="{FF2B5EF4-FFF2-40B4-BE49-F238E27FC236}">
                <a16:creationId xmlns:a16="http://schemas.microsoft.com/office/drawing/2014/main" id="{8727C886-5D7C-468E-8998-CDEB0A417875}"/>
              </a:ext>
            </a:extLst>
          </p:cNvPr>
          <p:cNvCxnSpPr>
            <a:cxnSpLocks/>
          </p:cNvCxnSpPr>
          <p:nvPr/>
        </p:nvCxnSpPr>
        <p:spPr>
          <a:xfrm flipH="1">
            <a:off x="6130678" y="4367977"/>
            <a:ext cx="7904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" name="Google Shape;2320;p36">
            <a:extLst>
              <a:ext uri="{FF2B5EF4-FFF2-40B4-BE49-F238E27FC236}">
                <a16:creationId xmlns:a16="http://schemas.microsoft.com/office/drawing/2014/main" id="{06C3CE90-BC6B-4B6D-9AF8-7EDCCFE5138D}"/>
              </a:ext>
            </a:extLst>
          </p:cNvPr>
          <p:cNvCxnSpPr>
            <a:cxnSpLocks/>
          </p:cNvCxnSpPr>
          <p:nvPr/>
        </p:nvCxnSpPr>
        <p:spPr>
          <a:xfrm flipH="1">
            <a:off x="5832478" y="3183452"/>
            <a:ext cx="8643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6" name="Google Shape;2324;p36">
            <a:extLst>
              <a:ext uri="{FF2B5EF4-FFF2-40B4-BE49-F238E27FC236}">
                <a16:creationId xmlns:a16="http://schemas.microsoft.com/office/drawing/2014/main" id="{4C00406F-B7D6-4CAE-ABD8-071B8123FEFF}"/>
              </a:ext>
            </a:extLst>
          </p:cNvPr>
          <p:cNvGrpSpPr/>
          <p:nvPr/>
        </p:nvGrpSpPr>
        <p:grpSpPr>
          <a:xfrm>
            <a:off x="4229441" y="2199790"/>
            <a:ext cx="2968282" cy="3441831"/>
            <a:chOff x="3421126" y="1570563"/>
            <a:chExt cx="2301031" cy="2659683"/>
          </a:xfrm>
        </p:grpSpPr>
        <p:sp>
          <p:nvSpPr>
            <p:cNvPr id="77" name="Google Shape;2325;p36">
              <a:extLst>
                <a:ext uri="{FF2B5EF4-FFF2-40B4-BE49-F238E27FC236}">
                  <a16:creationId xmlns:a16="http://schemas.microsoft.com/office/drawing/2014/main" id="{4A7C0988-2650-499F-89A8-374D2E51732A}"/>
                </a:ext>
              </a:extLst>
            </p:cNvPr>
            <p:cNvSpPr/>
            <p:nvPr/>
          </p:nvSpPr>
          <p:spPr>
            <a:xfrm>
              <a:off x="3421850" y="3555472"/>
              <a:ext cx="2300301" cy="347474"/>
            </a:xfrm>
            <a:custGeom>
              <a:avLst/>
              <a:gdLst/>
              <a:ahLst/>
              <a:cxnLst/>
              <a:rect l="l" t="t" r="r" b="b"/>
              <a:pathLst>
                <a:path w="25566" h="3862" extrusionOk="0">
                  <a:moveTo>
                    <a:pt x="12217" y="1"/>
                  </a:moveTo>
                  <a:lnTo>
                    <a:pt x="1681" y="1682"/>
                  </a:lnTo>
                  <a:lnTo>
                    <a:pt x="1" y="3861"/>
                  </a:lnTo>
                  <a:lnTo>
                    <a:pt x="25566" y="3861"/>
                  </a:lnTo>
                  <a:lnTo>
                    <a:pt x="23941" y="1682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Google Shape;2326;p36">
              <a:extLst>
                <a:ext uri="{FF2B5EF4-FFF2-40B4-BE49-F238E27FC236}">
                  <a16:creationId xmlns:a16="http://schemas.microsoft.com/office/drawing/2014/main" id="{275C7C24-FAC1-4F65-B48B-AEA88BA43370}"/>
                </a:ext>
              </a:extLst>
            </p:cNvPr>
            <p:cNvSpPr/>
            <p:nvPr/>
          </p:nvSpPr>
          <p:spPr>
            <a:xfrm>
              <a:off x="3626541" y="3196027"/>
              <a:ext cx="1893074" cy="359530"/>
            </a:xfrm>
            <a:custGeom>
              <a:avLst/>
              <a:gdLst/>
              <a:ahLst/>
              <a:cxnLst/>
              <a:rect l="l" t="t" r="r" b="b"/>
              <a:pathLst>
                <a:path w="21040" h="3996" extrusionOk="0">
                  <a:moveTo>
                    <a:pt x="1" y="1"/>
                  </a:moveTo>
                  <a:lnTo>
                    <a:pt x="1" y="3996"/>
                  </a:lnTo>
                  <a:lnTo>
                    <a:pt x="21040" y="3996"/>
                  </a:lnTo>
                  <a:lnTo>
                    <a:pt x="21040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Google Shape;2327;p36">
              <a:extLst>
                <a:ext uri="{FF2B5EF4-FFF2-40B4-BE49-F238E27FC236}">
                  <a16:creationId xmlns:a16="http://schemas.microsoft.com/office/drawing/2014/main" id="{065AA5A5-5964-4338-A34B-419CDE4097C1}"/>
                </a:ext>
              </a:extLst>
            </p:cNvPr>
            <p:cNvSpPr/>
            <p:nvPr/>
          </p:nvSpPr>
          <p:spPr>
            <a:xfrm>
              <a:off x="3626541" y="2848009"/>
              <a:ext cx="1893074" cy="348104"/>
            </a:xfrm>
            <a:custGeom>
              <a:avLst/>
              <a:gdLst/>
              <a:ahLst/>
              <a:cxnLst/>
              <a:rect l="l" t="t" r="r" b="b"/>
              <a:pathLst>
                <a:path w="21040" h="3869" extrusionOk="0">
                  <a:moveTo>
                    <a:pt x="10045" y="0"/>
                  </a:moveTo>
                  <a:lnTo>
                    <a:pt x="1356" y="1689"/>
                  </a:lnTo>
                  <a:lnTo>
                    <a:pt x="1" y="3869"/>
                  </a:lnTo>
                  <a:lnTo>
                    <a:pt x="21040" y="3869"/>
                  </a:lnTo>
                  <a:lnTo>
                    <a:pt x="19684" y="1689"/>
                  </a:lnTo>
                  <a:lnTo>
                    <a:pt x="10045" y="0"/>
                  </a:lnTo>
                  <a:close/>
                </a:path>
              </a:pathLst>
            </a:custGeom>
            <a:solidFill>
              <a:srgbClr val="B1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Google Shape;2328;p36">
              <a:extLst>
                <a:ext uri="{FF2B5EF4-FFF2-40B4-BE49-F238E27FC236}">
                  <a16:creationId xmlns:a16="http://schemas.microsoft.com/office/drawing/2014/main" id="{6A4E48D7-85C7-4A7E-9B68-5F7EA1CDCA9A}"/>
                </a:ext>
              </a:extLst>
            </p:cNvPr>
            <p:cNvSpPr/>
            <p:nvPr/>
          </p:nvSpPr>
          <p:spPr>
            <a:xfrm>
              <a:off x="3792723" y="2521315"/>
              <a:ext cx="1557827" cy="326780"/>
            </a:xfrm>
            <a:custGeom>
              <a:avLst/>
              <a:gdLst/>
              <a:ahLst/>
              <a:cxnLst/>
              <a:rect l="l" t="t" r="r" b="b"/>
              <a:pathLst>
                <a:path w="173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17314" y="3631"/>
                  </a:lnTo>
                  <a:lnTo>
                    <a:pt x="17314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Google Shape;2329;p36">
              <a:extLst>
                <a:ext uri="{FF2B5EF4-FFF2-40B4-BE49-F238E27FC236}">
                  <a16:creationId xmlns:a16="http://schemas.microsoft.com/office/drawing/2014/main" id="{764E664E-BB25-45D0-983C-E4CD8FD2E9BC}"/>
                </a:ext>
              </a:extLst>
            </p:cNvPr>
            <p:cNvSpPr/>
            <p:nvPr/>
          </p:nvSpPr>
          <p:spPr>
            <a:xfrm>
              <a:off x="3792723" y="2173297"/>
              <a:ext cx="1557827" cy="348104"/>
            </a:xfrm>
            <a:custGeom>
              <a:avLst/>
              <a:gdLst/>
              <a:ahLst/>
              <a:cxnLst/>
              <a:rect l="l" t="t" r="r" b="b"/>
              <a:pathLst>
                <a:path w="17314" h="3869" extrusionOk="0">
                  <a:moveTo>
                    <a:pt x="8293" y="0"/>
                  </a:moveTo>
                  <a:lnTo>
                    <a:pt x="1127" y="1689"/>
                  </a:lnTo>
                  <a:lnTo>
                    <a:pt x="1" y="3869"/>
                  </a:lnTo>
                  <a:lnTo>
                    <a:pt x="17314" y="3869"/>
                  </a:lnTo>
                  <a:lnTo>
                    <a:pt x="16220" y="1689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Google Shape;2330;p36">
              <a:extLst>
                <a:ext uri="{FF2B5EF4-FFF2-40B4-BE49-F238E27FC236}">
                  <a16:creationId xmlns:a16="http://schemas.microsoft.com/office/drawing/2014/main" id="{79B60D59-EB1D-46DB-B26C-9BD58E647DE5}"/>
                </a:ext>
              </a:extLst>
            </p:cNvPr>
            <p:cNvSpPr/>
            <p:nvPr/>
          </p:nvSpPr>
          <p:spPr>
            <a:xfrm>
              <a:off x="3929663" y="1873684"/>
              <a:ext cx="1283943" cy="299698"/>
            </a:xfrm>
            <a:custGeom>
              <a:avLst/>
              <a:gdLst/>
              <a:ahLst/>
              <a:cxnLst/>
              <a:rect l="l" t="t" r="r" b="b"/>
              <a:pathLst>
                <a:path w="14270" h="3331" extrusionOk="0">
                  <a:moveTo>
                    <a:pt x="1" y="1"/>
                  </a:moveTo>
                  <a:lnTo>
                    <a:pt x="1" y="3330"/>
                  </a:lnTo>
                  <a:lnTo>
                    <a:pt x="14270" y="3330"/>
                  </a:lnTo>
                  <a:lnTo>
                    <a:pt x="1427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Google Shape;2331;p36">
              <a:extLst>
                <a:ext uri="{FF2B5EF4-FFF2-40B4-BE49-F238E27FC236}">
                  <a16:creationId xmlns:a16="http://schemas.microsoft.com/office/drawing/2014/main" id="{DF705614-FC18-4369-8F71-2A7FC3A7EDB8}"/>
                </a:ext>
              </a:extLst>
            </p:cNvPr>
            <p:cNvSpPr/>
            <p:nvPr/>
          </p:nvSpPr>
          <p:spPr>
            <a:xfrm>
              <a:off x="3929663" y="1570563"/>
              <a:ext cx="1283943" cy="303207"/>
            </a:xfrm>
            <a:custGeom>
              <a:avLst/>
              <a:gdLst/>
              <a:ahLst/>
              <a:cxnLst/>
              <a:rect l="l" t="t" r="r" b="b"/>
              <a:pathLst>
                <a:path w="14270" h="3370" extrusionOk="0">
                  <a:moveTo>
                    <a:pt x="6842" y="1"/>
                  </a:moveTo>
                  <a:lnTo>
                    <a:pt x="928" y="1190"/>
                  </a:lnTo>
                  <a:lnTo>
                    <a:pt x="1" y="3370"/>
                  </a:lnTo>
                  <a:lnTo>
                    <a:pt x="14270" y="3370"/>
                  </a:lnTo>
                  <a:lnTo>
                    <a:pt x="13382" y="1190"/>
                  </a:lnTo>
                  <a:lnTo>
                    <a:pt x="6842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Google Shape;2332;p36">
              <a:extLst>
                <a:ext uri="{FF2B5EF4-FFF2-40B4-BE49-F238E27FC236}">
                  <a16:creationId xmlns:a16="http://schemas.microsoft.com/office/drawing/2014/main" id="{155B0239-0D2D-4414-BFD4-D8F50A95FD72}"/>
                </a:ext>
              </a:extLst>
            </p:cNvPr>
            <p:cNvSpPr/>
            <p:nvPr/>
          </p:nvSpPr>
          <p:spPr>
            <a:xfrm>
              <a:off x="3421126" y="3903475"/>
              <a:ext cx="2301031" cy="326771"/>
            </a:xfrm>
            <a:custGeom>
              <a:avLst/>
              <a:gdLst/>
              <a:ahLst/>
              <a:cxnLst/>
              <a:rect l="l" t="t" r="r" b="b"/>
              <a:pathLst>
                <a:path w="173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17314" y="3631"/>
                  </a:lnTo>
                  <a:lnTo>
                    <a:pt x="17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5" name="Google Shape;2333;p36">
            <a:extLst>
              <a:ext uri="{FF2B5EF4-FFF2-40B4-BE49-F238E27FC236}">
                <a16:creationId xmlns:a16="http://schemas.microsoft.com/office/drawing/2014/main" id="{4CC7636E-C88C-4A43-8141-262428E5B442}"/>
              </a:ext>
            </a:extLst>
          </p:cNvPr>
          <p:cNvSpPr txBox="1"/>
          <p:nvPr/>
        </p:nvSpPr>
        <p:spPr>
          <a:xfrm>
            <a:off x="-145613" y="4134861"/>
            <a:ext cx="4236865" cy="55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市場再次起飛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2335;p36">
            <a:extLst>
              <a:ext uri="{FF2B5EF4-FFF2-40B4-BE49-F238E27FC236}">
                <a16:creationId xmlns:a16="http://schemas.microsoft.com/office/drawing/2014/main" id="{6E814E23-AEFE-48EE-BD6A-C07968A62846}"/>
              </a:ext>
            </a:extLst>
          </p:cNvPr>
          <p:cNvSpPr txBox="1"/>
          <p:nvPr/>
        </p:nvSpPr>
        <p:spPr>
          <a:xfrm>
            <a:off x="6932727" y="3122794"/>
            <a:ext cx="4040073" cy="55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花旗銀行的主席 米契爾反擊央行的行為</a:t>
            </a:r>
            <a:endParaRPr sz="2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87" name="Google Shape;2337;p36">
            <a:extLst>
              <a:ext uri="{FF2B5EF4-FFF2-40B4-BE49-F238E27FC236}">
                <a16:creationId xmlns:a16="http://schemas.microsoft.com/office/drawing/2014/main" id="{AB0C70CE-3C58-4DBC-A716-212003FF53C2}"/>
              </a:ext>
            </a:extLst>
          </p:cNvPr>
          <p:cNvSpPr txBox="1"/>
          <p:nvPr/>
        </p:nvSpPr>
        <p:spPr>
          <a:xfrm>
            <a:off x="7380842" y="5152220"/>
            <a:ext cx="3736337" cy="55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zh-TW" sz="24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1929</a:t>
            </a:r>
            <a:r>
              <a:rPr lang="zh-TW" altLang="en-US" sz="24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年 </a:t>
            </a:r>
            <a:r>
              <a:rPr lang="en-US" altLang="zh-TW" sz="24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10/29</a:t>
            </a:r>
            <a:r>
              <a:rPr lang="zh-TW" altLang="en-US" sz="24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華爾街股市一夕間崩盤</a:t>
            </a:r>
            <a:endParaRPr sz="2400" b="1" dirty="0">
              <a:solidFill>
                <a:srgbClr val="ED585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88" name="Google Shape;2339;p36">
            <a:extLst>
              <a:ext uri="{FF2B5EF4-FFF2-40B4-BE49-F238E27FC236}">
                <a16:creationId xmlns:a16="http://schemas.microsoft.com/office/drawing/2014/main" id="{586A8F6E-49B5-4DA8-8932-7953F7B36E00}"/>
              </a:ext>
            </a:extLst>
          </p:cNvPr>
          <p:cNvSpPr txBox="1"/>
          <p:nvPr/>
        </p:nvSpPr>
        <p:spPr>
          <a:xfrm>
            <a:off x="875103" y="2304155"/>
            <a:ext cx="4010340" cy="74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zh-TW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1929</a:t>
            </a:r>
            <a:r>
              <a:rPr lang="zh-TW" altLang="en-US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年春天 聯準會宣布緊縮利率 抑制成長 </a:t>
            </a:r>
          </a:p>
        </p:txBody>
      </p:sp>
      <p:sp>
        <p:nvSpPr>
          <p:cNvPr id="89" name="Google Shape;2341;p36">
            <a:extLst>
              <a:ext uri="{FF2B5EF4-FFF2-40B4-BE49-F238E27FC236}">
                <a16:creationId xmlns:a16="http://schemas.microsoft.com/office/drawing/2014/main" id="{D5D03610-6C85-4DDC-8D29-C1347A3DF81E}"/>
              </a:ext>
            </a:extLst>
          </p:cNvPr>
          <p:cNvSpPr/>
          <p:nvPr/>
        </p:nvSpPr>
        <p:spPr>
          <a:xfrm>
            <a:off x="5379880" y="1464965"/>
            <a:ext cx="671109" cy="992507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8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524039" y="3611456"/>
            <a:ext cx="11035963" cy="240405"/>
          </a:xfrm>
          <a:prstGeom prst="roundRect">
            <a:avLst>
              <a:gd name="adj" fmla="val 4935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96876" y="2739259"/>
            <a:ext cx="703384" cy="703384"/>
            <a:chOff x="2250831" y="2560320"/>
            <a:chExt cx="745587" cy="745587"/>
          </a:xfrm>
        </p:grpSpPr>
        <p:sp>
          <p:nvSpPr>
            <p:cNvPr id="50" name="泪滴形 49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同心圆 50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45433" y="1973170"/>
            <a:ext cx="1310216" cy="1310216"/>
            <a:chOff x="2250831" y="2560320"/>
            <a:chExt cx="745587" cy="745587"/>
          </a:xfrm>
        </p:grpSpPr>
        <p:sp>
          <p:nvSpPr>
            <p:cNvPr id="54" name="泪滴形 5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同心圆 5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10800000">
            <a:off x="2721570" y="4121853"/>
            <a:ext cx="1029799" cy="1029799"/>
            <a:chOff x="2250831" y="2560320"/>
            <a:chExt cx="745587" cy="745587"/>
          </a:xfrm>
        </p:grpSpPr>
        <p:sp>
          <p:nvSpPr>
            <p:cNvPr id="58" name="泪滴形 5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D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同心圆 5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10800000">
            <a:off x="6958880" y="4088274"/>
            <a:ext cx="435133" cy="435133"/>
            <a:chOff x="2250831" y="2560320"/>
            <a:chExt cx="745587" cy="745587"/>
          </a:xfrm>
        </p:grpSpPr>
        <p:sp>
          <p:nvSpPr>
            <p:cNvPr id="62" name="泪滴形 61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D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同心圆 62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986186" y="2706993"/>
            <a:ext cx="703384" cy="703384"/>
            <a:chOff x="2250831" y="2560320"/>
            <a:chExt cx="745587" cy="745587"/>
          </a:xfrm>
        </p:grpSpPr>
        <p:sp>
          <p:nvSpPr>
            <p:cNvPr id="66" name="泪滴形 6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同心圆 6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19A464-1E1A-43C4-A925-5E3FB63B8598}"/>
              </a:ext>
            </a:extLst>
          </p:cNvPr>
          <p:cNvSpPr txBox="1"/>
          <p:nvPr/>
        </p:nvSpPr>
        <p:spPr>
          <a:xfrm>
            <a:off x="127332" y="4164602"/>
            <a:ext cx="2053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10/21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全天拋售量高達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多萬股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B146F5-6637-4858-9FA8-A5ECD7CA5128}"/>
              </a:ext>
            </a:extLst>
          </p:cNvPr>
          <p:cNvSpPr txBox="1"/>
          <p:nvPr/>
        </p:nvSpPr>
        <p:spPr>
          <a:xfrm>
            <a:off x="2014874" y="2293065"/>
            <a:ext cx="220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10/23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紐約時報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指數下跌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94F1E7-D18E-4B62-93AC-8404C1B26541}"/>
              </a:ext>
            </a:extLst>
          </p:cNvPr>
          <p:cNvSpPr txBox="1"/>
          <p:nvPr/>
        </p:nvSpPr>
        <p:spPr>
          <a:xfrm>
            <a:off x="3964648" y="4048585"/>
            <a:ext cx="2856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10/24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股市災難的開始，史上著名的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黑色星期四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241354-00B0-4D38-917A-4210FADD2FE3}"/>
              </a:ext>
            </a:extLst>
          </p:cNvPr>
          <p:cNvSpPr txBox="1"/>
          <p:nvPr/>
        </p:nvSpPr>
        <p:spPr>
          <a:xfrm>
            <a:off x="6885156" y="1571925"/>
            <a:ext cx="2816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10/28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黑色星期一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。紐約時報指數下跌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49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點，道瓊斯指數狂瀉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38.33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B33B0A-8552-4EAB-9CC2-10D990ED6808}"/>
              </a:ext>
            </a:extLst>
          </p:cNvPr>
          <p:cNvSpPr txBox="1"/>
          <p:nvPr/>
        </p:nvSpPr>
        <p:spPr>
          <a:xfrm>
            <a:off x="7531824" y="4052940"/>
            <a:ext cx="438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10/29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黑色星期二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股價指數已從最高點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386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點跌至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298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點，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紐約時報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指數下跌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點。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股市創造了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1641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萬股成交的歷史最高紀錄。</a:t>
            </a:r>
          </a:p>
        </p:txBody>
      </p:sp>
      <p:sp>
        <p:nvSpPr>
          <p:cNvPr id="34" name="矩形 80">
            <a:extLst>
              <a:ext uri="{FF2B5EF4-FFF2-40B4-BE49-F238E27FC236}">
                <a16:creationId xmlns:a16="http://schemas.microsoft.com/office/drawing/2014/main" id="{F654C754-8D73-4A17-AA3D-C1EBBFD0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52" y="355104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10/21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10/29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777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一張含有 坐, 小, 正面, 大 的圖片&#10;&#10;自動產生的描述">
            <a:extLst>
              <a:ext uri="{FF2B5EF4-FFF2-40B4-BE49-F238E27FC236}">
                <a16:creationId xmlns:a16="http://schemas.microsoft.com/office/drawing/2014/main" id="{FA1A4793-E2C3-4162-8196-AB734E8A1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1758" b="-1"/>
          <a:stretch/>
        </p:blipFill>
        <p:spPr bwMode="auto">
          <a:xfrm>
            <a:off x="643467" y="787846"/>
            <a:ext cx="109050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815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42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著名事件</a:t>
            </a:r>
            <a:endParaRPr lang="zh-CN" altLang="en-US" sz="42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2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80"/>
          <p:cNvSpPr>
            <a:spLocks noChangeArrowheads="1"/>
          </p:cNvSpPr>
          <p:nvPr/>
        </p:nvSpPr>
        <p:spPr bwMode="auto">
          <a:xfrm>
            <a:off x="834952" y="35510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財務槓桿操作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9B41A0CC-D0D6-4E55-9539-9AEE07536A68}"/>
              </a:ext>
            </a:extLst>
          </p:cNvPr>
          <p:cNvSpPr txBox="1">
            <a:spLocks/>
          </p:cNvSpPr>
          <p:nvPr/>
        </p:nvSpPr>
        <p:spPr>
          <a:xfrm>
            <a:off x="1436003" y="2451100"/>
            <a:ext cx="8700247" cy="245950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zh-TW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定義：</a:t>
            </a:r>
            <a:r>
              <a:rPr lang="zh-TW" altLang="zh-TW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利用借貸資金進行投資獲得高於資金成本的報酬率</a:t>
            </a:r>
          </a:p>
          <a:p>
            <a:pPr>
              <a:lnSpc>
                <a:spcPct val="220000"/>
              </a:lnSpc>
            </a:pPr>
            <a:r>
              <a:rPr lang="zh-TW" altLang="zh-TW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目的：擴大資產收入與負債成本間之收益</a:t>
            </a:r>
          </a:p>
          <a:p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DFEF8541-B7AB-4B2D-900B-FF1F0E75B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6250" y="585936"/>
            <a:ext cx="1582271" cy="15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36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0">
            <a:extLst>
              <a:ext uri="{FF2B5EF4-FFF2-40B4-BE49-F238E27FC236}">
                <a16:creationId xmlns:a16="http://schemas.microsoft.com/office/drawing/2014/main" id="{824828A9-5A5E-4DB7-99B7-AD2B5878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98" y="2390274"/>
            <a:ext cx="7756907" cy="623902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F8B1F9-BDFE-44DE-B160-67E9AF6243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有名的槓桿操作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EF4AD-BA11-4B31-B021-C895CE60FA0E}"/>
              </a:ext>
            </a:extLst>
          </p:cNvPr>
          <p:cNvSpPr txBox="1">
            <a:spLocks/>
          </p:cNvSpPr>
          <p:nvPr/>
        </p:nvSpPr>
        <p:spPr>
          <a:xfrm>
            <a:off x="1010023" y="2141537"/>
            <a:ext cx="853888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聯合創立集團</a:t>
            </a:r>
            <a: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(United Founders Corporation) 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集團開始借錢並出售證券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靠著五百美金投資讓資產價值達到十億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圖片 3" descr="一張含有 膝上型電腦, 電腦 的圖片&#10;&#10;自動產生的描述">
            <a:extLst>
              <a:ext uri="{FF2B5EF4-FFF2-40B4-BE49-F238E27FC236}">
                <a16:creationId xmlns:a16="http://schemas.microsoft.com/office/drawing/2014/main" id="{A03B04AA-CFCD-48DB-8482-2032D65F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905" y="54441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734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2">
            <a:extLst>
              <a:ext uri="{FF2B5EF4-FFF2-40B4-BE49-F238E27FC236}">
                <a16:creationId xmlns:a16="http://schemas.microsoft.com/office/drawing/2014/main" id="{961A4A39-A143-4E89-BFAD-99D2341D0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3" y="1870149"/>
            <a:ext cx="9573716" cy="600335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BCFB53E-1690-4063-B5A7-D888FEB055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有名的槓桿操作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AF8B494-4EF2-4F49-8CA2-9D5EB6989ED6}"/>
              </a:ext>
            </a:extLst>
          </p:cNvPr>
          <p:cNvSpPr txBox="1">
            <a:spLocks/>
          </p:cNvSpPr>
          <p:nvPr/>
        </p:nvSpPr>
        <p:spPr>
          <a:xfrm>
            <a:off x="641683" y="1870149"/>
            <a:ext cx="10515600" cy="54631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高盛股票交易公司</a:t>
            </a:r>
            <a: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(Goldman Sachs Trading Corporation) </a:t>
            </a:r>
          </a:p>
          <a:p>
            <a:pPr>
              <a:lnSpc>
                <a:spcPct val="16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高曼、盛克斯 </a:t>
            </a:r>
            <a:endParaRPr lang="zh-TW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60000"/>
              </a:lnSpc>
            </a:pPr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成立謝南多厄公司、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藍脊公司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6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兜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售公司的股票與特別股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6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槓桿作用增加謝南多厄手上藍脊公司普通股的價值，這些價值又以更大的幅度反映在高盛股票交易公司的持股上。</a:t>
            </a:r>
            <a:endParaRPr lang="en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CBFAF00D-C66B-43DB-B8FA-F77A5807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3736" y="153325"/>
            <a:ext cx="1627094" cy="16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859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16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67651" y="150794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sz="2667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66668" y="1550122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7" name="MH_Number_2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67651" y="256554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sz="2667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17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6668" y="2607721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發生順序</a:t>
            </a:r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9" name="MH_Number_3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67651" y="36231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sz="2667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18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66668" y="366531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著名事件</a:t>
            </a:r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8" name="MH_Number_4">
            <a:hlinkClick r:id="rId19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367651" y="468073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sz="2667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0" name="MH_Entry_4">
            <a:hlinkClick r:id="rId19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66668" y="4722918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後續發展</a:t>
            </a:r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MH_Others_1"/>
          <p:cNvSpPr/>
          <p:nvPr>
            <p:custDataLst>
              <p:tags r:id="rId10"/>
            </p:custDataLst>
          </p:nvPr>
        </p:nvSpPr>
        <p:spPr>
          <a:xfrm>
            <a:off x="2448967" y="2679840"/>
            <a:ext cx="1844239" cy="84248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</a:t>
            </a:r>
            <a:r>
              <a:rPr lang="zh-TW" altLang="en-US" sz="5400" b="1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錄</a:t>
            </a:r>
            <a:endParaRPr lang="zh-CN" altLang="en-US" sz="5400" b="1" dirty="0">
              <a:solidFill>
                <a:srgbClr val="4F5D7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653677" y="3662456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3200" b="1" spc="200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3200" b="1" spc="200" dirty="0">
              <a:solidFill>
                <a:srgbClr val="4F5D7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3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  <p:bldP spid="217" grpId="0" animBg="1"/>
      <p:bldP spid="170" grpId="0"/>
      <p:bldP spid="219" grpId="0" animBg="1"/>
      <p:bldP spid="175" grpId="0"/>
      <p:bldP spid="218" grpId="0" animBg="1"/>
      <p:bldP spid="180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0">
            <a:extLst>
              <a:ext uri="{FF2B5EF4-FFF2-40B4-BE49-F238E27FC236}">
                <a16:creationId xmlns:a16="http://schemas.microsoft.com/office/drawing/2014/main" id="{4FAF421B-F6A3-47DD-97B4-C630BD59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8" y="3281324"/>
            <a:ext cx="2816541" cy="584107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4E6775F5-CEA4-40EC-9D57-EB336A99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06" y="1187115"/>
            <a:ext cx="9650478" cy="584107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9BB291-4AE6-48F9-90FD-FB9077E42095}"/>
              </a:ext>
            </a:extLst>
          </p:cNvPr>
          <p:cNvSpPr txBox="1">
            <a:spLocks/>
          </p:cNvSpPr>
          <p:nvPr/>
        </p:nvSpPr>
        <p:spPr>
          <a:xfrm>
            <a:off x="539769" y="1071189"/>
            <a:ext cx="10515600" cy="55564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TW" altLang="zh-TW" sz="45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高盛股票交易公司</a:t>
            </a:r>
            <a:r>
              <a:rPr lang="en-US" altLang="zh-TW" sz="45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(Goldman Sachs Trading Corporation) </a:t>
            </a:r>
            <a:endParaRPr lang="en-US" altLang="zh-TW" sz="6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2000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獲得對投資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價值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億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金的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單獨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3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月的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時間裡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，高盛交易公司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行了超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2.5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億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</a:t>
            </a: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券</a:t>
            </a:r>
            <a:endParaRPr lang="en-US" altLang="zh-TW" sz="3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TW" altLang="zh-TW" sz="45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華爾街股市崩盤</a:t>
            </a:r>
            <a:endParaRPr lang="en-US" altLang="zh-TW" sz="45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股票由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326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美元的高位暴跌至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1.75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美元。</a:t>
            </a:r>
            <a:endParaRPr lang="en-US" altLang="zh-TW" sz="3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損失了</a:t>
            </a:r>
            <a:r>
              <a:rPr lang="en-US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92%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的原始投資</a:t>
            </a:r>
            <a:endParaRPr lang="en-US" altLang="zh-TW" sz="3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</a:t>
            </a:r>
            <a:r>
              <a:rPr lang="zh-TW" altLang="zh-TW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聲譽在華爾街一落千丈 </a:t>
            </a:r>
            <a:endParaRPr kumimoji="1" lang="zh-TW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18EADD23-E29C-47E5-8E69-439D2E48E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8068" y="230408"/>
            <a:ext cx="1383926" cy="13385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DF21420-8DCE-46A2-B08A-2411201C68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30642" cy="533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有名的槓桿操作</a:t>
            </a:r>
          </a:p>
        </p:txBody>
      </p:sp>
    </p:spTree>
    <p:extLst>
      <p:ext uri="{BB962C8B-B14F-4D97-AF65-F5344CB8AC3E}">
        <p14:creationId xmlns:p14="http://schemas.microsoft.com/office/powerpoint/2010/main" val="145263858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0">
            <a:extLst>
              <a:ext uri="{FF2B5EF4-FFF2-40B4-BE49-F238E27FC236}">
                <a16:creationId xmlns:a16="http://schemas.microsoft.com/office/drawing/2014/main" id="{103BCF13-3469-4344-AFB8-193D034F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61" y="2623598"/>
            <a:ext cx="3748050" cy="584107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22">
            <a:extLst>
              <a:ext uri="{FF2B5EF4-FFF2-40B4-BE49-F238E27FC236}">
                <a16:creationId xmlns:a16="http://schemas.microsoft.com/office/drawing/2014/main" id="{50D2B9B2-CD75-44B8-A76F-2DE4AFCA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54" y="1171711"/>
            <a:ext cx="3553325" cy="584107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20BD5CF-B5FB-497E-B464-12777C71CEE4}"/>
              </a:ext>
            </a:extLst>
          </p:cNvPr>
          <p:cNvSpPr txBox="1">
            <a:spLocks/>
          </p:cNvSpPr>
          <p:nvPr/>
        </p:nvSpPr>
        <p:spPr>
          <a:xfrm>
            <a:off x="838200" y="363056"/>
            <a:ext cx="2642937" cy="5348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著名市場操盤手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96B93CC-CF58-4C30-8DF5-AF6F81AF08B7}"/>
              </a:ext>
            </a:extLst>
          </p:cNvPr>
          <p:cNvSpPr txBox="1">
            <a:spLocks/>
          </p:cNvSpPr>
          <p:nvPr/>
        </p:nvSpPr>
        <p:spPr>
          <a:xfrm>
            <a:off x="599361" y="1069631"/>
            <a:ext cx="10515600" cy="56119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TW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米漢 </a:t>
            </a:r>
            <a: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(M. J. Meehan)</a:t>
            </a:r>
          </a:p>
          <a:p>
            <a:pPr>
              <a:lnSpc>
                <a:spcPct val="16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RCA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基金把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RCA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股價短短十天從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95.5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美元炒到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160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美元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全國城市銀行的米契爾</a:t>
            </a:r>
            <a:endParaRPr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60000"/>
              </a:lnSpc>
            </a:pP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花旗公司加入安納康達製銅公司的基金，以高價將這檔股票轉售給客戶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獲利超過二千萬美元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大通銀行的惠京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(Albert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H.Wiggin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紐約證交所副總裁惠尼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(Richard Whitney)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加拿大人卡登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(Arthur W.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Cutten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、國際金融專家柯瑞格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 descr="一張含有 室內, 黑暗, 坐, 光 的圖片&#10;&#10;自動產生的描述">
            <a:extLst>
              <a:ext uri="{FF2B5EF4-FFF2-40B4-BE49-F238E27FC236}">
                <a16:creationId xmlns:a16="http://schemas.microsoft.com/office/drawing/2014/main" id="{C3FED891-5C83-4AB6-BD33-9BAF2C59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92" y="630492"/>
            <a:ext cx="1666547" cy="1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4970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男人, 個人, 相片, 穿著 的圖片&#10;&#10;自動產生的描述">
            <a:extLst>
              <a:ext uri="{FF2B5EF4-FFF2-40B4-BE49-F238E27FC236}">
                <a16:creationId xmlns:a16="http://schemas.microsoft.com/office/drawing/2014/main" id="{5A6DEB51-651E-4BCB-8664-F0EABB08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169271-A784-41AA-B50F-66C7DA326949}"/>
              </a:ext>
            </a:extLst>
          </p:cNvPr>
          <p:cNvSpPr txBox="1">
            <a:spLocks/>
          </p:cNvSpPr>
          <p:nvPr/>
        </p:nvSpPr>
        <p:spPr>
          <a:xfrm>
            <a:off x="4804066" y="2443313"/>
            <a:ext cx="7549299" cy="3785419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「股價已經立足於像永恆的高地上」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prices have reached what looks like a permanently high plateau</a:t>
            </a:r>
            <a:r>
              <a:rPr lang="zh-TW" alt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23B8F69-3AA7-4AC7-9EC4-CD9B0153908B}"/>
              </a:ext>
            </a:extLst>
          </p:cNvPr>
          <p:cNvSpPr txBox="1">
            <a:spLocks/>
          </p:cNvSpPr>
          <p:nvPr/>
        </p:nvSpPr>
        <p:spPr>
          <a:xfrm>
            <a:off x="5444124" y="629268"/>
            <a:ext cx="6586491" cy="128616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經濟學教授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zh-TW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歐文費雪</a:t>
            </a:r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5454549-3FC0-4DED-B76E-A4AEAF470C9F}"/>
              </a:ext>
            </a:extLst>
          </p:cNvPr>
          <p:cNvCxnSpPr/>
          <p:nvPr/>
        </p:nvCxnSpPr>
        <p:spPr>
          <a:xfrm>
            <a:off x="5245769" y="2229853"/>
            <a:ext cx="619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48359"/>
      </p:ext>
    </p:extLst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男人, 個人, 相片, 穿著 的圖片&#10;&#10;自動產生的描述">
            <a:extLst>
              <a:ext uri="{FF2B5EF4-FFF2-40B4-BE49-F238E27FC236}">
                <a16:creationId xmlns:a16="http://schemas.microsoft.com/office/drawing/2014/main" id="{B93B8662-BA8D-4643-BFF3-4B5DF56F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FEE543E-CE28-4411-8DAE-9E7ABB5BA9AD}"/>
              </a:ext>
            </a:extLst>
          </p:cNvPr>
          <p:cNvSpPr txBox="1">
            <a:spLocks/>
          </p:cNvSpPr>
          <p:nvPr/>
        </p:nvSpPr>
        <p:spPr>
          <a:xfrm>
            <a:off x="5444124" y="629268"/>
            <a:ext cx="6586491" cy="128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經濟學教授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zh-TW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歐文費雪</a:t>
            </a:r>
            <a:endParaRPr kumimoji="1"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298D78A-6773-468A-9145-5D2EC035D879}"/>
              </a:ext>
            </a:extLst>
          </p:cNvPr>
          <p:cNvSpPr txBox="1">
            <a:spLocks/>
          </p:cNvSpPr>
          <p:nvPr/>
        </p:nvSpPr>
        <p:spPr>
          <a:xfrm>
            <a:off x="4804066" y="2443313"/>
            <a:ext cx="7549299" cy="378541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1910</a:t>
            </a: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年費雪發明了一種索引卡片系統—羅拉戴克斯</a:t>
            </a:r>
          </a:p>
          <a:p>
            <a:pPr>
              <a:lnSpc>
                <a:spcPct val="200000"/>
              </a:lnSpc>
            </a:pP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1925</a:t>
            </a: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年與競爭對手合併更名為蘭德公司</a:t>
            </a:r>
          </a:p>
          <a:p>
            <a:pPr>
              <a:lnSpc>
                <a:spcPct val="200000"/>
              </a:lnSpc>
            </a:pP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股市大崩盤前購買了大量蘭德公司的股票</a:t>
            </a:r>
          </a:p>
          <a:p>
            <a:pPr>
              <a:lnSpc>
                <a:spcPct val="200000"/>
              </a:lnSpc>
            </a:pP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損失了大約</a:t>
            </a: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800</a:t>
            </a: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-1000</a:t>
            </a: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萬美金</a:t>
            </a:r>
          </a:p>
          <a:p>
            <a:endParaRPr kumimoji="1"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DC419B-A168-4329-B3F4-66CDC614000E}"/>
              </a:ext>
            </a:extLst>
          </p:cNvPr>
          <p:cNvCxnSpPr/>
          <p:nvPr/>
        </p:nvCxnSpPr>
        <p:spPr>
          <a:xfrm>
            <a:off x="5245769" y="2229853"/>
            <a:ext cx="619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65094"/>
      </p:ext>
    </p:extLst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42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後續發展</a:t>
            </a:r>
            <a:endParaRPr lang="zh-CN" altLang="en-US" sz="42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077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2">
            <a:extLst>
              <a:ext uri="{FF2B5EF4-FFF2-40B4-BE49-F238E27FC236}">
                <a16:creationId xmlns:a16="http://schemas.microsoft.com/office/drawing/2014/main" id="{7EEF4AC2-0E48-4374-BFAE-05528573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63" y="1359340"/>
            <a:ext cx="1741720" cy="584107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E66CA-96EC-462C-A3C8-E7C799C0E8B1}"/>
              </a:ext>
            </a:extLst>
          </p:cNvPr>
          <p:cNvSpPr txBox="1">
            <a:spLocks/>
          </p:cNvSpPr>
          <p:nvPr/>
        </p:nvSpPr>
        <p:spPr>
          <a:xfrm>
            <a:off x="806116" y="1263088"/>
            <a:ext cx="10602337" cy="4190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後續發展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1929.10.21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開市時交易量很大，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24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日早上大盤跌勢深不見底，但股票行情表仍舊跟週一差不多。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恐慌再度降臨，經過一個週末市場信心就完全蒸發。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大型銀行購買股票，試圖穩住市場行情。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u="sng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費雪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損失幾百萬美元，耶魯大學小心翼翼地把他救回來。被譽為「華爾街先知」的他，不只因</a:t>
            </a:r>
            <a:r>
              <a:rPr lang="zh-TW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負債累累，還要招架稅務機關對他以往收入的課稅。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F8445AC-3507-4E37-A2CF-97FE7A78E1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30642" cy="533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後續發展</a:t>
            </a:r>
          </a:p>
        </p:txBody>
      </p:sp>
    </p:spTree>
    <p:extLst>
      <p:ext uri="{BB962C8B-B14F-4D97-AF65-F5344CB8AC3E}">
        <p14:creationId xmlns:p14="http://schemas.microsoft.com/office/powerpoint/2010/main" val="84011216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0">
            <a:extLst>
              <a:ext uri="{FF2B5EF4-FFF2-40B4-BE49-F238E27FC236}">
                <a16:creationId xmlns:a16="http://schemas.microsoft.com/office/drawing/2014/main" id="{1E75E542-A1F5-43B7-AD99-B6AC7EB6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183409"/>
            <a:ext cx="942474" cy="587723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E66CA-96EC-462C-A3C8-E7C799C0E8B1}"/>
              </a:ext>
            </a:extLst>
          </p:cNvPr>
          <p:cNvSpPr txBox="1">
            <a:spLocks/>
          </p:cNvSpPr>
          <p:nvPr/>
        </p:nvSpPr>
        <p:spPr>
          <a:xfrm>
            <a:off x="838200" y="1103199"/>
            <a:ext cx="11113168" cy="4190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損失</a:t>
            </a: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28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日，市場上更多投資者決定離場，一日內道瓊指數急跌大約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13%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zh-TW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道瓊指數在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29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日以再多跌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12%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告終。總括而言，市場在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29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日一天損失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140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億美元，整個星期的累計損失則高達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300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億美元。</a:t>
            </a:r>
            <a:endParaRPr lang="zh-TW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股市持續下滑，到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1932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日最低報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41.22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點，整個股市由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1929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年的最高點計，一共蒸發掉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89%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股災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亦進一步觸發全球兌現美國黃金儲備，迫使聯邦儲備局調高利率阻止黃金庫存進一步下跌。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F8445AC-3507-4E37-A2CF-97FE7A78E1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30642" cy="533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後續發展</a:t>
            </a:r>
          </a:p>
        </p:txBody>
      </p:sp>
    </p:spTree>
    <p:extLst>
      <p:ext uri="{BB962C8B-B14F-4D97-AF65-F5344CB8AC3E}">
        <p14:creationId xmlns:p14="http://schemas.microsoft.com/office/powerpoint/2010/main" val="212129191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2">
            <a:extLst>
              <a:ext uri="{FF2B5EF4-FFF2-40B4-BE49-F238E27FC236}">
                <a16:creationId xmlns:a16="http://schemas.microsoft.com/office/drawing/2014/main" id="{0299814C-1AEC-46B6-AC8E-A4C9760A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90" y="1413751"/>
            <a:ext cx="1019826" cy="584107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F9C99A-260E-432B-AC29-4DEEC89911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30642" cy="533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後續發展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4C816E-753B-403C-85E4-40C8B8642EDB}"/>
              </a:ext>
            </a:extLst>
          </p:cNvPr>
          <p:cNvSpPr txBox="1">
            <a:spLocks/>
          </p:cNvSpPr>
          <p:nvPr/>
        </p:nvSpPr>
        <p:spPr>
          <a:xfrm>
            <a:off x="838200" y="1333541"/>
            <a:ext cx="11113168" cy="4190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檢討</a:t>
            </a: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公共事業控股公司濫用權力，促成華爾街股災及隨後的大蕭條。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商業銀行過度將存款投放於股票市場，增加存款風險，釀成股災。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經濟史學家查爾斯·金德爾伯格（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Charles </a:t>
            </a:r>
            <a:r>
              <a:rPr lang="en-US" altLang="zh-TW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Kindleberger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）認為，若當時有機構擔當「最後貸款人」的角色，緊隨金融危機之後的商業萎縮期應有所縮短。</a:t>
            </a:r>
          </a:p>
          <a:p>
            <a:pPr marL="0" lvl="0" indent="0">
              <a:lnSpc>
                <a:spcPct val="150000"/>
              </a:lnSpc>
              <a:buNone/>
            </a:pPr>
            <a:endParaRPr lang="zh-TW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6167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0">
            <a:extLst>
              <a:ext uri="{FF2B5EF4-FFF2-40B4-BE49-F238E27FC236}">
                <a16:creationId xmlns:a16="http://schemas.microsoft.com/office/drawing/2014/main" id="{81D3E73A-8B39-4297-975D-E49A9531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319547"/>
            <a:ext cx="942474" cy="587723"/>
          </a:xfrm>
          <a:prstGeom prst="rect">
            <a:avLst/>
          </a:prstGeom>
          <a:solidFill>
            <a:srgbClr val="4F5D70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8EC3F24-F215-49BC-A322-098776990103}"/>
              </a:ext>
            </a:extLst>
          </p:cNvPr>
          <p:cNvSpPr txBox="1">
            <a:spLocks/>
          </p:cNvSpPr>
          <p:nvPr/>
        </p:nvSpPr>
        <p:spPr>
          <a:xfrm>
            <a:off x="838201" y="1221247"/>
            <a:ext cx="11113168" cy="4190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措施</a:t>
            </a: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330200" algn="l"/>
              </a:tabLst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美國參議院在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1931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年成立佩科拉委員會（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Pecora Commission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），以調查股災的成因，並從事提存及貸款業務。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330200" algn="l"/>
              </a:tabLst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國會後來在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1933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年通過《格拉斯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斯蒂格爾法案》，規定商業銀行與投資銀行分家，從事包銷、發行及分配股票、債券及其他證券產品的業務。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330200" algn="l"/>
              </a:tabLst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各國股票市場相繼引入機制，在股市出現大幅度急瀉的時間實施臨時休市。</a:t>
            </a:r>
            <a:endParaRPr lang="zh-TW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330200" algn="l"/>
              </a:tabLst>
            </a:pP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美國政府制定了限價沽空制度（</a:t>
            </a:r>
            <a:r>
              <a:rPr lang="en-US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Uptick Rule</a:t>
            </a:r>
            <a:r>
              <a:rPr lang="zh-TW" altLang="zh-TW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），規定要在高於市價的情況下才可進行沽空活動。</a:t>
            </a:r>
          </a:p>
          <a:p>
            <a:pPr marL="0" lvl="0" indent="0">
              <a:lnSpc>
                <a:spcPct val="150000"/>
              </a:lnSpc>
              <a:buNone/>
            </a:pPr>
            <a:endParaRPr lang="zh-TW" altLang="zh-TW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FAB31CC-A606-4A02-8FD3-10302EA527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30642" cy="533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後續發展</a:t>
            </a:r>
          </a:p>
        </p:txBody>
      </p:sp>
    </p:spTree>
    <p:extLst>
      <p:ext uri="{BB962C8B-B14F-4D97-AF65-F5344CB8AC3E}">
        <p14:creationId xmlns:p14="http://schemas.microsoft.com/office/powerpoint/2010/main" val="406544154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3774530" y="2383816"/>
            <a:ext cx="50807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8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88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88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88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sz="6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42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  <a:endParaRPr lang="zh-CN" altLang="en-US" sz="42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6"/>
          <p:cNvGrpSpPr>
            <a:grpSpLocks/>
          </p:cNvGrpSpPr>
          <p:nvPr/>
        </p:nvGrpSpPr>
        <p:grpSpPr bwMode="auto">
          <a:xfrm rot="5400000">
            <a:off x="3610312" y="1599737"/>
            <a:ext cx="4989510" cy="4279900"/>
            <a:chOff x="0" y="0"/>
            <a:chExt cx="3139" cy="2691"/>
          </a:xfrm>
        </p:grpSpPr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0" y="896"/>
              <a:ext cx="2848" cy="1795"/>
            </a:xfrm>
            <a:custGeom>
              <a:avLst/>
              <a:gdLst>
                <a:gd name="T0" fmla="*/ 224 w 2848"/>
                <a:gd name="T1" fmla="*/ 484 h 1795"/>
                <a:gd name="T2" fmla="*/ 231 w 2848"/>
                <a:gd name="T3" fmla="*/ 587 h 1795"/>
                <a:gd name="T4" fmla="*/ 246 w 2848"/>
                <a:gd name="T5" fmla="*/ 687 h 1795"/>
                <a:gd name="T6" fmla="*/ 267 w 2848"/>
                <a:gd name="T7" fmla="*/ 785 h 1795"/>
                <a:gd name="T8" fmla="*/ 295 w 2848"/>
                <a:gd name="T9" fmla="*/ 881 h 1795"/>
                <a:gd name="T10" fmla="*/ 329 w 2848"/>
                <a:gd name="T11" fmla="*/ 973 h 1795"/>
                <a:gd name="T12" fmla="*/ 371 w 2848"/>
                <a:gd name="T13" fmla="*/ 1062 h 1795"/>
                <a:gd name="T14" fmla="*/ 419 w 2848"/>
                <a:gd name="T15" fmla="*/ 1147 h 1795"/>
                <a:gd name="T16" fmla="*/ 472 w 2848"/>
                <a:gd name="T17" fmla="*/ 1228 h 1795"/>
                <a:gd name="T18" fmla="*/ 531 w 2848"/>
                <a:gd name="T19" fmla="*/ 1305 h 1795"/>
                <a:gd name="T20" fmla="*/ 595 w 2848"/>
                <a:gd name="T21" fmla="*/ 1377 h 1795"/>
                <a:gd name="T22" fmla="*/ 665 w 2848"/>
                <a:gd name="T23" fmla="*/ 1445 h 1795"/>
                <a:gd name="T24" fmla="*/ 739 w 2848"/>
                <a:gd name="T25" fmla="*/ 1508 h 1795"/>
                <a:gd name="T26" fmla="*/ 817 w 2848"/>
                <a:gd name="T27" fmla="*/ 1565 h 1795"/>
                <a:gd name="T28" fmla="*/ 900 w 2848"/>
                <a:gd name="T29" fmla="*/ 1617 h 1795"/>
                <a:gd name="T30" fmla="*/ 986 w 2848"/>
                <a:gd name="T31" fmla="*/ 1662 h 1795"/>
                <a:gd name="T32" fmla="*/ 1076 w 2848"/>
                <a:gd name="T33" fmla="*/ 1702 h 1795"/>
                <a:gd name="T34" fmla="*/ 1169 w 2848"/>
                <a:gd name="T35" fmla="*/ 1734 h 1795"/>
                <a:gd name="T36" fmla="*/ 1266 w 2848"/>
                <a:gd name="T37" fmla="*/ 1761 h 1795"/>
                <a:gd name="T38" fmla="*/ 1365 w 2848"/>
                <a:gd name="T39" fmla="*/ 1780 h 1795"/>
                <a:gd name="T40" fmla="*/ 1467 w 2848"/>
                <a:gd name="T41" fmla="*/ 1790 h 1795"/>
                <a:gd name="T42" fmla="*/ 1569 w 2848"/>
                <a:gd name="T43" fmla="*/ 1795 h 1795"/>
                <a:gd name="T44" fmla="*/ 1680 w 2848"/>
                <a:gd name="T45" fmla="*/ 1790 h 1795"/>
                <a:gd name="T46" fmla="*/ 1842 w 2848"/>
                <a:gd name="T47" fmla="*/ 1767 h 1795"/>
                <a:gd name="T48" fmla="*/ 1997 w 2848"/>
                <a:gd name="T49" fmla="*/ 1725 h 1795"/>
                <a:gd name="T50" fmla="*/ 2143 w 2848"/>
                <a:gd name="T51" fmla="*/ 1666 h 1795"/>
                <a:gd name="T52" fmla="*/ 2281 w 2848"/>
                <a:gd name="T53" fmla="*/ 1592 h 1795"/>
                <a:gd name="T54" fmla="*/ 2408 w 2848"/>
                <a:gd name="T55" fmla="*/ 1501 h 1795"/>
                <a:gd name="T56" fmla="*/ 2525 w 2848"/>
                <a:gd name="T57" fmla="*/ 1397 h 1795"/>
                <a:gd name="T58" fmla="*/ 2627 w 2848"/>
                <a:gd name="T59" fmla="*/ 1280 h 1795"/>
                <a:gd name="T60" fmla="*/ 2716 w 2848"/>
                <a:gd name="T61" fmla="*/ 1153 h 1795"/>
                <a:gd name="T62" fmla="*/ 2790 w 2848"/>
                <a:gd name="T63" fmla="*/ 1015 h 1795"/>
                <a:gd name="T64" fmla="*/ 2848 w 2848"/>
                <a:gd name="T65" fmla="*/ 867 h 1795"/>
                <a:gd name="T66" fmla="*/ 2721 w 2848"/>
                <a:gd name="T67" fmla="*/ 994 h 1795"/>
                <a:gd name="T68" fmla="*/ 2691 w 2848"/>
                <a:gd name="T69" fmla="*/ 1003 h 1795"/>
                <a:gd name="T70" fmla="*/ 2671 w 2848"/>
                <a:gd name="T71" fmla="*/ 999 h 1795"/>
                <a:gd name="T72" fmla="*/ 2415 w 2848"/>
                <a:gd name="T73" fmla="*/ 749 h 1795"/>
                <a:gd name="T74" fmla="*/ 2390 w 2848"/>
                <a:gd name="T75" fmla="*/ 813 h 1795"/>
                <a:gd name="T76" fmla="*/ 2343 w 2848"/>
                <a:gd name="T77" fmla="*/ 905 h 1795"/>
                <a:gd name="T78" fmla="*/ 2286 w 2848"/>
                <a:gd name="T79" fmla="*/ 990 h 1795"/>
                <a:gd name="T80" fmla="*/ 2220 w 2848"/>
                <a:gd name="T81" fmla="*/ 1066 h 1795"/>
                <a:gd name="T82" fmla="*/ 2146 w 2848"/>
                <a:gd name="T83" fmla="*/ 1136 h 1795"/>
                <a:gd name="T84" fmla="*/ 2064 w 2848"/>
                <a:gd name="T85" fmla="*/ 1198 h 1795"/>
                <a:gd name="T86" fmla="*/ 1976 w 2848"/>
                <a:gd name="T87" fmla="*/ 1249 h 1795"/>
                <a:gd name="T88" fmla="*/ 1882 w 2848"/>
                <a:gd name="T89" fmla="*/ 1291 h 1795"/>
                <a:gd name="T90" fmla="*/ 1782 w 2848"/>
                <a:gd name="T91" fmla="*/ 1320 h 1795"/>
                <a:gd name="T92" fmla="*/ 1678 w 2848"/>
                <a:gd name="T93" fmla="*/ 1339 h 1795"/>
                <a:gd name="T94" fmla="*/ 1569 w 2848"/>
                <a:gd name="T95" fmla="*/ 1346 h 1795"/>
                <a:gd name="T96" fmla="*/ 1478 w 2848"/>
                <a:gd name="T97" fmla="*/ 1342 h 1795"/>
                <a:gd name="T98" fmla="*/ 1345 w 2848"/>
                <a:gd name="T99" fmla="*/ 1318 h 1795"/>
                <a:gd name="T100" fmla="*/ 1221 w 2848"/>
                <a:gd name="T101" fmla="*/ 1275 h 1795"/>
                <a:gd name="T102" fmla="*/ 1104 w 2848"/>
                <a:gd name="T103" fmla="*/ 1216 h 1795"/>
                <a:gd name="T104" fmla="*/ 999 w 2848"/>
                <a:gd name="T105" fmla="*/ 1141 h 1795"/>
                <a:gd name="T106" fmla="*/ 906 w 2848"/>
                <a:gd name="T107" fmla="*/ 1052 h 1795"/>
                <a:gd name="T108" fmla="*/ 825 w 2848"/>
                <a:gd name="T109" fmla="*/ 951 h 1795"/>
                <a:gd name="T110" fmla="*/ 760 w 2848"/>
                <a:gd name="T111" fmla="*/ 839 h 1795"/>
                <a:gd name="T112" fmla="*/ 713 w 2848"/>
                <a:gd name="T113" fmla="*/ 716 h 1795"/>
                <a:gd name="T114" fmla="*/ 683 w 2848"/>
                <a:gd name="T115" fmla="*/ 586 h 1795"/>
                <a:gd name="T116" fmla="*/ 673 w 2848"/>
                <a:gd name="T117" fmla="*/ 449 h 1795"/>
                <a:gd name="T118" fmla="*/ 0 w 2848"/>
                <a:gd name="T119" fmla="*/ 449 h 17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48"/>
                <a:gd name="T181" fmla="*/ 0 h 1795"/>
                <a:gd name="T182" fmla="*/ 2848 w 2848"/>
                <a:gd name="T183" fmla="*/ 1795 h 17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48" h="1795">
                  <a:moveTo>
                    <a:pt x="224" y="449"/>
                  </a:moveTo>
                  <a:lnTo>
                    <a:pt x="224" y="449"/>
                  </a:lnTo>
                  <a:lnTo>
                    <a:pt x="224" y="484"/>
                  </a:lnTo>
                  <a:lnTo>
                    <a:pt x="226" y="519"/>
                  </a:lnTo>
                  <a:lnTo>
                    <a:pt x="228" y="553"/>
                  </a:lnTo>
                  <a:lnTo>
                    <a:pt x="231" y="587"/>
                  </a:lnTo>
                  <a:lnTo>
                    <a:pt x="235" y="620"/>
                  </a:lnTo>
                  <a:lnTo>
                    <a:pt x="240" y="654"/>
                  </a:lnTo>
                  <a:lnTo>
                    <a:pt x="246" y="687"/>
                  </a:lnTo>
                  <a:lnTo>
                    <a:pt x="252" y="720"/>
                  </a:lnTo>
                  <a:lnTo>
                    <a:pt x="259" y="754"/>
                  </a:lnTo>
                  <a:lnTo>
                    <a:pt x="267" y="785"/>
                  </a:lnTo>
                  <a:lnTo>
                    <a:pt x="275" y="817"/>
                  </a:lnTo>
                  <a:lnTo>
                    <a:pt x="285" y="849"/>
                  </a:lnTo>
                  <a:lnTo>
                    <a:pt x="295" y="881"/>
                  </a:lnTo>
                  <a:lnTo>
                    <a:pt x="306" y="912"/>
                  </a:lnTo>
                  <a:lnTo>
                    <a:pt x="318" y="942"/>
                  </a:lnTo>
                  <a:lnTo>
                    <a:pt x="329" y="973"/>
                  </a:lnTo>
                  <a:lnTo>
                    <a:pt x="342" y="1003"/>
                  </a:lnTo>
                  <a:lnTo>
                    <a:pt x="357" y="1032"/>
                  </a:lnTo>
                  <a:lnTo>
                    <a:pt x="371" y="1062"/>
                  </a:lnTo>
                  <a:lnTo>
                    <a:pt x="386" y="1090"/>
                  </a:lnTo>
                  <a:lnTo>
                    <a:pt x="403" y="1118"/>
                  </a:lnTo>
                  <a:lnTo>
                    <a:pt x="419" y="1147"/>
                  </a:lnTo>
                  <a:lnTo>
                    <a:pt x="436" y="1174"/>
                  </a:lnTo>
                  <a:lnTo>
                    <a:pt x="453" y="1201"/>
                  </a:lnTo>
                  <a:lnTo>
                    <a:pt x="472" y="1228"/>
                  </a:lnTo>
                  <a:lnTo>
                    <a:pt x="491" y="1254"/>
                  </a:lnTo>
                  <a:lnTo>
                    <a:pt x="511" y="1280"/>
                  </a:lnTo>
                  <a:lnTo>
                    <a:pt x="531" y="1305"/>
                  </a:lnTo>
                  <a:lnTo>
                    <a:pt x="553" y="1330"/>
                  </a:lnTo>
                  <a:lnTo>
                    <a:pt x="574" y="1353"/>
                  </a:lnTo>
                  <a:lnTo>
                    <a:pt x="595" y="1377"/>
                  </a:lnTo>
                  <a:lnTo>
                    <a:pt x="618" y="1401"/>
                  </a:lnTo>
                  <a:lnTo>
                    <a:pt x="641" y="1423"/>
                  </a:lnTo>
                  <a:lnTo>
                    <a:pt x="665" y="1445"/>
                  </a:lnTo>
                  <a:lnTo>
                    <a:pt x="690" y="1467"/>
                  </a:lnTo>
                  <a:lnTo>
                    <a:pt x="713" y="1487"/>
                  </a:lnTo>
                  <a:lnTo>
                    <a:pt x="739" y="1508"/>
                  </a:lnTo>
                  <a:lnTo>
                    <a:pt x="764" y="1527"/>
                  </a:lnTo>
                  <a:lnTo>
                    <a:pt x="791" y="1546"/>
                  </a:lnTo>
                  <a:lnTo>
                    <a:pt x="817" y="1565"/>
                  </a:lnTo>
                  <a:lnTo>
                    <a:pt x="844" y="1582"/>
                  </a:lnTo>
                  <a:lnTo>
                    <a:pt x="872" y="1600"/>
                  </a:lnTo>
                  <a:lnTo>
                    <a:pt x="900" y="1617"/>
                  </a:lnTo>
                  <a:lnTo>
                    <a:pt x="928" y="1632"/>
                  </a:lnTo>
                  <a:lnTo>
                    <a:pt x="957" y="1647"/>
                  </a:lnTo>
                  <a:lnTo>
                    <a:pt x="986" y="1662"/>
                  </a:lnTo>
                  <a:lnTo>
                    <a:pt x="1016" y="1676"/>
                  </a:lnTo>
                  <a:lnTo>
                    <a:pt x="1046" y="1689"/>
                  </a:lnTo>
                  <a:lnTo>
                    <a:pt x="1076" y="1702"/>
                  </a:lnTo>
                  <a:lnTo>
                    <a:pt x="1106" y="1714"/>
                  </a:lnTo>
                  <a:lnTo>
                    <a:pt x="1138" y="1724"/>
                  </a:lnTo>
                  <a:lnTo>
                    <a:pt x="1169" y="1734"/>
                  </a:lnTo>
                  <a:lnTo>
                    <a:pt x="1201" y="1743"/>
                  </a:lnTo>
                  <a:lnTo>
                    <a:pt x="1233" y="1752"/>
                  </a:lnTo>
                  <a:lnTo>
                    <a:pt x="1266" y="1761"/>
                  </a:lnTo>
                  <a:lnTo>
                    <a:pt x="1299" y="1768"/>
                  </a:lnTo>
                  <a:lnTo>
                    <a:pt x="1332" y="1774"/>
                  </a:lnTo>
                  <a:lnTo>
                    <a:pt x="1365" y="1780"/>
                  </a:lnTo>
                  <a:lnTo>
                    <a:pt x="1398" y="1784"/>
                  </a:lnTo>
                  <a:lnTo>
                    <a:pt x="1432" y="1788"/>
                  </a:lnTo>
                  <a:lnTo>
                    <a:pt x="1467" y="1790"/>
                  </a:lnTo>
                  <a:lnTo>
                    <a:pt x="1501" y="1793"/>
                  </a:lnTo>
                  <a:lnTo>
                    <a:pt x="1535" y="1794"/>
                  </a:lnTo>
                  <a:lnTo>
                    <a:pt x="1569" y="1795"/>
                  </a:lnTo>
                  <a:lnTo>
                    <a:pt x="1625" y="1794"/>
                  </a:lnTo>
                  <a:lnTo>
                    <a:pt x="1680" y="1790"/>
                  </a:lnTo>
                  <a:lnTo>
                    <a:pt x="1735" y="1784"/>
                  </a:lnTo>
                  <a:lnTo>
                    <a:pt x="1789" y="1777"/>
                  </a:lnTo>
                  <a:lnTo>
                    <a:pt x="1842" y="1767"/>
                  </a:lnTo>
                  <a:lnTo>
                    <a:pt x="1894" y="1755"/>
                  </a:lnTo>
                  <a:lnTo>
                    <a:pt x="1946" y="1742"/>
                  </a:lnTo>
                  <a:lnTo>
                    <a:pt x="1997" y="1725"/>
                  </a:lnTo>
                  <a:lnTo>
                    <a:pt x="2046" y="1708"/>
                  </a:lnTo>
                  <a:lnTo>
                    <a:pt x="2096" y="1688"/>
                  </a:lnTo>
                  <a:lnTo>
                    <a:pt x="2143" y="1666"/>
                  </a:lnTo>
                  <a:lnTo>
                    <a:pt x="2191" y="1643"/>
                  </a:lnTo>
                  <a:lnTo>
                    <a:pt x="2237" y="1618"/>
                  </a:lnTo>
                  <a:lnTo>
                    <a:pt x="2281" y="1592"/>
                  </a:lnTo>
                  <a:lnTo>
                    <a:pt x="2325" y="1562"/>
                  </a:lnTo>
                  <a:lnTo>
                    <a:pt x="2368" y="1533"/>
                  </a:lnTo>
                  <a:lnTo>
                    <a:pt x="2408" y="1501"/>
                  </a:lnTo>
                  <a:lnTo>
                    <a:pt x="2448" y="1468"/>
                  </a:lnTo>
                  <a:lnTo>
                    <a:pt x="2487" y="1434"/>
                  </a:lnTo>
                  <a:lnTo>
                    <a:pt x="2525" y="1397"/>
                  </a:lnTo>
                  <a:lnTo>
                    <a:pt x="2560" y="1359"/>
                  </a:lnTo>
                  <a:lnTo>
                    <a:pt x="2594" y="1322"/>
                  </a:lnTo>
                  <a:lnTo>
                    <a:pt x="2627" y="1280"/>
                  </a:lnTo>
                  <a:lnTo>
                    <a:pt x="2658" y="1239"/>
                  </a:lnTo>
                  <a:lnTo>
                    <a:pt x="2689" y="1196"/>
                  </a:lnTo>
                  <a:lnTo>
                    <a:pt x="2716" y="1153"/>
                  </a:lnTo>
                  <a:lnTo>
                    <a:pt x="2743" y="1108"/>
                  </a:lnTo>
                  <a:lnTo>
                    <a:pt x="2768" y="1062"/>
                  </a:lnTo>
                  <a:lnTo>
                    <a:pt x="2790" y="1015"/>
                  </a:lnTo>
                  <a:lnTo>
                    <a:pt x="2812" y="966"/>
                  </a:lnTo>
                  <a:lnTo>
                    <a:pt x="2832" y="918"/>
                  </a:lnTo>
                  <a:lnTo>
                    <a:pt x="2848" y="867"/>
                  </a:lnTo>
                  <a:lnTo>
                    <a:pt x="2728" y="987"/>
                  </a:lnTo>
                  <a:lnTo>
                    <a:pt x="2721" y="994"/>
                  </a:lnTo>
                  <a:lnTo>
                    <a:pt x="2711" y="999"/>
                  </a:lnTo>
                  <a:lnTo>
                    <a:pt x="2702" y="1002"/>
                  </a:lnTo>
                  <a:lnTo>
                    <a:pt x="2691" y="1003"/>
                  </a:lnTo>
                  <a:lnTo>
                    <a:pt x="2681" y="1002"/>
                  </a:lnTo>
                  <a:lnTo>
                    <a:pt x="2671" y="999"/>
                  </a:lnTo>
                  <a:lnTo>
                    <a:pt x="2662" y="994"/>
                  </a:lnTo>
                  <a:lnTo>
                    <a:pt x="2653" y="987"/>
                  </a:lnTo>
                  <a:lnTo>
                    <a:pt x="2415" y="749"/>
                  </a:lnTo>
                  <a:lnTo>
                    <a:pt x="2403" y="782"/>
                  </a:lnTo>
                  <a:lnTo>
                    <a:pt x="2390" y="813"/>
                  </a:lnTo>
                  <a:lnTo>
                    <a:pt x="2375" y="844"/>
                  </a:lnTo>
                  <a:lnTo>
                    <a:pt x="2359" y="875"/>
                  </a:lnTo>
                  <a:lnTo>
                    <a:pt x="2343" y="905"/>
                  </a:lnTo>
                  <a:lnTo>
                    <a:pt x="2325" y="933"/>
                  </a:lnTo>
                  <a:lnTo>
                    <a:pt x="2306" y="961"/>
                  </a:lnTo>
                  <a:lnTo>
                    <a:pt x="2286" y="990"/>
                  </a:lnTo>
                  <a:lnTo>
                    <a:pt x="2265" y="1016"/>
                  </a:lnTo>
                  <a:lnTo>
                    <a:pt x="2243" y="1042"/>
                  </a:lnTo>
                  <a:lnTo>
                    <a:pt x="2220" y="1066"/>
                  </a:lnTo>
                  <a:lnTo>
                    <a:pt x="2196" y="1091"/>
                  </a:lnTo>
                  <a:lnTo>
                    <a:pt x="2172" y="1114"/>
                  </a:lnTo>
                  <a:lnTo>
                    <a:pt x="2146" y="1136"/>
                  </a:lnTo>
                  <a:lnTo>
                    <a:pt x="2120" y="1157"/>
                  </a:lnTo>
                  <a:lnTo>
                    <a:pt x="2093" y="1179"/>
                  </a:lnTo>
                  <a:lnTo>
                    <a:pt x="2064" y="1198"/>
                  </a:lnTo>
                  <a:lnTo>
                    <a:pt x="2036" y="1215"/>
                  </a:lnTo>
                  <a:lnTo>
                    <a:pt x="2006" y="1233"/>
                  </a:lnTo>
                  <a:lnTo>
                    <a:pt x="1976" y="1249"/>
                  </a:lnTo>
                  <a:lnTo>
                    <a:pt x="1945" y="1264"/>
                  </a:lnTo>
                  <a:lnTo>
                    <a:pt x="1914" y="1278"/>
                  </a:lnTo>
                  <a:lnTo>
                    <a:pt x="1882" y="1291"/>
                  </a:lnTo>
                  <a:lnTo>
                    <a:pt x="1849" y="1301"/>
                  </a:lnTo>
                  <a:lnTo>
                    <a:pt x="1816" y="1312"/>
                  </a:lnTo>
                  <a:lnTo>
                    <a:pt x="1782" y="1320"/>
                  </a:lnTo>
                  <a:lnTo>
                    <a:pt x="1748" y="1329"/>
                  </a:lnTo>
                  <a:lnTo>
                    <a:pt x="1713" y="1334"/>
                  </a:lnTo>
                  <a:lnTo>
                    <a:pt x="1678" y="1339"/>
                  </a:lnTo>
                  <a:lnTo>
                    <a:pt x="1643" y="1343"/>
                  </a:lnTo>
                  <a:lnTo>
                    <a:pt x="1606" y="1345"/>
                  </a:lnTo>
                  <a:lnTo>
                    <a:pt x="1569" y="1346"/>
                  </a:lnTo>
                  <a:lnTo>
                    <a:pt x="1523" y="1345"/>
                  </a:lnTo>
                  <a:lnTo>
                    <a:pt x="1478" y="1342"/>
                  </a:lnTo>
                  <a:lnTo>
                    <a:pt x="1434" y="1336"/>
                  </a:lnTo>
                  <a:lnTo>
                    <a:pt x="1389" y="1327"/>
                  </a:lnTo>
                  <a:lnTo>
                    <a:pt x="1345" y="1318"/>
                  </a:lnTo>
                  <a:lnTo>
                    <a:pt x="1303" y="1306"/>
                  </a:lnTo>
                  <a:lnTo>
                    <a:pt x="1261" y="1292"/>
                  </a:lnTo>
                  <a:lnTo>
                    <a:pt x="1221" y="1275"/>
                  </a:lnTo>
                  <a:lnTo>
                    <a:pt x="1181" y="1258"/>
                  </a:lnTo>
                  <a:lnTo>
                    <a:pt x="1142" y="1238"/>
                  </a:lnTo>
                  <a:lnTo>
                    <a:pt x="1104" y="1216"/>
                  </a:lnTo>
                  <a:lnTo>
                    <a:pt x="1069" y="1193"/>
                  </a:lnTo>
                  <a:lnTo>
                    <a:pt x="1033" y="1168"/>
                  </a:lnTo>
                  <a:lnTo>
                    <a:pt x="999" y="1141"/>
                  </a:lnTo>
                  <a:lnTo>
                    <a:pt x="966" y="1114"/>
                  </a:lnTo>
                  <a:lnTo>
                    <a:pt x="935" y="1083"/>
                  </a:lnTo>
                  <a:lnTo>
                    <a:pt x="906" y="1052"/>
                  </a:lnTo>
                  <a:lnTo>
                    <a:pt x="877" y="1019"/>
                  </a:lnTo>
                  <a:lnTo>
                    <a:pt x="850" y="986"/>
                  </a:lnTo>
                  <a:lnTo>
                    <a:pt x="825" y="951"/>
                  </a:lnTo>
                  <a:lnTo>
                    <a:pt x="803" y="914"/>
                  </a:lnTo>
                  <a:lnTo>
                    <a:pt x="781" y="876"/>
                  </a:lnTo>
                  <a:lnTo>
                    <a:pt x="760" y="839"/>
                  </a:lnTo>
                  <a:lnTo>
                    <a:pt x="743" y="798"/>
                  </a:lnTo>
                  <a:lnTo>
                    <a:pt x="727" y="757"/>
                  </a:lnTo>
                  <a:lnTo>
                    <a:pt x="713" y="716"/>
                  </a:lnTo>
                  <a:lnTo>
                    <a:pt x="700" y="673"/>
                  </a:lnTo>
                  <a:lnTo>
                    <a:pt x="691" y="630"/>
                  </a:lnTo>
                  <a:lnTo>
                    <a:pt x="683" y="586"/>
                  </a:lnTo>
                  <a:lnTo>
                    <a:pt x="677" y="541"/>
                  </a:lnTo>
                  <a:lnTo>
                    <a:pt x="674" y="495"/>
                  </a:lnTo>
                  <a:lnTo>
                    <a:pt x="673" y="449"/>
                  </a:lnTo>
                  <a:lnTo>
                    <a:pt x="897" y="449"/>
                  </a:lnTo>
                  <a:lnTo>
                    <a:pt x="449" y="0"/>
                  </a:lnTo>
                  <a:lnTo>
                    <a:pt x="0" y="449"/>
                  </a:lnTo>
                  <a:lnTo>
                    <a:pt x="224" y="449"/>
                  </a:lnTo>
                  <a:close/>
                </a:path>
              </a:pathLst>
            </a:custGeom>
            <a:solidFill>
              <a:srgbClr val="4F5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291" y="0"/>
              <a:ext cx="2848" cy="1767"/>
            </a:xfrm>
            <a:custGeom>
              <a:avLst/>
              <a:gdLst>
                <a:gd name="T0" fmla="*/ 2623 w 2849"/>
                <a:gd name="T1" fmla="*/ 1311 h 1794"/>
                <a:gd name="T2" fmla="*/ 2618 w 2849"/>
                <a:gd name="T3" fmla="*/ 1208 h 1794"/>
                <a:gd name="T4" fmla="*/ 2603 w 2849"/>
                <a:gd name="T5" fmla="*/ 1106 h 1794"/>
                <a:gd name="T6" fmla="*/ 2582 w 2849"/>
                <a:gd name="T7" fmla="*/ 1008 h 1794"/>
                <a:gd name="T8" fmla="*/ 2554 w 2849"/>
                <a:gd name="T9" fmla="*/ 914 h 1794"/>
                <a:gd name="T10" fmla="*/ 2518 w 2849"/>
                <a:gd name="T11" fmla="*/ 822 h 1794"/>
                <a:gd name="T12" fmla="*/ 2477 w 2849"/>
                <a:gd name="T13" fmla="*/ 732 h 1794"/>
                <a:gd name="T14" fmla="*/ 2430 w 2849"/>
                <a:gd name="T15" fmla="*/ 647 h 1794"/>
                <a:gd name="T16" fmla="*/ 2377 w 2849"/>
                <a:gd name="T17" fmla="*/ 567 h 1794"/>
                <a:gd name="T18" fmla="*/ 2318 w 2849"/>
                <a:gd name="T19" fmla="*/ 489 h 1794"/>
                <a:gd name="T20" fmla="*/ 2253 w 2849"/>
                <a:gd name="T21" fmla="*/ 417 h 1794"/>
                <a:gd name="T22" fmla="*/ 2183 w 2849"/>
                <a:gd name="T23" fmla="*/ 350 h 1794"/>
                <a:gd name="T24" fmla="*/ 2110 w 2849"/>
                <a:gd name="T25" fmla="*/ 287 h 1794"/>
                <a:gd name="T26" fmla="*/ 2031 w 2849"/>
                <a:gd name="T27" fmla="*/ 229 h 1794"/>
                <a:gd name="T28" fmla="*/ 1948 w 2849"/>
                <a:gd name="T29" fmla="*/ 178 h 1794"/>
                <a:gd name="T30" fmla="*/ 1862 w 2849"/>
                <a:gd name="T31" fmla="*/ 132 h 1794"/>
                <a:gd name="T32" fmla="*/ 1772 w 2849"/>
                <a:gd name="T33" fmla="*/ 93 h 1794"/>
                <a:gd name="T34" fmla="*/ 1679 w 2849"/>
                <a:gd name="T35" fmla="*/ 60 h 1794"/>
                <a:gd name="T36" fmla="*/ 1583 w 2849"/>
                <a:gd name="T37" fmla="*/ 34 h 1794"/>
                <a:gd name="T38" fmla="*/ 1484 w 2849"/>
                <a:gd name="T39" fmla="*/ 15 h 1794"/>
                <a:gd name="T40" fmla="*/ 1382 w 2849"/>
                <a:gd name="T41" fmla="*/ 4 h 1794"/>
                <a:gd name="T42" fmla="*/ 1278 w 2849"/>
                <a:gd name="T43" fmla="*/ 0 h 1794"/>
                <a:gd name="T44" fmla="*/ 1167 w 2849"/>
                <a:gd name="T45" fmla="*/ 4 h 1794"/>
                <a:gd name="T46" fmla="*/ 1007 w 2849"/>
                <a:gd name="T47" fmla="*/ 27 h 1794"/>
                <a:gd name="T48" fmla="*/ 852 w 2849"/>
                <a:gd name="T49" fmla="*/ 68 h 1794"/>
                <a:gd name="T50" fmla="*/ 704 w 2849"/>
                <a:gd name="T51" fmla="*/ 128 h 1794"/>
                <a:gd name="T52" fmla="*/ 568 w 2849"/>
                <a:gd name="T53" fmla="*/ 203 h 1794"/>
                <a:gd name="T54" fmla="*/ 440 w 2849"/>
                <a:gd name="T55" fmla="*/ 293 h 1794"/>
                <a:gd name="T56" fmla="*/ 324 w 2849"/>
                <a:gd name="T57" fmla="*/ 397 h 1794"/>
                <a:gd name="T58" fmla="*/ 222 w 2849"/>
                <a:gd name="T59" fmla="*/ 514 h 1794"/>
                <a:gd name="T60" fmla="*/ 132 w 2849"/>
                <a:gd name="T61" fmla="*/ 641 h 1794"/>
                <a:gd name="T62" fmla="*/ 57 w 2849"/>
                <a:gd name="T63" fmla="*/ 779 h 1794"/>
                <a:gd name="T64" fmla="*/ 0 w 2849"/>
                <a:gd name="T65" fmla="*/ 927 h 1794"/>
                <a:gd name="T66" fmla="*/ 128 w 2849"/>
                <a:gd name="T67" fmla="*/ 801 h 1794"/>
                <a:gd name="T68" fmla="*/ 158 w 2849"/>
                <a:gd name="T69" fmla="*/ 791 h 1794"/>
                <a:gd name="T70" fmla="*/ 178 w 2849"/>
                <a:gd name="T71" fmla="*/ 795 h 1794"/>
                <a:gd name="T72" fmla="*/ 433 w 2849"/>
                <a:gd name="T73" fmla="*/ 1045 h 1794"/>
                <a:gd name="T74" fmla="*/ 459 w 2849"/>
                <a:gd name="T75" fmla="*/ 981 h 1794"/>
                <a:gd name="T76" fmla="*/ 506 w 2849"/>
                <a:gd name="T77" fmla="*/ 890 h 1794"/>
                <a:gd name="T78" fmla="*/ 563 w 2849"/>
                <a:gd name="T79" fmla="*/ 805 h 1794"/>
                <a:gd name="T80" fmla="*/ 628 w 2849"/>
                <a:gd name="T81" fmla="*/ 727 h 1794"/>
                <a:gd name="T82" fmla="*/ 702 w 2849"/>
                <a:gd name="T83" fmla="*/ 658 h 1794"/>
                <a:gd name="T84" fmla="*/ 784 w 2849"/>
                <a:gd name="T85" fmla="*/ 596 h 1794"/>
                <a:gd name="T86" fmla="*/ 872 w 2849"/>
                <a:gd name="T87" fmla="*/ 546 h 1794"/>
                <a:gd name="T88" fmla="*/ 967 w 2849"/>
                <a:gd name="T89" fmla="*/ 504 h 1794"/>
                <a:gd name="T90" fmla="*/ 1066 w 2849"/>
                <a:gd name="T91" fmla="*/ 473 h 1794"/>
                <a:gd name="T92" fmla="*/ 1171 w 2849"/>
                <a:gd name="T93" fmla="*/ 455 h 1794"/>
                <a:gd name="T94" fmla="*/ 1278 w 2849"/>
                <a:gd name="T95" fmla="*/ 448 h 1794"/>
                <a:gd name="T96" fmla="*/ 1371 w 2849"/>
                <a:gd name="T97" fmla="*/ 452 h 1794"/>
                <a:gd name="T98" fmla="*/ 1503 w 2849"/>
                <a:gd name="T99" fmla="*/ 476 h 1794"/>
                <a:gd name="T100" fmla="*/ 1628 w 2849"/>
                <a:gd name="T101" fmla="*/ 518 h 1794"/>
                <a:gd name="T102" fmla="*/ 1744 w 2849"/>
                <a:gd name="T103" fmla="*/ 577 h 1794"/>
                <a:gd name="T104" fmla="*/ 1850 w 2849"/>
                <a:gd name="T105" fmla="*/ 653 h 1794"/>
                <a:gd name="T106" fmla="*/ 1943 w 2849"/>
                <a:gd name="T107" fmla="*/ 742 h 1794"/>
                <a:gd name="T108" fmla="*/ 2022 w 2849"/>
                <a:gd name="T109" fmla="*/ 843 h 1794"/>
                <a:gd name="T110" fmla="*/ 2087 w 2849"/>
                <a:gd name="T111" fmla="*/ 956 h 1794"/>
                <a:gd name="T112" fmla="*/ 2136 w 2849"/>
                <a:gd name="T113" fmla="*/ 1078 h 1794"/>
                <a:gd name="T114" fmla="*/ 2165 w 2849"/>
                <a:gd name="T115" fmla="*/ 1208 h 1794"/>
                <a:gd name="T116" fmla="*/ 2176 w 2849"/>
                <a:gd name="T117" fmla="*/ 1345 h 1794"/>
                <a:gd name="T118" fmla="*/ 2849 w 2849"/>
                <a:gd name="T119" fmla="*/ 1345 h 17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49"/>
                <a:gd name="T181" fmla="*/ 0 h 1794"/>
                <a:gd name="T182" fmla="*/ 2849 w 2849"/>
                <a:gd name="T183" fmla="*/ 1794 h 17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49" h="1794">
                  <a:moveTo>
                    <a:pt x="2625" y="1345"/>
                  </a:moveTo>
                  <a:lnTo>
                    <a:pt x="2625" y="1345"/>
                  </a:lnTo>
                  <a:lnTo>
                    <a:pt x="2623" y="1311"/>
                  </a:lnTo>
                  <a:lnTo>
                    <a:pt x="2622" y="1276"/>
                  </a:lnTo>
                  <a:lnTo>
                    <a:pt x="2620" y="1242"/>
                  </a:lnTo>
                  <a:lnTo>
                    <a:pt x="2618" y="1208"/>
                  </a:lnTo>
                  <a:lnTo>
                    <a:pt x="2614" y="1174"/>
                  </a:lnTo>
                  <a:lnTo>
                    <a:pt x="2609" y="1141"/>
                  </a:lnTo>
                  <a:lnTo>
                    <a:pt x="2603" y="1106"/>
                  </a:lnTo>
                  <a:lnTo>
                    <a:pt x="2597" y="1075"/>
                  </a:lnTo>
                  <a:lnTo>
                    <a:pt x="2590" y="1041"/>
                  </a:lnTo>
                  <a:lnTo>
                    <a:pt x="2582" y="1008"/>
                  </a:lnTo>
                  <a:lnTo>
                    <a:pt x="2574" y="977"/>
                  </a:lnTo>
                  <a:lnTo>
                    <a:pt x="2564" y="945"/>
                  </a:lnTo>
                  <a:lnTo>
                    <a:pt x="2554" y="914"/>
                  </a:lnTo>
                  <a:lnTo>
                    <a:pt x="2543" y="882"/>
                  </a:lnTo>
                  <a:lnTo>
                    <a:pt x="2531" y="851"/>
                  </a:lnTo>
                  <a:lnTo>
                    <a:pt x="2518" y="822"/>
                  </a:lnTo>
                  <a:lnTo>
                    <a:pt x="2505" y="791"/>
                  </a:lnTo>
                  <a:lnTo>
                    <a:pt x="2491" y="762"/>
                  </a:lnTo>
                  <a:lnTo>
                    <a:pt x="2477" y="732"/>
                  </a:lnTo>
                  <a:lnTo>
                    <a:pt x="2462" y="704"/>
                  </a:lnTo>
                  <a:lnTo>
                    <a:pt x="2446" y="675"/>
                  </a:lnTo>
                  <a:lnTo>
                    <a:pt x="2430" y="647"/>
                  </a:lnTo>
                  <a:lnTo>
                    <a:pt x="2412" y="620"/>
                  </a:lnTo>
                  <a:lnTo>
                    <a:pt x="2394" y="593"/>
                  </a:lnTo>
                  <a:lnTo>
                    <a:pt x="2377" y="567"/>
                  </a:lnTo>
                  <a:lnTo>
                    <a:pt x="2357" y="540"/>
                  </a:lnTo>
                  <a:lnTo>
                    <a:pt x="2338" y="515"/>
                  </a:lnTo>
                  <a:lnTo>
                    <a:pt x="2318" y="489"/>
                  </a:lnTo>
                  <a:lnTo>
                    <a:pt x="2296" y="464"/>
                  </a:lnTo>
                  <a:lnTo>
                    <a:pt x="2275" y="440"/>
                  </a:lnTo>
                  <a:lnTo>
                    <a:pt x="2253" y="417"/>
                  </a:lnTo>
                  <a:lnTo>
                    <a:pt x="2230" y="393"/>
                  </a:lnTo>
                  <a:lnTo>
                    <a:pt x="2207" y="371"/>
                  </a:lnTo>
                  <a:lnTo>
                    <a:pt x="2183" y="350"/>
                  </a:lnTo>
                  <a:lnTo>
                    <a:pt x="2159" y="328"/>
                  </a:lnTo>
                  <a:lnTo>
                    <a:pt x="2135" y="307"/>
                  </a:lnTo>
                  <a:lnTo>
                    <a:pt x="2110" y="287"/>
                  </a:lnTo>
                  <a:lnTo>
                    <a:pt x="2084" y="267"/>
                  </a:lnTo>
                  <a:lnTo>
                    <a:pt x="2058" y="248"/>
                  </a:lnTo>
                  <a:lnTo>
                    <a:pt x="2031" y="229"/>
                  </a:lnTo>
                  <a:lnTo>
                    <a:pt x="2003" y="211"/>
                  </a:lnTo>
                  <a:lnTo>
                    <a:pt x="1976" y="195"/>
                  </a:lnTo>
                  <a:lnTo>
                    <a:pt x="1948" y="178"/>
                  </a:lnTo>
                  <a:lnTo>
                    <a:pt x="1920" y="162"/>
                  </a:lnTo>
                  <a:lnTo>
                    <a:pt x="1891" y="146"/>
                  </a:lnTo>
                  <a:lnTo>
                    <a:pt x="1862" y="132"/>
                  </a:lnTo>
                  <a:lnTo>
                    <a:pt x="1832" y="118"/>
                  </a:lnTo>
                  <a:lnTo>
                    <a:pt x="1803" y="105"/>
                  </a:lnTo>
                  <a:lnTo>
                    <a:pt x="1772" y="93"/>
                  </a:lnTo>
                  <a:lnTo>
                    <a:pt x="1741" y="81"/>
                  </a:lnTo>
                  <a:lnTo>
                    <a:pt x="1711" y="71"/>
                  </a:lnTo>
                  <a:lnTo>
                    <a:pt x="1679" y="60"/>
                  </a:lnTo>
                  <a:lnTo>
                    <a:pt x="1647" y="51"/>
                  </a:lnTo>
                  <a:lnTo>
                    <a:pt x="1615" y="43"/>
                  </a:lnTo>
                  <a:lnTo>
                    <a:pt x="1583" y="34"/>
                  </a:lnTo>
                  <a:lnTo>
                    <a:pt x="1550" y="27"/>
                  </a:lnTo>
                  <a:lnTo>
                    <a:pt x="1517" y="20"/>
                  </a:lnTo>
                  <a:lnTo>
                    <a:pt x="1484" y="15"/>
                  </a:lnTo>
                  <a:lnTo>
                    <a:pt x="1450" y="11"/>
                  </a:lnTo>
                  <a:lnTo>
                    <a:pt x="1417" y="7"/>
                  </a:lnTo>
                  <a:lnTo>
                    <a:pt x="1382" y="4"/>
                  </a:lnTo>
                  <a:lnTo>
                    <a:pt x="1348" y="1"/>
                  </a:lnTo>
                  <a:lnTo>
                    <a:pt x="1314" y="0"/>
                  </a:lnTo>
                  <a:lnTo>
                    <a:pt x="1278" y="0"/>
                  </a:lnTo>
                  <a:lnTo>
                    <a:pt x="1223" y="1"/>
                  </a:lnTo>
                  <a:lnTo>
                    <a:pt x="1167" y="4"/>
                  </a:lnTo>
                  <a:lnTo>
                    <a:pt x="1113" y="9"/>
                  </a:lnTo>
                  <a:lnTo>
                    <a:pt x="1060" y="18"/>
                  </a:lnTo>
                  <a:lnTo>
                    <a:pt x="1007" y="27"/>
                  </a:lnTo>
                  <a:lnTo>
                    <a:pt x="954" y="39"/>
                  </a:lnTo>
                  <a:lnTo>
                    <a:pt x="903" y="53"/>
                  </a:lnTo>
                  <a:lnTo>
                    <a:pt x="852" y="68"/>
                  </a:lnTo>
                  <a:lnTo>
                    <a:pt x="801" y="86"/>
                  </a:lnTo>
                  <a:lnTo>
                    <a:pt x="753" y="106"/>
                  </a:lnTo>
                  <a:lnTo>
                    <a:pt x="704" y="128"/>
                  </a:lnTo>
                  <a:lnTo>
                    <a:pt x="658" y="151"/>
                  </a:lnTo>
                  <a:lnTo>
                    <a:pt x="612" y="176"/>
                  </a:lnTo>
                  <a:lnTo>
                    <a:pt x="568" y="203"/>
                  </a:lnTo>
                  <a:lnTo>
                    <a:pt x="524" y="231"/>
                  </a:lnTo>
                  <a:lnTo>
                    <a:pt x="481" y="261"/>
                  </a:lnTo>
                  <a:lnTo>
                    <a:pt x="440" y="293"/>
                  </a:lnTo>
                  <a:lnTo>
                    <a:pt x="400" y="326"/>
                  </a:lnTo>
                  <a:lnTo>
                    <a:pt x="362" y="361"/>
                  </a:lnTo>
                  <a:lnTo>
                    <a:pt x="324" y="397"/>
                  </a:lnTo>
                  <a:lnTo>
                    <a:pt x="289" y="435"/>
                  </a:lnTo>
                  <a:lnTo>
                    <a:pt x="255" y="473"/>
                  </a:lnTo>
                  <a:lnTo>
                    <a:pt x="222" y="514"/>
                  </a:lnTo>
                  <a:lnTo>
                    <a:pt x="190" y="555"/>
                  </a:lnTo>
                  <a:lnTo>
                    <a:pt x="160" y="597"/>
                  </a:lnTo>
                  <a:lnTo>
                    <a:pt x="132" y="641"/>
                  </a:lnTo>
                  <a:lnTo>
                    <a:pt x="106" y="686"/>
                  </a:lnTo>
                  <a:lnTo>
                    <a:pt x="81" y="732"/>
                  </a:lnTo>
                  <a:lnTo>
                    <a:pt x="57" y="779"/>
                  </a:lnTo>
                  <a:lnTo>
                    <a:pt x="36" y="828"/>
                  </a:lnTo>
                  <a:lnTo>
                    <a:pt x="17" y="877"/>
                  </a:lnTo>
                  <a:lnTo>
                    <a:pt x="0" y="927"/>
                  </a:lnTo>
                  <a:lnTo>
                    <a:pt x="120" y="806"/>
                  </a:lnTo>
                  <a:lnTo>
                    <a:pt x="128" y="801"/>
                  </a:lnTo>
                  <a:lnTo>
                    <a:pt x="138" y="795"/>
                  </a:lnTo>
                  <a:lnTo>
                    <a:pt x="147" y="792"/>
                  </a:lnTo>
                  <a:lnTo>
                    <a:pt x="158" y="791"/>
                  </a:lnTo>
                  <a:lnTo>
                    <a:pt x="167" y="792"/>
                  </a:lnTo>
                  <a:lnTo>
                    <a:pt x="178" y="795"/>
                  </a:lnTo>
                  <a:lnTo>
                    <a:pt x="186" y="801"/>
                  </a:lnTo>
                  <a:lnTo>
                    <a:pt x="194" y="806"/>
                  </a:lnTo>
                  <a:lnTo>
                    <a:pt x="433" y="1045"/>
                  </a:lnTo>
                  <a:lnTo>
                    <a:pt x="446" y="1013"/>
                  </a:lnTo>
                  <a:lnTo>
                    <a:pt x="459" y="981"/>
                  </a:lnTo>
                  <a:lnTo>
                    <a:pt x="473" y="951"/>
                  </a:lnTo>
                  <a:lnTo>
                    <a:pt x="488" y="920"/>
                  </a:lnTo>
                  <a:lnTo>
                    <a:pt x="506" y="890"/>
                  </a:lnTo>
                  <a:lnTo>
                    <a:pt x="524" y="861"/>
                  </a:lnTo>
                  <a:lnTo>
                    <a:pt x="543" y="832"/>
                  </a:lnTo>
                  <a:lnTo>
                    <a:pt x="563" y="805"/>
                  </a:lnTo>
                  <a:lnTo>
                    <a:pt x="584" y="778"/>
                  </a:lnTo>
                  <a:lnTo>
                    <a:pt x="605" y="752"/>
                  </a:lnTo>
                  <a:lnTo>
                    <a:pt x="628" y="727"/>
                  </a:lnTo>
                  <a:lnTo>
                    <a:pt x="653" y="704"/>
                  </a:lnTo>
                  <a:lnTo>
                    <a:pt x="677" y="680"/>
                  </a:lnTo>
                  <a:lnTo>
                    <a:pt x="702" y="658"/>
                  </a:lnTo>
                  <a:lnTo>
                    <a:pt x="729" y="636"/>
                  </a:lnTo>
                  <a:lnTo>
                    <a:pt x="756" y="616"/>
                  </a:lnTo>
                  <a:lnTo>
                    <a:pt x="784" y="596"/>
                  </a:lnTo>
                  <a:lnTo>
                    <a:pt x="813" y="579"/>
                  </a:lnTo>
                  <a:lnTo>
                    <a:pt x="843" y="561"/>
                  </a:lnTo>
                  <a:lnTo>
                    <a:pt x="872" y="546"/>
                  </a:lnTo>
                  <a:lnTo>
                    <a:pt x="903" y="530"/>
                  </a:lnTo>
                  <a:lnTo>
                    <a:pt x="935" y="516"/>
                  </a:lnTo>
                  <a:lnTo>
                    <a:pt x="967" y="504"/>
                  </a:lnTo>
                  <a:lnTo>
                    <a:pt x="1000" y="492"/>
                  </a:lnTo>
                  <a:lnTo>
                    <a:pt x="1033" y="482"/>
                  </a:lnTo>
                  <a:lnTo>
                    <a:pt x="1066" y="473"/>
                  </a:lnTo>
                  <a:lnTo>
                    <a:pt x="1100" y="465"/>
                  </a:lnTo>
                  <a:lnTo>
                    <a:pt x="1136" y="459"/>
                  </a:lnTo>
                  <a:lnTo>
                    <a:pt x="1171" y="455"/>
                  </a:lnTo>
                  <a:lnTo>
                    <a:pt x="1206" y="451"/>
                  </a:lnTo>
                  <a:lnTo>
                    <a:pt x="1242" y="449"/>
                  </a:lnTo>
                  <a:lnTo>
                    <a:pt x="1278" y="448"/>
                  </a:lnTo>
                  <a:lnTo>
                    <a:pt x="1324" y="449"/>
                  </a:lnTo>
                  <a:lnTo>
                    <a:pt x="1371" y="452"/>
                  </a:lnTo>
                  <a:lnTo>
                    <a:pt x="1415" y="458"/>
                  </a:lnTo>
                  <a:lnTo>
                    <a:pt x="1459" y="466"/>
                  </a:lnTo>
                  <a:lnTo>
                    <a:pt x="1503" y="476"/>
                  </a:lnTo>
                  <a:lnTo>
                    <a:pt x="1545" y="489"/>
                  </a:lnTo>
                  <a:lnTo>
                    <a:pt x="1587" y="503"/>
                  </a:lnTo>
                  <a:lnTo>
                    <a:pt x="1628" y="518"/>
                  </a:lnTo>
                  <a:lnTo>
                    <a:pt x="1668" y="536"/>
                  </a:lnTo>
                  <a:lnTo>
                    <a:pt x="1706" y="556"/>
                  </a:lnTo>
                  <a:lnTo>
                    <a:pt x="1744" y="577"/>
                  </a:lnTo>
                  <a:lnTo>
                    <a:pt x="1780" y="601"/>
                  </a:lnTo>
                  <a:lnTo>
                    <a:pt x="1816" y="626"/>
                  </a:lnTo>
                  <a:lnTo>
                    <a:pt x="1850" y="653"/>
                  </a:lnTo>
                  <a:lnTo>
                    <a:pt x="1882" y="681"/>
                  </a:lnTo>
                  <a:lnTo>
                    <a:pt x="1913" y="711"/>
                  </a:lnTo>
                  <a:lnTo>
                    <a:pt x="1943" y="742"/>
                  </a:lnTo>
                  <a:lnTo>
                    <a:pt x="1970" y="775"/>
                  </a:lnTo>
                  <a:lnTo>
                    <a:pt x="1998" y="809"/>
                  </a:lnTo>
                  <a:lnTo>
                    <a:pt x="2022" y="843"/>
                  </a:lnTo>
                  <a:lnTo>
                    <a:pt x="2046" y="880"/>
                  </a:lnTo>
                  <a:lnTo>
                    <a:pt x="2067" y="917"/>
                  </a:lnTo>
                  <a:lnTo>
                    <a:pt x="2087" y="956"/>
                  </a:lnTo>
                  <a:lnTo>
                    <a:pt x="2105" y="995"/>
                  </a:lnTo>
                  <a:lnTo>
                    <a:pt x="2122" y="1037"/>
                  </a:lnTo>
                  <a:lnTo>
                    <a:pt x="2136" y="1078"/>
                  </a:lnTo>
                  <a:lnTo>
                    <a:pt x="2148" y="1121"/>
                  </a:lnTo>
                  <a:lnTo>
                    <a:pt x="2158" y="1164"/>
                  </a:lnTo>
                  <a:lnTo>
                    <a:pt x="2165" y="1208"/>
                  </a:lnTo>
                  <a:lnTo>
                    <a:pt x="2171" y="1254"/>
                  </a:lnTo>
                  <a:lnTo>
                    <a:pt x="2175" y="1299"/>
                  </a:lnTo>
                  <a:lnTo>
                    <a:pt x="2176" y="1345"/>
                  </a:lnTo>
                  <a:lnTo>
                    <a:pt x="1952" y="1345"/>
                  </a:lnTo>
                  <a:lnTo>
                    <a:pt x="2400" y="1794"/>
                  </a:lnTo>
                  <a:lnTo>
                    <a:pt x="2849" y="1345"/>
                  </a:lnTo>
                  <a:lnTo>
                    <a:pt x="2625" y="1345"/>
                  </a:lnTo>
                  <a:close/>
                </a:path>
              </a:pathLst>
            </a:custGeom>
            <a:solidFill>
              <a:srgbClr val="E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57653" y="4480295"/>
            <a:ext cx="2856402" cy="1048254"/>
            <a:chOff x="8388952" y="2996306"/>
            <a:chExt cx="2856402" cy="1048254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rot="10800000">
              <a:off x="8388952" y="3548757"/>
              <a:ext cx="2810934" cy="0"/>
            </a:xfrm>
            <a:prstGeom prst="line">
              <a:avLst/>
            </a:prstGeom>
            <a:noFill/>
            <a:ln w="19050" cap="rnd">
              <a:solidFill>
                <a:schemeClr val="accent2"/>
              </a:solidFill>
              <a:prstDash val="sysDot"/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704336" y="2996306"/>
              <a:ext cx="2541018" cy="1048254"/>
              <a:chOff x="8704336" y="2996306"/>
              <a:chExt cx="2541018" cy="1048254"/>
            </a:xfrm>
          </p:grpSpPr>
          <p:sp>
            <p:nvSpPr>
              <p:cNvPr id="44" name="AutoShape 13"/>
              <p:cNvSpPr>
                <a:spLocks noChangeArrowheads="1"/>
              </p:cNvSpPr>
              <p:nvPr/>
            </p:nvSpPr>
            <p:spPr bwMode="auto">
              <a:xfrm>
                <a:off x="8704336" y="2996306"/>
                <a:ext cx="2273301" cy="478367"/>
              </a:xfrm>
              <a:prstGeom prst="roundRect">
                <a:avLst>
                  <a:gd name="adj" fmla="val 16667"/>
                </a:avLst>
              </a:prstGeom>
              <a:solidFill>
                <a:srgbClr val="ED5858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TW" altLang="en-US" sz="200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天才鼓吹</a:t>
                </a:r>
                <a:endParaRPr lang="zh-CN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8752364" y="3629190"/>
                <a:ext cx="2492990" cy="415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樂觀主義驅使價格上升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28575" y="4602158"/>
            <a:ext cx="3525606" cy="1057948"/>
            <a:chOff x="798584" y="2994190"/>
            <a:chExt cx="3525606" cy="1057948"/>
          </a:xfrm>
        </p:grpSpPr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1149951" y="2994190"/>
              <a:ext cx="2273300" cy="478367"/>
            </a:xfrm>
            <a:prstGeom prst="roundRect">
              <a:avLst>
                <a:gd name="adj" fmla="val 16667"/>
              </a:avLst>
            </a:prstGeom>
            <a:solidFill>
              <a:srgbClr val="4F5D7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崩潰</a:t>
              </a:r>
              <a:endParaRPr lang="zh-CN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798584" y="3546639"/>
              <a:ext cx="3037417" cy="0"/>
            </a:xfrm>
            <a:prstGeom prst="line">
              <a:avLst/>
            </a:prstGeom>
            <a:noFill/>
            <a:ln w="19050" cap="rnd">
              <a:solidFill>
                <a:srgbClr val="4F5D70"/>
              </a:solidFill>
              <a:prstDash val="sysDot"/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907870" y="3636768"/>
              <a:ext cx="3416320" cy="415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天才在心裡及道德上有嚴重瑕疵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80"/>
          <p:cNvSpPr>
            <a:spLocks noChangeArrowheads="1"/>
          </p:cNvSpPr>
          <p:nvPr/>
        </p:nvSpPr>
        <p:spPr bwMode="auto">
          <a:xfrm>
            <a:off x="834952" y="35510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大崩潰循環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组合 3">
            <a:extLst>
              <a:ext uri="{FF2B5EF4-FFF2-40B4-BE49-F238E27FC236}">
                <a16:creationId xmlns:a16="http://schemas.microsoft.com/office/drawing/2014/main" id="{E51DCBB6-265A-4FAE-871D-F31210657170}"/>
              </a:ext>
            </a:extLst>
          </p:cNvPr>
          <p:cNvGrpSpPr/>
          <p:nvPr/>
        </p:nvGrpSpPr>
        <p:grpSpPr>
          <a:xfrm>
            <a:off x="779559" y="1925498"/>
            <a:ext cx="2854857" cy="1048254"/>
            <a:chOff x="8345029" y="2996306"/>
            <a:chExt cx="2854857" cy="1048254"/>
          </a:xfrm>
        </p:grpSpPr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EE3B88-28BF-470F-AC72-AF14B3645F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345029" y="3574688"/>
              <a:ext cx="2854857" cy="1"/>
            </a:xfrm>
            <a:prstGeom prst="line">
              <a:avLst/>
            </a:prstGeom>
            <a:noFill/>
            <a:ln w="19050" cap="rnd">
              <a:solidFill>
                <a:schemeClr val="accent2"/>
              </a:solidFill>
              <a:prstDash val="sysDot"/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2" name="组合 2">
              <a:extLst>
                <a:ext uri="{FF2B5EF4-FFF2-40B4-BE49-F238E27FC236}">
                  <a16:creationId xmlns:a16="http://schemas.microsoft.com/office/drawing/2014/main" id="{2C6A227D-3BB0-4A94-800C-568D7853F00E}"/>
                </a:ext>
              </a:extLst>
            </p:cNvPr>
            <p:cNvGrpSpPr/>
            <p:nvPr/>
          </p:nvGrpSpPr>
          <p:grpSpPr>
            <a:xfrm>
              <a:off x="8704336" y="2996306"/>
              <a:ext cx="2273301" cy="1048254"/>
              <a:chOff x="8704336" y="2996306"/>
              <a:chExt cx="2273301" cy="1048254"/>
            </a:xfrm>
          </p:grpSpPr>
          <p:sp>
            <p:nvSpPr>
              <p:cNvPr id="23" name="AutoShape 13">
                <a:extLst>
                  <a:ext uri="{FF2B5EF4-FFF2-40B4-BE49-F238E27FC236}">
                    <a16:creationId xmlns:a16="http://schemas.microsoft.com/office/drawing/2014/main" id="{FB49C361-5C3E-481A-A5D5-CA8D62998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4336" y="2996306"/>
                <a:ext cx="2273301" cy="478367"/>
              </a:xfrm>
              <a:prstGeom prst="roundRect">
                <a:avLst>
                  <a:gd name="adj" fmla="val 16667"/>
                </a:avLst>
              </a:prstGeom>
              <a:solidFill>
                <a:srgbClr val="ED5858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TW" altLang="en-US" sz="200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遺忘</a:t>
                </a:r>
                <a:endParaRPr lang="zh-CN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CBA8BB93-69F2-4F2D-8195-5EEF5A87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2364" y="3629190"/>
                <a:ext cx="184731" cy="415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5" name="组合 1">
            <a:extLst>
              <a:ext uri="{FF2B5EF4-FFF2-40B4-BE49-F238E27FC236}">
                <a16:creationId xmlns:a16="http://schemas.microsoft.com/office/drawing/2014/main" id="{EB9631FC-004A-4C0F-9BB2-3271EFB84850}"/>
              </a:ext>
            </a:extLst>
          </p:cNvPr>
          <p:cNvGrpSpPr/>
          <p:nvPr/>
        </p:nvGrpSpPr>
        <p:grpSpPr>
          <a:xfrm>
            <a:off x="8245017" y="1226806"/>
            <a:ext cx="3081674" cy="618958"/>
            <a:chOff x="802354" y="2994190"/>
            <a:chExt cx="3081674" cy="618958"/>
          </a:xfrm>
        </p:grpSpPr>
        <p:sp>
          <p:nvSpPr>
            <p:cNvPr id="26" name="AutoShape 14">
              <a:extLst>
                <a:ext uri="{FF2B5EF4-FFF2-40B4-BE49-F238E27FC236}">
                  <a16:creationId xmlns:a16="http://schemas.microsoft.com/office/drawing/2014/main" id="{08256744-D531-4D0A-8089-DDB7C722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51" y="2994190"/>
              <a:ext cx="2273300" cy="478367"/>
            </a:xfrm>
            <a:prstGeom prst="roundRect">
              <a:avLst>
                <a:gd name="adj" fmla="val 16667"/>
              </a:avLst>
            </a:prstGeom>
            <a:solidFill>
              <a:srgbClr val="4F5D7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金融創新</a:t>
              </a:r>
              <a:endParaRPr lang="zh-CN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CB717087-1C31-48B1-89D1-F4F00B21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354" y="3589129"/>
              <a:ext cx="3081674" cy="24019"/>
            </a:xfrm>
            <a:prstGeom prst="line">
              <a:avLst/>
            </a:prstGeom>
            <a:noFill/>
            <a:ln w="19050" cap="rnd">
              <a:solidFill>
                <a:srgbClr val="4F5D70"/>
              </a:solidFill>
              <a:prstDash val="sysDot"/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3D18CD-83AE-4024-8F41-E1F62E71B906}"/>
              </a:ext>
            </a:extLst>
          </p:cNvPr>
          <p:cNvSpPr txBox="1"/>
          <p:nvPr/>
        </p:nvSpPr>
        <p:spPr>
          <a:xfrm>
            <a:off x="4975373" y="3287055"/>
            <a:ext cx="245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狂熱事件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9BF83763-5771-4B30-A79C-985B2520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601" y="1962336"/>
            <a:ext cx="2262158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重新挖掘的槓桿奇蹟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5757777-8BC9-4A09-93FF-5E4A507C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40" y="2632464"/>
            <a:ext cx="1800493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或採取激烈手段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06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8733" y="2132841"/>
            <a:ext cx="10526963" cy="2838735"/>
            <a:chOff x="1422400" y="2384447"/>
            <a:chExt cx="9340851" cy="2441271"/>
          </a:xfrm>
          <a:solidFill>
            <a:srgbClr val="E61011"/>
          </a:solidFill>
        </p:grpSpPr>
        <p:sp>
          <p:nvSpPr>
            <p:cNvPr id="37902" name="Freeform 14"/>
            <p:cNvSpPr>
              <a:spLocks/>
            </p:cNvSpPr>
            <p:nvPr/>
          </p:nvSpPr>
          <p:spPr bwMode="auto">
            <a:xfrm>
              <a:off x="1422400" y="3604023"/>
              <a:ext cx="2432051" cy="1221695"/>
            </a:xfrm>
            <a:custGeom>
              <a:avLst/>
              <a:gdLst>
                <a:gd name="T0" fmla="*/ 342 w 683"/>
                <a:gd name="T1" fmla="*/ 305 h 342"/>
                <a:gd name="T2" fmla="*/ 37 w 683"/>
                <a:gd name="T3" fmla="*/ 0 h 342"/>
                <a:gd name="T4" fmla="*/ 0 w 683"/>
                <a:gd name="T5" fmla="*/ 0 h 342"/>
                <a:gd name="T6" fmla="*/ 342 w 683"/>
                <a:gd name="T7" fmla="*/ 342 h 342"/>
                <a:gd name="T8" fmla="*/ 683 w 683"/>
                <a:gd name="T9" fmla="*/ 0 h 342"/>
                <a:gd name="T10" fmla="*/ 646 w 683"/>
                <a:gd name="T11" fmla="*/ 0 h 342"/>
                <a:gd name="T12" fmla="*/ 342 w 683"/>
                <a:gd name="T13" fmla="*/ 30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342">
                  <a:moveTo>
                    <a:pt x="342" y="305"/>
                  </a:moveTo>
                  <a:cubicBezTo>
                    <a:pt x="173" y="305"/>
                    <a:pt x="37" y="169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153" y="342"/>
                    <a:pt x="342" y="342"/>
                  </a:cubicBezTo>
                  <a:cubicBezTo>
                    <a:pt x="530" y="342"/>
                    <a:pt x="683" y="189"/>
                    <a:pt x="683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169"/>
                    <a:pt x="510" y="305"/>
                    <a:pt x="342" y="305"/>
                  </a:cubicBezTo>
                  <a:close/>
                </a:path>
              </a:pathLst>
            </a:custGeom>
            <a:solidFill>
              <a:srgbClr val="ED5858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06" name="Freeform 18"/>
            <p:cNvSpPr>
              <a:spLocks/>
            </p:cNvSpPr>
            <p:nvPr/>
          </p:nvSpPr>
          <p:spPr bwMode="auto">
            <a:xfrm>
              <a:off x="3723217" y="2384447"/>
              <a:ext cx="2436283" cy="1219576"/>
            </a:xfrm>
            <a:custGeom>
              <a:avLst/>
              <a:gdLst>
                <a:gd name="T0" fmla="*/ 342 w 684"/>
                <a:gd name="T1" fmla="*/ 37 h 341"/>
                <a:gd name="T2" fmla="*/ 647 w 684"/>
                <a:gd name="T3" fmla="*/ 341 h 341"/>
                <a:gd name="T4" fmla="*/ 684 w 684"/>
                <a:gd name="T5" fmla="*/ 341 h 341"/>
                <a:gd name="T6" fmla="*/ 342 w 684"/>
                <a:gd name="T7" fmla="*/ 0 h 341"/>
                <a:gd name="T8" fmla="*/ 0 w 684"/>
                <a:gd name="T9" fmla="*/ 341 h 341"/>
                <a:gd name="T10" fmla="*/ 37 w 684"/>
                <a:gd name="T11" fmla="*/ 341 h 341"/>
                <a:gd name="T12" fmla="*/ 342 w 684"/>
                <a:gd name="T13" fmla="*/ 3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" h="341">
                  <a:moveTo>
                    <a:pt x="342" y="37"/>
                  </a:moveTo>
                  <a:cubicBezTo>
                    <a:pt x="511" y="37"/>
                    <a:pt x="647" y="173"/>
                    <a:pt x="647" y="341"/>
                  </a:cubicBezTo>
                  <a:cubicBezTo>
                    <a:pt x="684" y="341"/>
                    <a:pt x="684" y="341"/>
                    <a:pt x="684" y="341"/>
                  </a:cubicBezTo>
                  <a:cubicBezTo>
                    <a:pt x="684" y="153"/>
                    <a:pt x="531" y="0"/>
                    <a:pt x="342" y="0"/>
                  </a:cubicBezTo>
                  <a:cubicBezTo>
                    <a:pt x="153" y="0"/>
                    <a:pt x="0" y="153"/>
                    <a:pt x="0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7" y="173"/>
                    <a:pt x="174" y="37"/>
                    <a:pt x="342" y="37"/>
                  </a:cubicBezTo>
                  <a:close/>
                </a:path>
              </a:pathLst>
            </a:custGeom>
            <a:solidFill>
              <a:srgbClr val="4F5D70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auto">
            <a:xfrm>
              <a:off x="6026151" y="3604023"/>
              <a:ext cx="2436283" cy="1221695"/>
            </a:xfrm>
            <a:custGeom>
              <a:avLst/>
              <a:gdLst>
                <a:gd name="T0" fmla="*/ 342 w 684"/>
                <a:gd name="T1" fmla="*/ 305 h 342"/>
                <a:gd name="T2" fmla="*/ 37 w 684"/>
                <a:gd name="T3" fmla="*/ 0 h 342"/>
                <a:gd name="T4" fmla="*/ 0 w 684"/>
                <a:gd name="T5" fmla="*/ 0 h 342"/>
                <a:gd name="T6" fmla="*/ 342 w 684"/>
                <a:gd name="T7" fmla="*/ 342 h 342"/>
                <a:gd name="T8" fmla="*/ 684 w 684"/>
                <a:gd name="T9" fmla="*/ 0 h 342"/>
                <a:gd name="T10" fmla="*/ 647 w 684"/>
                <a:gd name="T11" fmla="*/ 0 h 342"/>
                <a:gd name="T12" fmla="*/ 342 w 684"/>
                <a:gd name="T13" fmla="*/ 30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" h="342">
                  <a:moveTo>
                    <a:pt x="342" y="305"/>
                  </a:moveTo>
                  <a:cubicBezTo>
                    <a:pt x="174" y="305"/>
                    <a:pt x="37" y="169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153" y="342"/>
                    <a:pt x="342" y="342"/>
                  </a:cubicBezTo>
                  <a:cubicBezTo>
                    <a:pt x="531" y="342"/>
                    <a:pt x="684" y="189"/>
                    <a:pt x="684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47" y="169"/>
                    <a:pt x="510" y="305"/>
                    <a:pt x="342" y="305"/>
                  </a:cubicBezTo>
                  <a:close/>
                </a:path>
              </a:pathLst>
            </a:custGeom>
            <a:solidFill>
              <a:srgbClr val="ED5858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14" name="Freeform 26"/>
            <p:cNvSpPr>
              <a:spLocks/>
            </p:cNvSpPr>
            <p:nvPr/>
          </p:nvSpPr>
          <p:spPr bwMode="auto">
            <a:xfrm>
              <a:off x="8331200" y="2384447"/>
              <a:ext cx="2432051" cy="1219576"/>
            </a:xfrm>
            <a:custGeom>
              <a:avLst/>
              <a:gdLst>
                <a:gd name="T0" fmla="*/ 341 w 683"/>
                <a:gd name="T1" fmla="*/ 37 h 341"/>
                <a:gd name="T2" fmla="*/ 646 w 683"/>
                <a:gd name="T3" fmla="*/ 341 h 341"/>
                <a:gd name="T4" fmla="*/ 683 w 683"/>
                <a:gd name="T5" fmla="*/ 341 h 341"/>
                <a:gd name="T6" fmla="*/ 341 w 683"/>
                <a:gd name="T7" fmla="*/ 0 h 341"/>
                <a:gd name="T8" fmla="*/ 0 w 683"/>
                <a:gd name="T9" fmla="*/ 341 h 341"/>
                <a:gd name="T10" fmla="*/ 37 w 683"/>
                <a:gd name="T11" fmla="*/ 341 h 341"/>
                <a:gd name="T12" fmla="*/ 341 w 683"/>
                <a:gd name="T13" fmla="*/ 3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341">
                  <a:moveTo>
                    <a:pt x="341" y="37"/>
                  </a:moveTo>
                  <a:cubicBezTo>
                    <a:pt x="510" y="37"/>
                    <a:pt x="646" y="173"/>
                    <a:pt x="646" y="341"/>
                  </a:cubicBezTo>
                  <a:cubicBezTo>
                    <a:pt x="683" y="341"/>
                    <a:pt x="683" y="341"/>
                    <a:pt x="683" y="341"/>
                  </a:cubicBezTo>
                  <a:cubicBezTo>
                    <a:pt x="683" y="153"/>
                    <a:pt x="530" y="0"/>
                    <a:pt x="341" y="0"/>
                  </a:cubicBezTo>
                  <a:cubicBezTo>
                    <a:pt x="153" y="0"/>
                    <a:pt x="0" y="153"/>
                    <a:pt x="0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7" y="173"/>
                    <a:pt x="173" y="37"/>
                    <a:pt x="341" y="37"/>
                  </a:cubicBezTo>
                  <a:close/>
                </a:path>
              </a:pathLst>
            </a:custGeom>
            <a:solidFill>
              <a:srgbClr val="4F5D70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80"/>
          <p:cNvSpPr>
            <a:spLocks noChangeArrowheads="1"/>
          </p:cNvSpPr>
          <p:nvPr/>
        </p:nvSpPr>
        <p:spPr bwMode="auto">
          <a:xfrm>
            <a:off x="834952" y="355104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咆哮的二十年代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1563BA-A9CC-47A9-B638-1EAD86CF818D}"/>
              </a:ext>
            </a:extLst>
          </p:cNvPr>
          <p:cNvSpPr txBox="1"/>
          <p:nvPr/>
        </p:nvSpPr>
        <p:spPr>
          <a:xfrm>
            <a:off x="1240927" y="3030170"/>
            <a:ext cx="1748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一戰結束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美未參戰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32D3D5-94A4-4260-9012-60F2A4862E9A}"/>
              </a:ext>
            </a:extLst>
          </p:cNvPr>
          <p:cNvSpPr txBox="1"/>
          <p:nvPr/>
        </p:nvSpPr>
        <p:spPr>
          <a:xfrm>
            <a:off x="3431431" y="3815000"/>
            <a:ext cx="26329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美國孤立主義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沒有支援歐洲戰復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7906EB-75C1-45D7-88A5-C0B53C8AFE5C}"/>
              </a:ext>
            </a:extLst>
          </p:cNvPr>
          <p:cNvSpPr txBox="1"/>
          <p:nvPr/>
        </p:nvSpPr>
        <p:spPr>
          <a:xfrm>
            <a:off x="6243162" y="2579215"/>
            <a:ext cx="220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成為加拿大經濟夥伴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經濟轉型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44DF9F-1685-42AE-954D-C760B4529ED6}"/>
              </a:ext>
            </a:extLst>
          </p:cNvPr>
          <p:cNvSpPr txBox="1"/>
          <p:nvPr/>
        </p:nvSpPr>
        <p:spPr>
          <a:xfrm>
            <a:off x="8977415" y="3476446"/>
            <a:ext cx="2143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1929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大崩潰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42724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6447510" y="2420988"/>
            <a:ext cx="1473619" cy="754575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669806" y="3936508"/>
            <a:ext cx="1251323" cy="768260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5941888" y="3573116"/>
            <a:ext cx="1979240" cy="0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53737" y="2180273"/>
            <a:ext cx="2370067" cy="2375885"/>
            <a:chOff x="5315347" y="2380990"/>
            <a:chExt cx="1042444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5314291" y="2382046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4F5D7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400" kern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78150" y="2665988"/>
              <a:ext cx="682485" cy="4871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共和黨執政</a:t>
              </a:r>
              <a:endParaRPr lang="zh-CN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4882" y="1197809"/>
            <a:ext cx="2152441" cy="1416562"/>
            <a:chOff x="3087237" y="1266632"/>
            <a:chExt cx="1036867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87237" y="1536194"/>
              <a:ext cx="1036867" cy="173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自由放任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07572" y="2945677"/>
            <a:ext cx="2152440" cy="1518760"/>
            <a:chOff x="2562933" y="2603954"/>
            <a:chExt cx="1036867" cy="691758"/>
          </a:xfrm>
        </p:grpSpPr>
        <p:sp>
          <p:nvSpPr>
            <p:cNvPr id="39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62933" y="2864461"/>
              <a:ext cx="1036867" cy="197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稅務政策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05923" y="4728928"/>
            <a:ext cx="1979240" cy="1295059"/>
            <a:chOff x="3218526" y="3839142"/>
            <a:chExt cx="1036867" cy="665742"/>
          </a:xfrm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8526" y="4086313"/>
              <a:ext cx="1036867" cy="189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關稅法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53724" y="2525581"/>
            <a:ext cx="2688299" cy="362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333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3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政治因素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FD3FD0-F6E8-4454-BC27-2508DA388A84}"/>
              </a:ext>
            </a:extLst>
          </p:cNvPr>
          <p:cNvSpPr txBox="1"/>
          <p:nvPr/>
        </p:nvSpPr>
        <p:spPr>
          <a:xfrm>
            <a:off x="8248748" y="4730126"/>
            <a:ext cx="333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總統柯立芝跟財政部長梅隆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推動政治、社會與經濟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古典自由主義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8469B4-C067-4C31-9EFC-00F10A40E225}"/>
              </a:ext>
            </a:extLst>
          </p:cNvPr>
          <p:cNvSpPr txBox="1"/>
          <p:nvPr/>
        </p:nvSpPr>
        <p:spPr>
          <a:xfrm>
            <a:off x="1151242" y="3140998"/>
            <a:ext cx="306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核心：減稅、減少納稅人數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附加稅由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％減至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％，幫助財團壟斷地位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4EFA05-B617-44EF-B16E-DCF431AFCE07}"/>
              </a:ext>
            </a:extLst>
          </p:cNvPr>
          <p:cNvSpPr txBox="1"/>
          <p:nvPr/>
        </p:nvSpPr>
        <p:spPr>
          <a:xfrm>
            <a:off x="1893704" y="1499917"/>
            <a:ext cx="3063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政府推行完全不加行政干涉的經濟政策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708E39-B99A-492C-AD65-B5A08AA8B561}"/>
              </a:ext>
            </a:extLst>
          </p:cNvPr>
          <p:cNvSpPr txBox="1"/>
          <p:nvPr/>
        </p:nvSpPr>
        <p:spPr>
          <a:xfrm>
            <a:off x="2210379" y="5280597"/>
            <a:ext cx="3063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防止國外資本進入，保障國內工商業繁榮</a:t>
            </a:r>
          </a:p>
        </p:txBody>
      </p:sp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4267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發生順序</a:t>
            </a:r>
            <a:endParaRPr lang="zh-CN" altLang="en-US" sz="4267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005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80"/>
          <p:cNvSpPr>
            <a:spLocks noChangeArrowheads="1"/>
          </p:cNvSpPr>
          <p:nvPr/>
        </p:nvSpPr>
        <p:spPr bwMode="auto">
          <a:xfrm>
            <a:off x="834952" y="355104"/>
            <a:ext cx="1524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1929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Google Shape;1357;p16">
            <a:extLst>
              <a:ext uri="{FF2B5EF4-FFF2-40B4-BE49-F238E27FC236}">
                <a16:creationId xmlns:a16="http://schemas.microsoft.com/office/drawing/2014/main" id="{C2C4CC2A-A1DD-4033-B5FF-98B47E1A7645}"/>
              </a:ext>
            </a:extLst>
          </p:cNvPr>
          <p:cNvCxnSpPr/>
          <p:nvPr/>
        </p:nvCxnSpPr>
        <p:spPr>
          <a:xfrm>
            <a:off x="5711683" y="5004952"/>
            <a:ext cx="2446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358;p16">
            <a:extLst>
              <a:ext uri="{FF2B5EF4-FFF2-40B4-BE49-F238E27FC236}">
                <a16:creationId xmlns:a16="http://schemas.microsoft.com/office/drawing/2014/main" id="{2236E0CD-AF49-4571-AC69-EA3331900A50}"/>
              </a:ext>
            </a:extLst>
          </p:cNvPr>
          <p:cNvCxnSpPr/>
          <p:nvPr/>
        </p:nvCxnSpPr>
        <p:spPr>
          <a:xfrm rot="10800000">
            <a:off x="3270330" y="4310952"/>
            <a:ext cx="2446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359;p16">
            <a:extLst>
              <a:ext uri="{FF2B5EF4-FFF2-40B4-BE49-F238E27FC236}">
                <a16:creationId xmlns:a16="http://schemas.microsoft.com/office/drawing/2014/main" id="{51C20D53-05DA-4AE8-8FF8-B032342964C0}"/>
              </a:ext>
            </a:extLst>
          </p:cNvPr>
          <p:cNvCxnSpPr/>
          <p:nvPr/>
        </p:nvCxnSpPr>
        <p:spPr>
          <a:xfrm>
            <a:off x="5711683" y="3376185"/>
            <a:ext cx="244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" name="Google Shape;1360;p16">
            <a:extLst>
              <a:ext uri="{FF2B5EF4-FFF2-40B4-BE49-F238E27FC236}">
                <a16:creationId xmlns:a16="http://schemas.microsoft.com/office/drawing/2014/main" id="{191B77B1-09E5-4F19-BAF4-5A28D93C223E}"/>
              </a:ext>
            </a:extLst>
          </p:cNvPr>
          <p:cNvCxnSpPr/>
          <p:nvPr/>
        </p:nvCxnSpPr>
        <p:spPr>
          <a:xfrm rot="10800000">
            <a:off x="3270299" y="2428585"/>
            <a:ext cx="2214000" cy="1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" name="Google Shape;1362;p16">
            <a:extLst>
              <a:ext uri="{FF2B5EF4-FFF2-40B4-BE49-F238E27FC236}">
                <a16:creationId xmlns:a16="http://schemas.microsoft.com/office/drawing/2014/main" id="{42779F3F-D95A-44ED-803D-8D7B8DB6BE89}"/>
              </a:ext>
            </a:extLst>
          </p:cNvPr>
          <p:cNvSpPr/>
          <p:nvPr/>
        </p:nvSpPr>
        <p:spPr>
          <a:xfrm>
            <a:off x="5710991" y="2702754"/>
            <a:ext cx="42068" cy="1147545"/>
          </a:xfrm>
          <a:custGeom>
            <a:avLst/>
            <a:gdLst/>
            <a:ahLst/>
            <a:cxnLst/>
            <a:rect l="l" t="t" r="r" b="b"/>
            <a:pathLst>
              <a:path w="348" h="9493" extrusionOk="0">
                <a:moveTo>
                  <a:pt x="174" y="0"/>
                </a:moveTo>
                <a:cubicBezTo>
                  <a:pt x="83" y="0"/>
                  <a:pt x="0" y="91"/>
                  <a:pt x="0" y="174"/>
                </a:cubicBezTo>
                <a:lnTo>
                  <a:pt x="0" y="9319"/>
                </a:lnTo>
                <a:cubicBezTo>
                  <a:pt x="0" y="9403"/>
                  <a:pt x="83" y="9493"/>
                  <a:pt x="174" y="9493"/>
                </a:cubicBezTo>
                <a:cubicBezTo>
                  <a:pt x="257" y="9493"/>
                  <a:pt x="347" y="9403"/>
                  <a:pt x="347" y="9319"/>
                </a:cubicBezTo>
                <a:lnTo>
                  <a:pt x="347" y="174"/>
                </a:lnTo>
                <a:cubicBezTo>
                  <a:pt x="347" y="91"/>
                  <a:pt x="257" y="0"/>
                  <a:pt x="174" y="0"/>
                </a:cubicBezTo>
                <a:close/>
              </a:path>
            </a:pathLst>
          </a:custGeom>
          <a:solidFill>
            <a:srgbClr val="8B62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1363;p16">
            <a:extLst>
              <a:ext uri="{FF2B5EF4-FFF2-40B4-BE49-F238E27FC236}">
                <a16:creationId xmlns:a16="http://schemas.microsoft.com/office/drawing/2014/main" id="{29ED1134-9962-4117-A27E-3144B2AA715F}"/>
              </a:ext>
            </a:extLst>
          </p:cNvPr>
          <p:cNvSpPr/>
          <p:nvPr/>
        </p:nvSpPr>
        <p:spPr>
          <a:xfrm>
            <a:off x="4808595" y="4018080"/>
            <a:ext cx="1804788" cy="1517811"/>
          </a:xfrm>
          <a:custGeom>
            <a:avLst/>
            <a:gdLst/>
            <a:ahLst/>
            <a:cxnLst/>
            <a:rect l="l" t="t" r="r" b="b"/>
            <a:pathLst>
              <a:path w="14930" h="12556" extrusionOk="0">
                <a:moveTo>
                  <a:pt x="0" y="1"/>
                </a:moveTo>
                <a:lnTo>
                  <a:pt x="2979" y="12556"/>
                </a:lnTo>
                <a:lnTo>
                  <a:pt x="11979" y="12556"/>
                </a:lnTo>
                <a:lnTo>
                  <a:pt x="14930" y="1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Google Shape;1364;p16">
            <a:extLst>
              <a:ext uri="{FF2B5EF4-FFF2-40B4-BE49-F238E27FC236}">
                <a16:creationId xmlns:a16="http://schemas.microsoft.com/office/drawing/2014/main" id="{02FBBC07-3E4F-44A9-B1F6-ED8D46DA4B84}"/>
              </a:ext>
            </a:extLst>
          </p:cNvPr>
          <p:cNvSpPr/>
          <p:nvPr/>
        </p:nvSpPr>
        <p:spPr>
          <a:xfrm>
            <a:off x="4598741" y="3769665"/>
            <a:ext cx="2224495" cy="444125"/>
          </a:xfrm>
          <a:custGeom>
            <a:avLst/>
            <a:gdLst/>
            <a:ahLst/>
            <a:cxnLst/>
            <a:rect l="l" t="t" r="r" b="b"/>
            <a:pathLst>
              <a:path w="18402" h="3674" extrusionOk="0">
                <a:moveTo>
                  <a:pt x="1042" y="0"/>
                </a:moveTo>
                <a:cubicBezTo>
                  <a:pt x="458" y="0"/>
                  <a:pt x="0" y="465"/>
                  <a:pt x="0" y="1014"/>
                </a:cubicBezTo>
                <a:lnTo>
                  <a:pt x="0" y="2632"/>
                </a:lnTo>
                <a:cubicBezTo>
                  <a:pt x="0" y="3208"/>
                  <a:pt x="458" y="3674"/>
                  <a:pt x="1042" y="3674"/>
                </a:cubicBezTo>
                <a:lnTo>
                  <a:pt x="17360" y="3674"/>
                </a:lnTo>
                <a:cubicBezTo>
                  <a:pt x="17937" y="3674"/>
                  <a:pt x="18402" y="3208"/>
                  <a:pt x="18402" y="2632"/>
                </a:cubicBezTo>
                <a:lnTo>
                  <a:pt x="18402" y="1014"/>
                </a:lnTo>
                <a:cubicBezTo>
                  <a:pt x="18402" y="465"/>
                  <a:pt x="17937" y="0"/>
                  <a:pt x="17360" y="0"/>
                </a:cubicBezTo>
                <a:close/>
              </a:path>
            </a:pathLst>
          </a:custGeom>
          <a:solidFill>
            <a:srgbClr val="4F5D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Google Shape;1365;p16">
            <a:extLst>
              <a:ext uri="{FF2B5EF4-FFF2-40B4-BE49-F238E27FC236}">
                <a16:creationId xmlns:a16="http://schemas.microsoft.com/office/drawing/2014/main" id="{0B777FAA-3776-42BB-9CBD-CA754B4C593C}"/>
              </a:ext>
            </a:extLst>
          </p:cNvPr>
          <p:cNvSpPr/>
          <p:nvPr/>
        </p:nvSpPr>
        <p:spPr>
          <a:xfrm>
            <a:off x="4850541" y="2549110"/>
            <a:ext cx="941077" cy="996563"/>
          </a:xfrm>
          <a:custGeom>
            <a:avLst/>
            <a:gdLst/>
            <a:ahLst/>
            <a:cxnLst/>
            <a:rect l="l" t="t" r="r" b="b"/>
            <a:pathLst>
              <a:path w="7785" h="8244" extrusionOk="0">
                <a:moveTo>
                  <a:pt x="28" y="1"/>
                </a:moveTo>
                <a:cubicBezTo>
                  <a:pt x="28" y="1"/>
                  <a:pt x="0" y="6077"/>
                  <a:pt x="7174" y="8243"/>
                </a:cubicBezTo>
                <a:cubicBezTo>
                  <a:pt x="7174" y="8243"/>
                  <a:pt x="7785" y="2716"/>
                  <a:pt x="28" y="1"/>
                </a:cubicBezTo>
                <a:close/>
              </a:path>
            </a:pathLst>
          </a:custGeom>
          <a:solidFill>
            <a:srgbClr val="4F5D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Google Shape;1366;p16">
            <a:extLst>
              <a:ext uri="{FF2B5EF4-FFF2-40B4-BE49-F238E27FC236}">
                <a16:creationId xmlns:a16="http://schemas.microsoft.com/office/drawing/2014/main" id="{7935E0A3-0FD8-4061-BBF9-2FA7A9EEF688}"/>
              </a:ext>
            </a:extLst>
          </p:cNvPr>
          <p:cNvSpPr/>
          <p:nvPr/>
        </p:nvSpPr>
        <p:spPr>
          <a:xfrm>
            <a:off x="4853925" y="2549110"/>
            <a:ext cx="937692" cy="996563"/>
          </a:xfrm>
          <a:custGeom>
            <a:avLst/>
            <a:gdLst/>
            <a:ahLst/>
            <a:cxnLst/>
            <a:rect l="l" t="t" r="r" b="b"/>
            <a:pathLst>
              <a:path w="7757" h="8244" extrusionOk="0">
                <a:moveTo>
                  <a:pt x="0" y="1"/>
                </a:moveTo>
                <a:lnTo>
                  <a:pt x="7146" y="8243"/>
                </a:lnTo>
                <a:cubicBezTo>
                  <a:pt x="7146" y="8243"/>
                  <a:pt x="7757" y="2716"/>
                  <a:pt x="0" y="1"/>
                </a:cubicBez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Google Shape;1367;p16">
            <a:extLst>
              <a:ext uri="{FF2B5EF4-FFF2-40B4-BE49-F238E27FC236}">
                <a16:creationId xmlns:a16="http://schemas.microsoft.com/office/drawing/2014/main" id="{A97B8555-256F-4C0D-A58A-2561C676ECD2}"/>
              </a:ext>
            </a:extLst>
          </p:cNvPr>
          <p:cNvSpPr/>
          <p:nvPr/>
        </p:nvSpPr>
        <p:spPr>
          <a:xfrm>
            <a:off x="5749551" y="2957937"/>
            <a:ext cx="894899" cy="647331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cubicBezTo>
                  <a:pt x="6306" y="4951"/>
                  <a:pt x="7403" y="0"/>
                  <a:pt x="7403" y="0"/>
                </a:cubicBezTo>
                <a:close/>
              </a:path>
            </a:pathLst>
          </a:custGeom>
          <a:solidFill>
            <a:srgbClr val="4F5D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Google Shape;1368;p16">
            <a:extLst>
              <a:ext uri="{FF2B5EF4-FFF2-40B4-BE49-F238E27FC236}">
                <a16:creationId xmlns:a16="http://schemas.microsoft.com/office/drawing/2014/main" id="{E86C09EC-5C15-4E65-9C08-5CF569E1214F}"/>
              </a:ext>
            </a:extLst>
          </p:cNvPr>
          <p:cNvSpPr/>
          <p:nvPr/>
        </p:nvSpPr>
        <p:spPr>
          <a:xfrm>
            <a:off x="5749551" y="2957937"/>
            <a:ext cx="894899" cy="647331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lnTo>
                  <a:pt x="7403" y="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Google Shape;1369;p16">
            <a:extLst>
              <a:ext uri="{FF2B5EF4-FFF2-40B4-BE49-F238E27FC236}">
                <a16:creationId xmlns:a16="http://schemas.microsoft.com/office/drawing/2014/main" id="{A09CD3C0-316B-4B69-84E9-B68F821BEE19}"/>
              </a:ext>
            </a:extLst>
          </p:cNvPr>
          <p:cNvSpPr/>
          <p:nvPr/>
        </p:nvSpPr>
        <p:spPr>
          <a:xfrm>
            <a:off x="5228302" y="1730735"/>
            <a:ext cx="1073685" cy="1073685"/>
          </a:xfrm>
          <a:custGeom>
            <a:avLst/>
            <a:gdLst/>
            <a:ahLst/>
            <a:cxnLst/>
            <a:rect l="l" t="t" r="r" b="b"/>
            <a:pathLst>
              <a:path w="8882" h="8882" extrusionOk="0">
                <a:moveTo>
                  <a:pt x="4424" y="0"/>
                </a:moveTo>
                <a:cubicBezTo>
                  <a:pt x="1993" y="0"/>
                  <a:pt x="0" y="1993"/>
                  <a:pt x="0" y="4451"/>
                </a:cubicBezTo>
                <a:cubicBezTo>
                  <a:pt x="0" y="6882"/>
                  <a:pt x="1993" y="8882"/>
                  <a:pt x="4424" y="8882"/>
                </a:cubicBezTo>
                <a:cubicBezTo>
                  <a:pt x="6882" y="8882"/>
                  <a:pt x="8882" y="6882"/>
                  <a:pt x="8882" y="4451"/>
                </a:cubicBezTo>
                <a:cubicBezTo>
                  <a:pt x="8882" y="1993"/>
                  <a:pt x="6882" y="0"/>
                  <a:pt x="442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Google Shape;1370;p16">
            <a:extLst>
              <a:ext uri="{FF2B5EF4-FFF2-40B4-BE49-F238E27FC236}">
                <a16:creationId xmlns:a16="http://schemas.microsoft.com/office/drawing/2014/main" id="{BE71AD5D-26CC-4A91-8494-0A4445482AF1}"/>
              </a:ext>
            </a:extLst>
          </p:cNvPr>
          <p:cNvSpPr/>
          <p:nvPr/>
        </p:nvSpPr>
        <p:spPr>
          <a:xfrm>
            <a:off x="5220687" y="1723119"/>
            <a:ext cx="1088071" cy="1088071"/>
          </a:xfrm>
          <a:custGeom>
            <a:avLst/>
            <a:gdLst/>
            <a:ahLst/>
            <a:cxnLst/>
            <a:rect l="l" t="t" r="r" b="b"/>
            <a:pathLst>
              <a:path w="9001" h="9001" extrusionOk="0">
                <a:moveTo>
                  <a:pt x="4487" y="119"/>
                </a:moveTo>
                <a:cubicBezTo>
                  <a:pt x="5702" y="119"/>
                  <a:pt x="6806" y="612"/>
                  <a:pt x="7584" y="1424"/>
                </a:cubicBezTo>
                <a:cubicBezTo>
                  <a:pt x="8396" y="2202"/>
                  <a:pt x="8889" y="3299"/>
                  <a:pt x="8889" y="4514"/>
                </a:cubicBezTo>
                <a:cubicBezTo>
                  <a:pt x="8889" y="5702"/>
                  <a:pt x="8396" y="6806"/>
                  <a:pt x="7584" y="7611"/>
                </a:cubicBezTo>
                <a:cubicBezTo>
                  <a:pt x="6806" y="8396"/>
                  <a:pt x="5702" y="8889"/>
                  <a:pt x="4487" y="8889"/>
                </a:cubicBezTo>
                <a:cubicBezTo>
                  <a:pt x="3299" y="8889"/>
                  <a:pt x="2202" y="8396"/>
                  <a:pt x="1389" y="7611"/>
                </a:cubicBezTo>
                <a:cubicBezTo>
                  <a:pt x="612" y="6806"/>
                  <a:pt x="119" y="5702"/>
                  <a:pt x="119" y="4514"/>
                </a:cubicBezTo>
                <a:cubicBezTo>
                  <a:pt x="119" y="3299"/>
                  <a:pt x="612" y="2202"/>
                  <a:pt x="1389" y="1424"/>
                </a:cubicBezTo>
                <a:cubicBezTo>
                  <a:pt x="2202" y="612"/>
                  <a:pt x="3299" y="119"/>
                  <a:pt x="4487" y="119"/>
                </a:cubicBezTo>
                <a:close/>
                <a:moveTo>
                  <a:pt x="4487" y="1"/>
                </a:moveTo>
                <a:cubicBezTo>
                  <a:pt x="2028" y="1"/>
                  <a:pt x="1" y="2028"/>
                  <a:pt x="1" y="4514"/>
                </a:cubicBezTo>
                <a:cubicBezTo>
                  <a:pt x="1" y="6979"/>
                  <a:pt x="2028" y="9000"/>
                  <a:pt x="4487" y="9000"/>
                </a:cubicBezTo>
                <a:cubicBezTo>
                  <a:pt x="6979" y="9000"/>
                  <a:pt x="9000" y="6979"/>
                  <a:pt x="9000" y="4514"/>
                </a:cubicBezTo>
                <a:cubicBezTo>
                  <a:pt x="9000" y="2028"/>
                  <a:pt x="6979" y="1"/>
                  <a:pt x="448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Google Shape;1371;p16">
            <a:extLst>
              <a:ext uri="{FF2B5EF4-FFF2-40B4-BE49-F238E27FC236}">
                <a16:creationId xmlns:a16="http://schemas.microsoft.com/office/drawing/2014/main" id="{9365E856-B8F1-42A4-A3D4-4653BAE6F9A6}"/>
              </a:ext>
            </a:extLst>
          </p:cNvPr>
          <p:cNvSpPr/>
          <p:nvPr/>
        </p:nvSpPr>
        <p:spPr>
          <a:xfrm>
            <a:off x="5333229" y="1835660"/>
            <a:ext cx="863832" cy="863832"/>
          </a:xfrm>
          <a:custGeom>
            <a:avLst/>
            <a:gdLst/>
            <a:ahLst/>
            <a:cxnLst/>
            <a:rect l="l" t="t" r="r" b="b"/>
            <a:pathLst>
              <a:path w="7146" h="7146" extrusionOk="0">
                <a:moveTo>
                  <a:pt x="3556" y="0"/>
                </a:moveTo>
                <a:cubicBezTo>
                  <a:pt x="1590" y="0"/>
                  <a:pt x="0" y="1618"/>
                  <a:pt x="0" y="3583"/>
                </a:cubicBezTo>
                <a:cubicBezTo>
                  <a:pt x="0" y="5555"/>
                  <a:pt x="1590" y="7146"/>
                  <a:pt x="3556" y="7146"/>
                </a:cubicBezTo>
                <a:cubicBezTo>
                  <a:pt x="5555" y="7146"/>
                  <a:pt x="7146" y="5555"/>
                  <a:pt x="7146" y="3583"/>
                </a:cubicBezTo>
                <a:cubicBezTo>
                  <a:pt x="7146" y="1618"/>
                  <a:pt x="5555" y="0"/>
                  <a:pt x="35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Google Shape;1372;p16">
            <a:extLst>
              <a:ext uri="{FF2B5EF4-FFF2-40B4-BE49-F238E27FC236}">
                <a16:creationId xmlns:a16="http://schemas.microsoft.com/office/drawing/2014/main" id="{0D408D3F-C282-47F2-8535-1ED06DF2F45B}"/>
              </a:ext>
            </a:extLst>
          </p:cNvPr>
          <p:cNvSpPr/>
          <p:nvPr/>
        </p:nvSpPr>
        <p:spPr>
          <a:xfrm>
            <a:off x="5476719" y="2066427"/>
            <a:ext cx="42068" cy="48837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348" y="1"/>
                </a:moveTo>
                <a:lnTo>
                  <a:pt x="348" y="1"/>
                </a:lnTo>
                <a:cubicBezTo>
                  <a:pt x="348" y="1"/>
                  <a:pt x="174" y="29"/>
                  <a:pt x="84" y="147"/>
                </a:cubicBezTo>
                <a:cubicBezTo>
                  <a:pt x="1" y="258"/>
                  <a:pt x="28" y="403"/>
                  <a:pt x="28" y="403"/>
                </a:cubicBezTo>
                <a:cubicBezTo>
                  <a:pt x="28" y="403"/>
                  <a:pt x="174" y="376"/>
                  <a:pt x="230" y="258"/>
                </a:cubicBezTo>
                <a:cubicBezTo>
                  <a:pt x="313" y="174"/>
                  <a:pt x="348" y="1"/>
                  <a:pt x="34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Google Shape;1373;p16">
            <a:extLst>
              <a:ext uri="{FF2B5EF4-FFF2-40B4-BE49-F238E27FC236}">
                <a16:creationId xmlns:a16="http://schemas.microsoft.com/office/drawing/2014/main" id="{E0469C8D-C805-4236-AEB1-D16B0ED83589}"/>
              </a:ext>
            </a:extLst>
          </p:cNvPr>
          <p:cNvSpPr/>
          <p:nvPr/>
        </p:nvSpPr>
        <p:spPr>
          <a:xfrm>
            <a:off x="5472487" y="2058931"/>
            <a:ext cx="53068" cy="62980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303" y="146"/>
                </a:moveTo>
                <a:cubicBezTo>
                  <a:pt x="289" y="192"/>
                  <a:pt x="267" y="247"/>
                  <a:pt x="237" y="292"/>
                </a:cubicBezTo>
                <a:cubicBezTo>
                  <a:pt x="210" y="319"/>
                  <a:pt x="149" y="346"/>
                  <a:pt x="120" y="380"/>
                </a:cubicBezTo>
                <a:lnTo>
                  <a:pt x="120" y="380"/>
                </a:lnTo>
                <a:cubicBezTo>
                  <a:pt x="124" y="331"/>
                  <a:pt x="136" y="275"/>
                  <a:pt x="174" y="236"/>
                </a:cubicBezTo>
                <a:cubicBezTo>
                  <a:pt x="209" y="209"/>
                  <a:pt x="265" y="174"/>
                  <a:pt x="293" y="146"/>
                </a:cubicBezTo>
                <a:close/>
                <a:moveTo>
                  <a:pt x="348" y="0"/>
                </a:moveTo>
                <a:cubicBezTo>
                  <a:pt x="320" y="35"/>
                  <a:pt x="174" y="63"/>
                  <a:pt x="91" y="146"/>
                </a:cubicBezTo>
                <a:cubicBezTo>
                  <a:pt x="10" y="252"/>
                  <a:pt x="2" y="330"/>
                  <a:pt x="1" y="410"/>
                </a:cubicBezTo>
                <a:lnTo>
                  <a:pt x="1" y="410"/>
                </a:lnTo>
                <a:lnTo>
                  <a:pt x="1" y="410"/>
                </a:lnTo>
                <a:lnTo>
                  <a:pt x="1" y="410"/>
                </a:lnTo>
                <a:cubicBezTo>
                  <a:pt x="1" y="419"/>
                  <a:pt x="1" y="428"/>
                  <a:pt x="1" y="438"/>
                </a:cubicBezTo>
                <a:lnTo>
                  <a:pt x="1" y="465"/>
                </a:lnTo>
                <a:lnTo>
                  <a:pt x="1" y="493"/>
                </a:lnTo>
                <a:lnTo>
                  <a:pt x="36" y="493"/>
                </a:lnTo>
                <a:cubicBezTo>
                  <a:pt x="36" y="521"/>
                  <a:pt x="36" y="521"/>
                  <a:pt x="63" y="521"/>
                </a:cubicBezTo>
                <a:lnTo>
                  <a:pt x="91" y="521"/>
                </a:lnTo>
                <a:lnTo>
                  <a:pt x="91" y="504"/>
                </a:lnTo>
                <a:lnTo>
                  <a:pt x="91" y="504"/>
                </a:lnTo>
                <a:cubicBezTo>
                  <a:pt x="145" y="479"/>
                  <a:pt x="253" y="443"/>
                  <a:pt x="320" y="347"/>
                </a:cubicBezTo>
                <a:cubicBezTo>
                  <a:pt x="383" y="292"/>
                  <a:pt x="411" y="236"/>
                  <a:pt x="411" y="174"/>
                </a:cubicBezTo>
                <a:cubicBezTo>
                  <a:pt x="411" y="146"/>
                  <a:pt x="438" y="118"/>
                  <a:pt x="438" y="118"/>
                </a:cubicBezTo>
                <a:lnTo>
                  <a:pt x="438" y="90"/>
                </a:lnTo>
                <a:lnTo>
                  <a:pt x="438" y="63"/>
                </a:lnTo>
                <a:lnTo>
                  <a:pt x="411" y="35"/>
                </a:lnTo>
                <a:lnTo>
                  <a:pt x="383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Google Shape;1374;p16">
            <a:extLst>
              <a:ext uri="{FF2B5EF4-FFF2-40B4-BE49-F238E27FC236}">
                <a16:creationId xmlns:a16="http://schemas.microsoft.com/office/drawing/2014/main" id="{FD499D84-1762-45A7-9528-985239D983B5}"/>
              </a:ext>
            </a:extLst>
          </p:cNvPr>
          <p:cNvSpPr/>
          <p:nvPr/>
        </p:nvSpPr>
        <p:spPr>
          <a:xfrm>
            <a:off x="5441420" y="2090844"/>
            <a:ext cx="66485" cy="60563"/>
          </a:xfrm>
          <a:custGeom>
            <a:avLst/>
            <a:gdLst/>
            <a:ahLst/>
            <a:cxnLst/>
            <a:rect l="l" t="t" r="r" b="b"/>
            <a:pathLst>
              <a:path w="550" h="501" extrusionOk="0">
                <a:moveTo>
                  <a:pt x="119" y="0"/>
                </a:moveTo>
                <a:cubicBezTo>
                  <a:pt x="119" y="0"/>
                  <a:pt x="1" y="146"/>
                  <a:pt x="29" y="292"/>
                </a:cubicBezTo>
                <a:cubicBezTo>
                  <a:pt x="29" y="403"/>
                  <a:pt x="147" y="431"/>
                  <a:pt x="175" y="465"/>
                </a:cubicBezTo>
                <a:cubicBezTo>
                  <a:pt x="175" y="465"/>
                  <a:pt x="228" y="501"/>
                  <a:pt x="310" y="501"/>
                </a:cubicBezTo>
                <a:cubicBezTo>
                  <a:pt x="330" y="501"/>
                  <a:pt x="352" y="499"/>
                  <a:pt x="376" y="493"/>
                </a:cubicBezTo>
                <a:cubicBezTo>
                  <a:pt x="494" y="431"/>
                  <a:pt x="550" y="320"/>
                  <a:pt x="550" y="320"/>
                </a:cubicBezTo>
                <a:cubicBezTo>
                  <a:pt x="550" y="320"/>
                  <a:pt x="487" y="252"/>
                  <a:pt x="393" y="252"/>
                </a:cubicBezTo>
                <a:cubicBezTo>
                  <a:pt x="379" y="252"/>
                  <a:pt x="364" y="253"/>
                  <a:pt x="348" y="257"/>
                </a:cubicBezTo>
                <a:cubicBezTo>
                  <a:pt x="258" y="292"/>
                  <a:pt x="202" y="375"/>
                  <a:pt x="175" y="403"/>
                </a:cubicBezTo>
                <a:cubicBezTo>
                  <a:pt x="202" y="375"/>
                  <a:pt x="230" y="292"/>
                  <a:pt x="230" y="201"/>
                </a:cubicBezTo>
                <a:cubicBezTo>
                  <a:pt x="230" y="56"/>
                  <a:pt x="119" y="0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Google Shape;1375;p16">
            <a:extLst>
              <a:ext uri="{FF2B5EF4-FFF2-40B4-BE49-F238E27FC236}">
                <a16:creationId xmlns:a16="http://schemas.microsoft.com/office/drawing/2014/main" id="{445D229B-F07B-43CE-94F2-E4DDC6CFDD3A}"/>
              </a:ext>
            </a:extLst>
          </p:cNvPr>
          <p:cNvSpPr/>
          <p:nvPr/>
        </p:nvSpPr>
        <p:spPr>
          <a:xfrm>
            <a:off x="5438156" y="2084075"/>
            <a:ext cx="115081" cy="73135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161" y="129"/>
                </a:moveTo>
                <a:lnTo>
                  <a:pt x="161" y="129"/>
                </a:lnTo>
                <a:cubicBezTo>
                  <a:pt x="165" y="132"/>
                  <a:pt x="170" y="135"/>
                  <a:pt x="174" y="139"/>
                </a:cubicBezTo>
                <a:cubicBezTo>
                  <a:pt x="174" y="174"/>
                  <a:pt x="202" y="202"/>
                  <a:pt x="202" y="257"/>
                </a:cubicBezTo>
                <a:cubicBezTo>
                  <a:pt x="202" y="301"/>
                  <a:pt x="184" y="367"/>
                  <a:pt x="163" y="420"/>
                </a:cubicBezTo>
                <a:lnTo>
                  <a:pt x="163" y="420"/>
                </a:lnTo>
                <a:cubicBezTo>
                  <a:pt x="158" y="415"/>
                  <a:pt x="152" y="409"/>
                  <a:pt x="146" y="403"/>
                </a:cubicBezTo>
                <a:cubicBezTo>
                  <a:pt x="111" y="403"/>
                  <a:pt x="111" y="376"/>
                  <a:pt x="111" y="313"/>
                </a:cubicBezTo>
                <a:cubicBezTo>
                  <a:pt x="111" y="257"/>
                  <a:pt x="111" y="202"/>
                  <a:pt x="146" y="174"/>
                </a:cubicBezTo>
                <a:cubicBezTo>
                  <a:pt x="146" y="156"/>
                  <a:pt x="154" y="140"/>
                  <a:pt x="161" y="129"/>
                </a:cubicBezTo>
                <a:close/>
                <a:moveTo>
                  <a:pt x="431" y="376"/>
                </a:moveTo>
                <a:cubicBezTo>
                  <a:pt x="454" y="376"/>
                  <a:pt x="481" y="376"/>
                  <a:pt x="506" y="391"/>
                </a:cubicBezTo>
                <a:lnTo>
                  <a:pt x="506" y="391"/>
                </a:lnTo>
                <a:cubicBezTo>
                  <a:pt x="502" y="395"/>
                  <a:pt x="497" y="399"/>
                  <a:pt x="493" y="403"/>
                </a:cubicBezTo>
                <a:cubicBezTo>
                  <a:pt x="458" y="431"/>
                  <a:pt x="431" y="459"/>
                  <a:pt x="375" y="487"/>
                </a:cubicBezTo>
                <a:lnTo>
                  <a:pt x="257" y="487"/>
                </a:lnTo>
                <a:lnTo>
                  <a:pt x="320" y="431"/>
                </a:lnTo>
                <a:cubicBezTo>
                  <a:pt x="347" y="403"/>
                  <a:pt x="375" y="376"/>
                  <a:pt x="403" y="376"/>
                </a:cubicBezTo>
                <a:close/>
                <a:moveTo>
                  <a:pt x="111" y="1"/>
                </a:moveTo>
                <a:lnTo>
                  <a:pt x="84" y="28"/>
                </a:lnTo>
                <a:cubicBezTo>
                  <a:pt x="84" y="28"/>
                  <a:pt x="56" y="84"/>
                  <a:pt x="28" y="112"/>
                </a:cubicBezTo>
                <a:cubicBezTo>
                  <a:pt x="0" y="174"/>
                  <a:pt x="0" y="230"/>
                  <a:pt x="0" y="313"/>
                </a:cubicBezTo>
                <a:lnTo>
                  <a:pt x="0" y="348"/>
                </a:lnTo>
                <a:cubicBezTo>
                  <a:pt x="0" y="431"/>
                  <a:pt x="56" y="459"/>
                  <a:pt x="84" y="521"/>
                </a:cubicBezTo>
                <a:cubicBezTo>
                  <a:pt x="111" y="521"/>
                  <a:pt x="111" y="549"/>
                  <a:pt x="146" y="549"/>
                </a:cubicBezTo>
                <a:lnTo>
                  <a:pt x="174" y="549"/>
                </a:lnTo>
                <a:cubicBezTo>
                  <a:pt x="174" y="577"/>
                  <a:pt x="202" y="577"/>
                  <a:pt x="229" y="577"/>
                </a:cubicBezTo>
                <a:cubicBezTo>
                  <a:pt x="257" y="605"/>
                  <a:pt x="285" y="605"/>
                  <a:pt x="347" y="605"/>
                </a:cubicBezTo>
                <a:cubicBezTo>
                  <a:pt x="375" y="605"/>
                  <a:pt x="403" y="605"/>
                  <a:pt x="431" y="577"/>
                </a:cubicBezTo>
                <a:cubicBezTo>
                  <a:pt x="493" y="577"/>
                  <a:pt x="549" y="521"/>
                  <a:pt x="577" y="487"/>
                </a:cubicBezTo>
                <a:cubicBezTo>
                  <a:pt x="604" y="459"/>
                  <a:pt x="604" y="431"/>
                  <a:pt x="632" y="431"/>
                </a:cubicBezTo>
                <a:lnTo>
                  <a:pt x="632" y="422"/>
                </a:lnTo>
                <a:lnTo>
                  <a:pt x="632" y="422"/>
                </a:lnTo>
                <a:lnTo>
                  <a:pt x="952" y="313"/>
                </a:lnTo>
                <a:lnTo>
                  <a:pt x="632" y="313"/>
                </a:lnTo>
                <a:cubicBezTo>
                  <a:pt x="604" y="313"/>
                  <a:pt x="604" y="313"/>
                  <a:pt x="577" y="285"/>
                </a:cubicBezTo>
                <a:cubicBezTo>
                  <a:pt x="521" y="257"/>
                  <a:pt x="493" y="257"/>
                  <a:pt x="431" y="257"/>
                </a:cubicBezTo>
                <a:lnTo>
                  <a:pt x="347" y="257"/>
                </a:lnTo>
                <a:cubicBezTo>
                  <a:pt x="340" y="265"/>
                  <a:pt x="330" y="272"/>
                  <a:pt x="319" y="280"/>
                </a:cubicBezTo>
                <a:lnTo>
                  <a:pt x="319" y="280"/>
                </a:lnTo>
                <a:cubicBezTo>
                  <a:pt x="319" y="272"/>
                  <a:pt x="320" y="265"/>
                  <a:pt x="320" y="257"/>
                </a:cubicBezTo>
                <a:lnTo>
                  <a:pt x="320" y="230"/>
                </a:lnTo>
                <a:cubicBezTo>
                  <a:pt x="320" y="174"/>
                  <a:pt x="285" y="112"/>
                  <a:pt x="229" y="56"/>
                </a:cubicBezTo>
                <a:lnTo>
                  <a:pt x="202" y="28"/>
                </a:lnTo>
                <a:lnTo>
                  <a:pt x="17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Google Shape;1376;p16">
            <a:extLst>
              <a:ext uri="{FF2B5EF4-FFF2-40B4-BE49-F238E27FC236}">
                <a16:creationId xmlns:a16="http://schemas.microsoft.com/office/drawing/2014/main" id="{CE51DB05-576E-4A35-A5CA-C600C3789664}"/>
              </a:ext>
            </a:extLst>
          </p:cNvPr>
          <p:cNvSpPr/>
          <p:nvPr/>
        </p:nvSpPr>
        <p:spPr>
          <a:xfrm>
            <a:off x="5420508" y="2132791"/>
            <a:ext cx="69749" cy="55485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84" y="0"/>
                </a:moveTo>
                <a:cubicBezTo>
                  <a:pt x="84" y="0"/>
                  <a:pt x="0" y="174"/>
                  <a:pt x="28" y="292"/>
                </a:cubicBezTo>
                <a:cubicBezTo>
                  <a:pt x="56" y="403"/>
                  <a:pt x="174" y="431"/>
                  <a:pt x="202" y="431"/>
                </a:cubicBezTo>
                <a:cubicBezTo>
                  <a:pt x="202" y="431"/>
                  <a:pt x="254" y="459"/>
                  <a:pt x="314" y="459"/>
                </a:cubicBezTo>
                <a:cubicBezTo>
                  <a:pt x="344" y="459"/>
                  <a:pt x="375" y="452"/>
                  <a:pt x="403" y="431"/>
                </a:cubicBezTo>
                <a:cubicBezTo>
                  <a:pt x="521" y="375"/>
                  <a:pt x="577" y="257"/>
                  <a:pt x="577" y="257"/>
                </a:cubicBezTo>
                <a:cubicBezTo>
                  <a:pt x="577" y="257"/>
                  <a:pt x="514" y="210"/>
                  <a:pt x="433" y="210"/>
                </a:cubicBezTo>
                <a:cubicBezTo>
                  <a:pt x="406" y="210"/>
                  <a:pt x="377" y="216"/>
                  <a:pt x="348" y="229"/>
                </a:cubicBezTo>
                <a:cubicBezTo>
                  <a:pt x="292" y="257"/>
                  <a:pt x="230" y="347"/>
                  <a:pt x="202" y="403"/>
                </a:cubicBezTo>
                <a:cubicBezTo>
                  <a:pt x="230" y="347"/>
                  <a:pt x="257" y="257"/>
                  <a:pt x="230" y="174"/>
                </a:cubicBezTo>
                <a:cubicBezTo>
                  <a:pt x="202" y="56"/>
                  <a:pt x="84" y="0"/>
                  <a:pt x="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Google Shape;1377;p16">
            <a:extLst>
              <a:ext uri="{FF2B5EF4-FFF2-40B4-BE49-F238E27FC236}">
                <a16:creationId xmlns:a16="http://schemas.microsoft.com/office/drawing/2014/main" id="{2DB520FC-7BA2-4543-93F0-D56D0B10CBE9}"/>
              </a:ext>
            </a:extLst>
          </p:cNvPr>
          <p:cNvSpPr/>
          <p:nvPr/>
        </p:nvSpPr>
        <p:spPr>
          <a:xfrm>
            <a:off x="5417122" y="2126022"/>
            <a:ext cx="105048" cy="69871"/>
          </a:xfrm>
          <a:custGeom>
            <a:avLst/>
            <a:gdLst/>
            <a:ahLst/>
            <a:cxnLst/>
            <a:rect l="l" t="t" r="r" b="b"/>
            <a:pathLst>
              <a:path w="869" h="578" extrusionOk="0">
                <a:moveTo>
                  <a:pt x="146" y="140"/>
                </a:moveTo>
                <a:cubicBezTo>
                  <a:pt x="174" y="174"/>
                  <a:pt x="202" y="202"/>
                  <a:pt x="202" y="230"/>
                </a:cubicBezTo>
                <a:lnTo>
                  <a:pt x="202" y="285"/>
                </a:lnTo>
                <a:cubicBezTo>
                  <a:pt x="202" y="337"/>
                  <a:pt x="202" y="384"/>
                  <a:pt x="186" y="414"/>
                </a:cubicBezTo>
                <a:lnTo>
                  <a:pt x="186" y="414"/>
                </a:lnTo>
                <a:cubicBezTo>
                  <a:pt x="182" y="411"/>
                  <a:pt x="178" y="408"/>
                  <a:pt x="174" y="403"/>
                </a:cubicBezTo>
                <a:cubicBezTo>
                  <a:pt x="146" y="376"/>
                  <a:pt x="112" y="376"/>
                  <a:pt x="112" y="313"/>
                </a:cubicBezTo>
                <a:lnTo>
                  <a:pt x="112" y="285"/>
                </a:lnTo>
                <a:cubicBezTo>
                  <a:pt x="112" y="230"/>
                  <a:pt x="112" y="174"/>
                  <a:pt x="146" y="140"/>
                </a:cubicBezTo>
                <a:close/>
                <a:moveTo>
                  <a:pt x="459" y="313"/>
                </a:moveTo>
                <a:cubicBezTo>
                  <a:pt x="477" y="313"/>
                  <a:pt x="493" y="323"/>
                  <a:pt x="508" y="332"/>
                </a:cubicBezTo>
                <a:lnTo>
                  <a:pt x="508" y="332"/>
                </a:lnTo>
                <a:lnTo>
                  <a:pt x="494" y="348"/>
                </a:lnTo>
                <a:cubicBezTo>
                  <a:pt x="494" y="376"/>
                  <a:pt x="459" y="431"/>
                  <a:pt x="403" y="431"/>
                </a:cubicBezTo>
                <a:cubicBezTo>
                  <a:pt x="403" y="459"/>
                  <a:pt x="376" y="459"/>
                  <a:pt x="348" y="459"/>
                </a:cubicBezTo>
                <a:lnTo>
                  <a:pt x="295" y="459"/>
                </a:lnTo>
                <a:cubicBezTo>
                  <a:pt x="308" y="441"/>
                  <a:pt x="329" y="422"/>
                  <a:pt x="348" y="403"/>
                </a:cubicBezTo>
                <a:cubicBezTo>
                  <a:pt x="348" y="376"/>
                  <a:pt x="376" y="348"/>
                  <a:pt x="403" y="348"/>
                </a:cubicBezTo>
                <a:cubicBezTo>
                  <a:pt x="431" y="313"/>
                  <a:pt x="431" y="313"/>
                  <a:pt x="459" y="313"/>
                </a:cubicBezTo>
                <a:close/>
                <a:moveTo>
                  <a:pt x="84" y="1"/>
                </a:moveTo>
                <a:lnTo>
                  <a:pt x="56" y="29"/>
                </a:lnTo>
                <a:cubicBezTo>
                  <a:pt x="28" y="84"/>
                  <a:pt x="1" y="174"/>
                  <a:pt x="1" y="285"/>
                </a:cubicBezTo>
                <a:lnTo>
                  <a:pt x="1" y="348"/>
                </a:lnTo>
                <a:cubicBezTo>
                  <a:pt x="28" y="431"/>
                  <a:pt x="84" y="487"/>
                  <a:pt x="112" y="522"/>
                </a:cubicBezTo>
                <a:cubicBezTo>
                  <a:pt x="146" y="522"/>
                  <a:pt x="174" y="522"/>
                  <a:pt x="174" y="549"/>
                </a:cubicBezTo>
                <a:lnTo>
                  <a:pt x="202" y="549"/>
                </a:lnTo>
                <a:cubicBezTo>
                  <a:pt x="202" y="549"/>
                  <a:pt x="230" y="549"/>
                  <a:pt x="258" y="577"/>
                </a:cubicBezTo>
                <a:lnTo>
                  <a:pt x="348" y="577"/>
                </a:lnTo>
                <a:cubicBezTo>
                  <a:pt x="376" y="577"/>
                  <a:pt x="431" y="577"/>
                  <a:pt x="459" y="549"/>
                </a:cubicBezTo>
                <a:cubicBezTo>
                  <a:pt x="521" y="522"/>
                  <a:pt x="577" y="459"/>
                  <a:pt x="605" y="403"/>
                </a:cubicBezTo>
                <a:cubicBezTo>
                  <a:pt x="605" y="376"/>
                  <a:pt x="632" y="376"/>
                  <a:pt x="632" y="348"/>
                </a:cubicBezTo>
                <a:lnTo>
                  <a:pt x="869" y="258"/>
                </a:lnTo>
                <a:lnTo>
                  <a:pt x="632" y="258"/>
                </a:lnTo>
                <a:cubicBezTo>
                  <a:pt x="605" y="258"/>
                  <a:pt x="605" y="230"/>
                  <a:pt x="577" y="230"/>
                </a:cubicBezTo>
                <a:cubicBezTo>
                  <a:pt x="549" y="230"/>
                  <a:pt x="521" y="202"/>
                  <a:pt x="459" y="202"/>
                </a:cubicBezTo>
                <a:cubicBezTo>
                  <a:pt x="431" y="202"/>
                  <a:pt x="403" y="230"/>
                  <a:pt x="348" y="230"/>
                </a:cubicBezTo>
                <a:cubicBezTo>
                  <a:pt x="340" y="237"/>
                  <a:pt x="331" y="244"/>
                  <a:pt x="320" y="252"/>
                </a:cubicBezTo>
                <a:lnTo>
                  <a:pt x="320" y="252"/>
                </a:lnTo>
                <a:lnTo>
                  <a:pt x="320" y="202"/>
                </a:lnTo>
                <a:cubicBezTo>
                  <a:pt x="285" y="140"/>
                  <a:pt x="258" y="84"/>
                  <a:pt x="202" y="56"/>
                </a:cubicBezTo>
                <a:cubicBezTo>
                  <a:pt x="202" y="29"/>
                  <a:pt x="174" y="29"/>
                  <a:pt x="146" y="29"/>
                </a:cubicBezTo>
                <a:lnTo>
                  <a:pt x="14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Google Shape;1378;p16">
            <a:extLst>
              <a:ext uri="{FF2B5EF4-FFF2-40B4-BE49-F238E27FC236}">
                <a16:creationId xmlns:a16="http://schemas.microsoft.com/office/drawing/2014/main" id="{B499939B-76B2-4CAD-A976-2E5A51B141AC}"/>
              </a:ext>
            </a:extLst>
          </p:cNvPr>
          <p:cNvSpPr/>
          <p:nvPr/>
        </p:nvSpPr>
        <p:spPr>
          <a:xfrm>
            <a:off x="5402858" y="2178121"/>
            <a:ext cx="69749" cy="49925"/>
          </a:xfrm>
          <a:custGeom>
            <a:avLst/>
            <a:gdLst/>
            <a:ahLst/>
            <a:cxnLst/>
            <a:rect l="l" t="t" r="r" b="b"/>
            <a:pathLst>
              <a:path w="577" h="413" extrusionOk="0">
                <a:moveTo>
                  <a:pt x="56" y="0"/>
                </a:moveTo>
                <a:cubicBezTo>
                  <a:pt x="56" y="0"/>
                  <a:pt x="1" y="174"/>
                  <a:pt x="56" y="292"/>
                </a:cubicBezTo>
                <a:cubicBezTo>
                  <a:pt x="119" y="403"/>
                  <a:pt x="230" y="403"/>
                  <a:pt x="264" y="403"/>
                </a:cubicBezTo>
                <a:cubicBezTo>
                  <a:pt x="264" y="403"/>
                  <a:pt x="295" y="413"/>
                  <a:pt x="338" y="413"/>
                </a:cubicBezTo>
                <a:cubicBezTo>
                  <a:pt x="376" y="413"/>
                  <a:pt x="423" y="405"/>
                  <a:pt x="466" y="375"/>
                </a:cubicBezTo>
                <a:cubicBezTo>
                  <a:pt x="549" y="320"/>
                  <a:pt x="577" y="174"/>
                  <a:pt x="577" y="174"/>
                </a:cubicBezTo>
                <a:cubicBezTo>
                  <a:pt x="577" y="174"/>
                  <a:pt x="528" y="149"/>
                  <a:pt x="468" y="149"/>
                </a:cubicBezTo>
                <a:cubicBezTo>
                  <a:pt x="438" y="149"/>
                  <a:pt x="406" y="155"/>
                  <a:pt x="376" y="174"/>
                </a:cubicBezTo>
                <a:cubicBezTo>
                  <a:pt x="292" y="229"/>
                  <a:pt x="264" y="320"/>
                  <a:pt x="264" y="375"/>
                </a:cubicBezTo>
                <a:cubicBezTo>
                  <a:pt x="264" y="320"/>
                  <a:pt x="264" y="229"/>
                  <a:pt x="230" y="146"/>
                </a:cubicBezTo>
                <a:cubicBezTo>
                  <a:pt x="202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Google Shape;1379;p16">
            <a:extLst>
              <a:ext uri="{FF2B5EF4-FFF2-40B4-BE49-F238E27FC236}">
                <a16:creationId xmlns:a16="http://schemas.microsoft.com/office/drawing/2014/main" id="{3CC2CF60-1322-4853-BC16-D3A1DD7F0D43}"/>
              </a:ext>
            </a:extLst>
          </p:cNvPr>
          <p:cNvSpPr/>
          <p:nvPr/>
        </p:nvSpPr>
        <p:spPr>
          <a:xfrm>
            <a:off x="5399473" y="2171352"/>
            <a:ext cx="80751" cy="63101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141" y="140"/>
                </a:moveTo>
                <a:cubicBezTo>
                  <a:pt x="143" y="142"/>
                  <a:pt x="145" y="144"/>
                  <a:pt x="147" y="147"/>
                </a:cubicBezTo>
                <a:cubicBezTo>
                  <a:pt x="174" y="147"/>
                  <a:pt x="202" y="174"/>
                  <a:pt x="230" y="230"/>
                </a:cubicBezTo>
                <a:lnTo>
                  <a:pt x="230" y="320"/>
                </a:lnTo>
                <a:lnTo>
                  <a:pt x="230" y="395"/>
                </a:lnTo>
                <a:lnTo>
                  <a:pt x="230" y="395"/>
                </a:lnTo>
                <a:cubicBezTo>
                  <a:pt x="220" y="391"/>
                  <a:pt x="211" y="385"/>
                  <a:pt x="202" y="376"/>
                </a:cubicBezTo>
                <a:cubicBezTo>
                  <a:pt x="174" y="376"/>
                  <a:pt x="174" y="348"/>
                  <a:pt x="147" y="320"/>
                </a:cubicBezTo>
                <a:cubicBezTo>
                  <a:pt x="147" y="285"/>
                  <a:pt x="119" y="258"/>
                  <a:pt x="119" y="230"/>
                </a:cubicBezTo>
                <a:cubicBezTo>
                  <a:pt x="119" y="190"/>
                  <a:pt x="133" y="164"/>
                  <a:pt x="141" y="140"/>
                </a:cubicBezTo>
                <a:close/>
                <a:moveTo>
                  <a:pt x="547" y="258"/>
                </a:moveTo>
                <a:cubicBezTo>
                  <a:pt x="539" y="305"/>
                  <a:pt x="512" y="352"/>
                  <a:pt x="466" y="376"/>
                </a:cubicBezTo>
                <a:cubicBezTo>
                  <a:pt x="432" y="403"/>
                  <a:pt x="379" y="403"/>
                  <a:pt x="351" y="403"/>
                </a:cubicBezTo>
                <a:lnTo>
                  <a:pt x="351" y="403"/>
                </a:lnTo>
                <a:cubicBezTo>
                  <a:pt x="354" y="385"/>
                  <a:pt x="361" y="363"/>
                  <a:pt x="376" y="348"/>
                </a:cubicBezTo>
                <a:cubicBezTo>
                  <a:pt x="376" y="320"/>
                  <a:pt x="404" y="285"/>
                  <a:pt x="431" y="285"/>
                </a:cubicBezTo>
                <a:cubicBezTo>
                  <a:pt x="466" y="258"/>
                  <a:pt x="494" y="258"/>
                  <a:pt x="522" y="258"/>
                </a:cubicBezTo>
                <a:close/>
                <a:moveTo>
                  <a:pt x="56" y="1"/>
                </a:moveTo>
                <a:lnTo>
                  <a:pt x="56" y="28"/>
                </a:lnTo>
                <a:cubicBezTo>
                  <a:pt x="29" y="28"/>
                  <a:pt x="29" y="56"/>
                  <a:pt x="29" y="84"/>
                </a:cubicBezTo>
                <a:cubicBezTo>
                  <a:pt x="29" y="147"/>
                  <a:pt x="1" y="174"/>
                  <a:pt x="1" y="230"/>
                </a:cubicBezTo>
                <a:cubicBezTo>
                  <a:pt x="1" y="258"/>
                  <a:pt x="29" y="320"/>
                  <a:pt x="29" y="376"/>
                </a:cubicBezTo>
                <a:cubicBezTo>
                  <a:pt x="56" y="431"/>
                  <a:pt x="119" y="459"/>
                  <a:pt x="174" y="494"/>
                </a:cubicBezTo>
                <a:cubicBezTo>
                  <a:pt x="202" y="494"/>
                  <a:pt x="230" y="522"/>
                  <a:pt x="230" y="522"/>
                </a:cubicBezTo>
                <a:lnTo>
                  <a:pt x="348" y="522"/>
                </a:lnTo>
                <a:cubicBezTo>
                  <a:pt x="404" y="522"/>
                  <a:pt x="466" y="522"/>
                  <a:pt x="522" y="494"/>
                </a:cubicBezTo>
                <a:cubicBezTo>
                  <a:pt x="577" y="431"/>
                  <a:pt x="605" y="376"/>
                  <a:pt x="640" y="320"/>
                </a:cubicBezTo>
                <a:cubicBezTo>
                  <a:pt x="667" y="320"/>
                  <a:pt x="667" y="285"/>
                  <a:pt x="667" y="258"/>
                </a:cubicBezTo>
                <a:lnTo>
                  <a:pt x="667" y="230"/>
                </a:lnTo>
                <a:lnTo>
                  <a:pt x="667" y="202"/>
                </a:lnTo>
                <a:cubicBezTo>
                  <a:pt x="667" y="174"/>
                  <a:pt x="640" y="174"/>
                  <a:pt x="640" y="174"/>
                </a:cubicBezTo>
                <a:cubicBezTo>
                  <a:pt x="640" y="174"/>
                  <a:pt x="577" y="147"/>
                  <a:pt x="522" y="147"/>
                </a:cubicBezTo>
                <a:cubicBezTo>
                  <a:pt x="466" y="147"/>
                  <a:pt x="404" y="174"/>
                  <a:pt x="376" y="202"/>
                </a:cubicBezTo>
                <a:cubicBezTo>
                  <a:pt x="362" y="209"/>
                  <a:pt x="349" y="216"/>
                  <a:pt x="338" y="224"/>
                </a:cubicBezTo>
                <a:lnTo>
                  <a:pt x="338" y="224"/>
                </a:lnTo>
                <a:cubicBezTo>
                  <a:pt x="334" y="208"/>
                  <a:pt x="329" y="191"/>
                  <a:pt x="320" y="174"/>
                </a:cubicBezTo>
                <a:cubicBezTo>
                  <a:pt x="292" y="112"/>
                  <a:pt x="230" y="56"/>
                  <a:pt x="202" y="28"/>
                </a:cubicBezTo>
                <a:cubicBezTo>
                  <a:pt x="174" y="28"/>
                  <a:pt x="147" y="1"/>
                  <a:pt x="14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Google Shape;1380;p16">
            <a:extLst>
              <a:ext uri="{FF2B5EF4-FFF2-40B4-BE49-F238E27FC236}">
                <a16:creationId xmlns:a16="http://schemas.microsoft.com/office/drawing/2014/main" id="{78D6494B-BC16-47D1-84E5-7500B1997967}"/>
              </a:ext>
            </a:extLst>
          </p:cNvPr>
          <p:cNvSpPr/>
          <p:nvPr/>
        </p:nvSpPr>
        <p:spPr>
          <a:xfrm>
            <a:off x="5396089" y="2223454"/>
            <a:ext cx="69871" cy="46177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29" y="0"/>
                </a:moveTo>
                <a:cubicBezTo>
                  <a:pt x="29" y="0"/>
                  <a:pt x="1" y="174"/>
                  <a:pt x="57" y="292"/>
                </a:cubicBezTo>
                <a:cubicBezTo>
                  <a:pt x="112" y="375"/>
                  <a:pt x="258" y="375"/>
                  <a:pt x="258" y="375"/>
                </a:cubicBezTo>
                <a:cubicBezTo>
                  <a:pt x="258" y="375"/>
                  <a:pt x="285" y="382"/>
                  <a:pt x="321" y="382"/>
                </a:cubicBezTo>
                <a:cubicBezTo>
                  <a:pt x="368" y="382"/>
                  <a:pt x="428" y="371"/>
                  <a:pt x="459" y="320"/>
                </a:cubicBezTo>
                <a:cubicBezTo>
                  <a:pt x="550" y="236"/>
                  <a:pt x="577" y="118"/>
                  <a:pt x="577" y="118"/>
                </a:cubicBezTo>
                <a:cubicBezTo>
                  <a:pt x="577" y="118"/>
                  <a:pt x="530" y="100"/>
                  <a:pt x="473" y="100"/>
                </a:cubicBezTo>
                <a:cubicBezTo>
                  <a:pt x="431" y="100"/>
                  <a:pt x="384" y="110"/>
                  <a:pt x="348" y="146"/>
                </a:cubicBezTo>
                <a:cubicBezTo>
                  <a:pt x="286" y="202"/>
                  <a:pt x="258" y="292"/>
                  <a:pt x="258" y="347"/>
                </a:cubicBezTo>
                <a:cubicBezTo>
                  <a:pt x="258" y="292"/>
                  <a:pt x="258" y="202"/>
                  <a:pt x="230" y="118"/>
                </a:cubicBezTo>
                <a:cubicBezTo>
                  <a:pt x="175" y="28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Google Shape;1381;p16">
            <a:extLst>
              <a:ext uri="{FF2B5EF4-FFF2-40B4-BE49-F238E27FC236}">
                <a16:creationId xmlns:a16="http://schemas.microsoft.com/office/drawing/2014/main" id="{3C3B742A-8957-4C17-838C-47BB41168059}"/>
              </a:ext>
            </a:extLst>
          </p:cNvPr>
          <p:cNvSpPr/>
          <p:nvPr/>
        </p:nvSpPr>
        <p:spPr>
          <a:xfrm>
            <a:off x="5392825" y="2216684"/>
            <a:ext cx="79783" cy="59716"/>
          </a:xfrm>
          <a:custGeom>
            <a:avLst/>
            <a:gdLst/>
            <a:ahLst/>
            <a:cxnLst/>
            <a:rect l="l" t="t" r="r" b="b"/>
            <a:pathLst>
              <a:path w="660" h="494" extrusionOk="0">
                <a:moveTo>
                  <a:pt x="537" y="202"/>
                </a:moveTo>
                <a:cubicBezTo>
                  <a:pt x="519" y="250"/>
                  <a:pt x="511" y="301"/>
                  <a:pt x="459" y="348"/>
                </a:cubicBezTo>
                <a:cubicBezTo>
                  <a:pt x="438" y="368"/>
                  <a:pt x="388" y="374"/>
                  <a:pt x="348" y="375"/>
                </a:cubicBezTo>
                <a:lnTo>
                  <a:pt x="348" y="375"/>
                </a:lnTo>
                <a:cubicBezTo>
                  <a:pt x="351" y="357"/>
                  <a:pt x="357" y="338"/>
                  <a:pt x="375" y="320"/>
                </a:cubicBezTo>
                <a:cubicBezTo>
                  <a:pt x="375" y="292"/>
                  <a:pt x="403" y="258"/>
                  <a:pt x="431" y="258"/>
                </a:cubicBezTo>
                <a:cubicBezTo>
                  <a:pt x="459" y="230"/>
                  <a:pt x="486" y="202"/>
                  <a:pt x="521" y="202"/>
                </a:cubicBezTo>
                <a:close/>
                <a:moveTo>
                  <a:pt x="111" y="147"/>
                </a:moveTo>
                <a:cubicBezTo>
                  <a:pt x="139" y="147"/>
                  <a:pt x="174" y="174"/>
                  <a:pt x="202" y="202"/>
                </a:cubicBezTo>
                <a:cubicBezTo>
                  <a:pt x="225" y="249"/>
                  <a:pt x="229" y="321"/>
                  <a:pt x="229" y="376"/>
                </a:cubicBezTo>
                <a:lnTo>
                  <a:pt x="229" y="376"/>
                </a:lnTo>
                <a:cubicBezTo>
                  <a:pt x="202" y="348"/>
                  <a:pt x="174" y="348"/>
                  <a:pt x="139" y="320"/>
                </a:cubicBezTo>
                <a:cubicBezTo>
                  <a:pt x="111" y="292"/>
                  <a:pt x="111" y="230"/>
                  <a:pt x="111" y="174"/>
                </a:cubicBezTo>
                <a:lnTo>
                  <a:pt x="111" y="147"/>
                </a:lnTo>
                <a:close/>
                <a:moveTo>
                  <a:pt x="56" y="1"/>
                </a:moveTo>
                <a:cubicBezTo>
                  <a:pt x="28" y="1"/>
                  <a:pt x="28" y="1"/>
                  <a:pt x="28" y="28"/>
                </a:cubicBezTo>
                <a:lnTo>
                  <a:pt x="0" y="28"/>
                </a:lnTo>
                <a:lnTo>
                  <a:pt x="0" y="56"/>
                </a:lnTo>
                <a:lnTo>
                  <a:pt x="0" y="174"/>
                </a:lnTo>
                <a:cubicBezTo>
                  <a:pt x="0" y="230"/>
                  <a:pt x="0" y="320"/>
                  <a:pt x="28" y="376"/>
                </a:cubicBezTo>
                <a:cubicBezTo>
                  <a:pt x="84" y="431"/>
                  <a:pt x="139" y="466"/>
                  <a:pt x="202" y="494"/>
                </a:cubicBezTo>
                <a:lnTo>
                  <a:pt x="313" y="494"/>
                </a:lnTo>
                <a:cubicBezTo>
                  <a:pt x="375" y="494"/>
                  <a:pt x="459" y="494"/>
                  <a:pt x="549" y="431"/>
                </a:cubicBezTo>
                <a:cubicBezTo>
                  <a:pt x="604" y="376"/>
                  <a:pt x="632" y="320"/>
                  <a:pt x="632" y="258"/>
                </a:cubicBezTo>
                <a:cubicBezTo>
                  <a:pt x="632" y="230"/>
                  <a:pt x="632" y="202"/>
                  <a:pt x="660" y="202"/>
                </a:cubicBezTo>
                <a:lnTo>
                  <a:pt x="660" y="174"/>
                </a:lnTo>
                <a:cubicBezTo>
                  <a:pt x="660" y="147"/>
                  <a:pt x="660" y="147"/>
                  <a:pt x="632" y="119"/>
                </a:cubicBezTo>
                <a:lnTo>
                  <a:pt x="604" y="119"/>
                </a:lnTo>
                <a:cubicBezTo>
                  <a:pt x="604" y="119"/>
                  <a:pt x="577" y="84"/>
                  <a:pt x="521" y="84"/>
                </a:cubicBezTo>
                <a:cubicBezTo>
                  <a:pt x="486" y="84"/>
                  <a:pt x="403" y="119"/>
                  <a:pt x="347" y="174"/>
                </a:cubicBezTo>
                <a:cubicBezTo>
                  <a:pt x="336" y="183"/>
                  <a:pt x="326" y="192"/>
                  <a:pt x="316" y="202"/>
                </a:cubicBezTo>
                <a:lnTo>
                  <a:pt x="316" y="202"/>
                </a:lnTo>
                <a:cubicBezTo>
                  <a:pt x="308" y="182"/>
                  <a:pt x="298" y="164"/>
                  <a:pt x="285" y="147"/>
                </a:cubicBezTo>
                <a:cubicBezTo>
                  <a:pt x="257" y="84"/>
                  <a:pt x="202" y="56"/>
                  <a:pt x="174" y="28"/>
                </a:cubicBezTo>
                <a:cubicBezTo>
                  <a:pt x="139" y="28"/>
                  <a:pt x="111" y="1"/>
                  <a:pt x="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Google Shape;1382;p16">
            <a:extLst>
              <a:ext uri="{FF2B5EF4-FFF2-40B4-BE49-F238E27FC236}">
                <a16:creationId xmlns:a16="http://schemas.microsoft.com/office/drawing/2014/main" id="{54D282DC-F573-47C5-99E5-092040685322}"/>
              </a:ext>
            </a:extLst>
          </p:cNvPr>
          <p:cNvSpPr/>
          <p:nvPr/>
        </p:nvSpPr>
        <p:spPr>
          <a:xfrm>
            <a:off x="5392825" y="2272894"/>
            <a:ext cx="69749" cy="42188"/>
          </a:xfrm>
          <a:custGeom>
            <a:avLst/>
            <a:gdLst/>
            <a:ahLst/>
            <a:cxnLst/>
            <a:rect l="l" t="t" r="r" b="b"/>
            <a:pathLst>
              <a:path w="577" h="349" extrusionOk="0">
                <a:moveTo>
                  <a:pt x="28" y="1"/>
                </a:moveTo>
                <a:cubicBezTo>
                  <a:pt x="28" y="1"/>
                  <a:pt x="0" y="175"/>
                  <a:pt x="84" y="258"/>
                </a:cubicBezTo>
                <a:cubicBezTo>
                  <a:pt x="174" y="348"/>
                  <a:pt x="285" y="348"/>
                  <a:pt x="285" y="348"/>
                </a:cubicBezTo>
                <a:cubicBezTo>
                  <a:pt x="285" y="348"/>
                  <a:pt x="431" y="313"/>
                  <a:pt x="486" y="230"/>
                </a:cubicBezTo>
                <a:cubicBezTo>
                  <a:pt x="577" y="140"/>
                  <a:pt x="577" y="1"/>
                  <a:pt x="577" y="1"/>
                </a:cubicBezTo>
                <a:lnTo>
                  <a:pt x="577" y="1"/>
                </a:lnTo>
                <a:cubicBezTo>
                  <a:pt x="577" y="1"/>
                  <a:pt x="431" y="1"/>
                  <a:pt x="347" y="84"/>
                </a:cubicBezTo>
                <a:cubicBezTo>
                  <a:pt x="313" y="140"/>
                  <a:pt x="285" y="230"/>
                  <a:pt x="285" y="286"/>
                </a:cubicBezTo>
                <a:cubicBezTo>
                  <a:pt x="285" y="230"/>
                  <a:pt x="257" y="140"/>
                  <a:pt x="229" y="84"/>
                </a:cubicBezTo>
                <a:cubicBezTo>
                  <a:pt x="139" y="1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1383;p16">
            <a:extLst>
              <a:ext uri="{FF2B5EF4-FFF2-40B4-BE49-F238E27FC236}">
                <a16:creationId xmlns:a16="http://schemas.microsoft.com/office/drawing/2014/main" id="{B2FD69D2-B205-41B5-8869-5691C47401E4}"/>
              </a:ext>
            </a:extLst>
          </p:cNvPr>
          <p:cNvSpPr/>
          <p:nvPr/>
        </p:nvSpPr>
        <p:spPr>
          <a:xfrm>
            <a:off x="5388594" y="2265399"/>
            <a:ext cx="88245" cy="56332"/>
          </a:xfrm>
          <a:custGeom>
            <a:avLst/>
            <a:gdLst/>
            <a:ahLst/>
            <a:cxnLst/>
            <a:rect l="l" t="t" r="r" b="b"/>
            <a:pathLst>
              <a:path w="730" h="466" extrusionOk="0">
                <a:moveTo>
                  <a:pt x="539" y="127"/>
                </a:moveTo>
                <a:cubicBezTo>
                  <a:pt x="520" y="179"/>
                  <a:pt x="516" y="242"/>
                  <a:pt x="494" y="264"/>
                </a:cubicBezTo>
                <a:cubicBezTo>
                  <a:pt x="466" y="292"/>
                  <a:pt x="438" y="320"/>
                  <a:pt x="410" y="320"/>
                </a:cubicBezTo>
                <a:cubicBezTo>
                  <a:pt x="402" y="320"/>
                  <a:pt x="392" y="323"/>
                  <a:pt x="384" y="326"/>
                </a:cubicBezTo>
                <a:lnTo>
                  <a:pt x="384" y="326"/>
                </a:lnTo>
                <a:cubicBezTo>
                  <a:pt x="390" y="278"/>
                  <a:pt x="414" y="228"/>
                  <a:pt x="438" y="174"/>
                </a:cubicBezTo>
                <a:cubicBezTo>
                  <a:pt x="456" y="156"/>
                  <a:pt x="502" y="137"/>
                  <a:pt x="539" y="127"/>
                </a:cubicBezTo>
                <a:close/>
                <a:moveTo>
                  <a:pt x="119" y="119"/>
                </a:moveTo>
                <a:cubicBezTo>
                  <a:pt x="146" y="119"/>
                  <a:pt x="174" y="146"/>
                  <a:pt x="209" y="174"/>
                </a:cubicBezTo>
                <a:cubicBezTo>
                  <a:pt x="232" y="225"/>
                  <a:pt x="254" y="290"/>
                  <a:pt x="262" y="343"/>
                </a:cubicBezTo>
                <a:lnTo>
                  <a:pt x="262" y="343"/>
                </a:lnTo>
                <a:cubicBezTo>
                  <a:pt x="256" y="339"/>
                  <a:pt x="249" y="332"/>
                  <a:pt x="237" y="320"/>
                </a:cubicBezTo>
                <a:cubicBezTo>
                  <a:pt x="209" y="320"/>
                  <a:pt x="174" y="320"/>
                  <a:pt x="174" y="292"/>
                </a:cubicBezTo>
                <a:cubicBezTo>
                  <a:pt x="146" y="264"/>
                  <a:pt x="119" y="237"/>
                  <a:pt x="119" y="174"/>
                </a:cubicBezTo>
                <a:lnTo>
                  <a:pt x="119" y="119"/>
                </a:lnTo>
                <a:close/>
                <a:moveTo>
                  <a:pt x="0" y="0"/>
                </a:moveTo>
                <a:lnTo>
                  <a:pt x="0" y="28"/>
                </a:lnTo>
                <a:lnTo>
                  <a:pt x="0" y="63"/>
                </a:lnTo>
                <a:lnTo>
                  <a:pt x="0" y="91"/>
                </a:lnTo>
                <a:lnTo>
                  <a:pt x="0" y="202"/>
                </a:lnTo>
                <a:cubicBezTo>
                  <a:pt x="0" y="264"/>
                  <a:pt x="35" y="320"/>
                  <a:pt x="91" y="348"/>
                </a:cubicBezTo>
                <a:cubicBezTo>
                  <a:pt x="119" y="410"/>
                  <a:pt x="146" y="438"/>
                  <a:pt x="209" y="438"/>
                </a:cubicBezTo>
                <a:cubicBezTo>
                  <a:pt x="237" y="466"/>
                  <a:pt x="264" y="466"/>
                  <a:pt x="292" y="466"/>
                </a:cubicBezTo>
                <a:lnTo>
                  <a:pt x="382" y="466"/>
                </a:lnTo>
                <a:cubicBezTo>
                  <a:pt x="410" y="438"/>
                  <a:pt x="521" y="410"/>
                  <a:pt x="584" y="348"/>
                </a:cubicBezTo>
                <a:cubicBezTo>
                  <a:pt x="612" y="292"/>
                  <a:pt x="639" y="202"/>
                  <a:pt x="639" y="174"/>
                </a:cubicBezTo>
                <a:cubicBezTo>
                  <a:pt x="639" y="146"/>
                  <a:pt x="667" y="119"/>
                  <a:pt x="667" y="91"/>
                </a:cubicBezTo>
                <a:lnTo>
                  <a:pt x="662" y="88"/>
                </a:lnTo>
                <a:lnTo>
                  <a:pt x="662" y="88"/>
                </a:lnTo>
                <a:lnTo>
                  <a:pt x="730" y="0"/>
                </a:lnTo>
                <a:lnTo>
                  <a:pt x="584" y="0"/>
                </a:lnTo>
                <a:cubicBezTo>
                  <a:pt x="521" y="0"/>
                  <a:pt x="410" y="28"/>
                  <a:pt x="348" y="119"/>
                </a:cubicBezTo>
                <a:cubicBezTo>
                  <a:pt x="336" y="130"/>
                  <a:pt x="326" y="144"/>
                  <a:pt x="317" y="159"/>
                </a:cubicBezTo>
                <a:lnTo>
                  <a:pt x="317" y="159"/>
                </a:lnTo>
                <a:cubicBezTo>
                  <a:pt x="309" y="145"/>
                  <a:pt x="301" y="132"/>
                  <a:pt x="292" y="119"/>
                </a:cubicBezTo>
                <a:cubicBezTo>
                  <a:pt x="264" y="63"/>
                  <a:pt x="209" y="28"/>
                  <a:pt x="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1384;p16">
            <a:extLst>
              <a:ext uri="{FF2B5EF4-FFF2-40B4-BE49-F238E27FC236}">
                <a16:creationId xmlns:a16="http://schemas.microsoft.com/office/drawing/2014/main" id="{F03E70C3-A0C6-4167-BA17-381C2F9CE219}"/>
              </a:ext>
            </a:extLst>
          </p:cNvPr>
          <p:cNvSpPr/>
          <p:nvPr/>
        </p:nvSpPr>
        <p:spPr>
          <a:xfrm>
            <a:off x="5396089" y="2310731"/>
            <a:ext cx="69871" cy="46781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550" y="0"/>
                </a:moveTo>
                <a:lnTo>
                  <a:pt x="550" y="0"/>
                </a:lnTo>
                <a:cubicBezTo>
                  <a:pt x="550" y="0"/>
                  <a:pt x="404" y="0"/>
                  <a:pt x="348" y="118"/>
                </a:cubicBezTo>
                <a:cubicBezTo>
                  <a:pt x="320" y="174"/>
                  <a:pt x="320" y="292"/>
                  <a:pt x="320" y="320"/>
                </a:cubicBezTo>
                <a:cubicBezTo>
                  <a:pt x="320" y="292"/>
                  <a:pt x="286" y="174"/>
                  <a:pt x="202" y="118"/>
                </a:cubicBezTo>
                <a:cubicBezTo>
                  <a:pt x="148" y="68"/>
                  <a:pt x="87" y="58"/>
                  <a:pt x="46" y="58"/>
                </a:cubicBezTo>
                <a:cubicBezTo>
                  <a:pt x="19" y="58"/>
                  <a:pt x="1" y="63"/>
                  <a:pt x="1" y="63"/>
                </a:cubicBezTo>
                <a:cubicBezTo>
                  <a:pt x="1" y="63"/>
                  <a:pt x="1" y="237"/>
                  <a:pt x="112" y="320"/>
                </a:cubicBezTo>
                <a:cubicBezTo>
                  <a:pt x="168" y="376"/>
                  <a:pt x="234" y="386"/>
                  <a:pt x="277" y="386"/>
                </a:cubicBezTo>
                <a:cubicBezTo>
                  <a:pt x="303" y="386"/>
                  <a:pt x="320" y="382"/>
                  <a:pt x="320" y="382"/>
                </a:cubicBezTo>
                <a:cubicBezTo>
                  <a:pt x="320" y="382"/>
                  <a:pt x="459" y="348"/>
                  <a:pt x="522" y="264"/>
                </a:cubicBezTo>
                <a:cubicBezTo>
                  <a:pt x="577" y="146"/>
                  <a:pt x="550" y="0"/>
                  <a:pt x="550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Google Shape;1385;p16">
            <a:extLst>
              <a:ext uri="{FF2B5EF4-FFF2-40B4-BE49-F238E27FC236}">
                <a16:creationId xmlns:a16="http://schemas.microsoft.com/office/drawing/2014/main" id="{DE61AAD8-82E8-4504-BCFC-534FBF38FF65}"/>
              </a:ext>
            </a:extLst>
          </p:cNvPr>
          <p:cNvSpPr/>
          <p:nvPr/>
        </p:nvSpPr>
        <p:spPr>
          <a:xfrm>
            <a:off x="5388595" y="2303962"/>
            <a:ext cx="80751" cy="59716"/>
          </a:xfrm>
          <a:custGeom>
            <a:avLst/>
            <a:gdLst/>
            <a:ahLst/>
            <a:cxnLst/>
            <a:rect l="l" t="t" r="r" b="b"/>
            <a:pathLst>
              <a:path w="668" h="494" extrusionOk="0">
                <a:moveTo>
                  <a:pt x="556" y="147"/>
                </a:moveTo>
                <a:cubicBezTo>
                  <a:pt x="556" y="174"/>
                  <a:pt x="556" y="230"/>
                  <a:pt x="521" y="293"/>
                </a:cubicBezTo>
                <a:cubicBezTo>
                  <a:pt x="494" y="320"/>
                  <a:pt x="466" y="348"/>
                  <a:pt x="438" y="348"/>
                </a:cubicBezTo>
                <a:lnTo>
                  <a:pt x="438" y="320"/>
                </a:lnTo>
                <a:cubicBezTo>
                  <a:pt x="438" y="293"/>
                  <a:pt x="438" y="230"/>
                  <a:pt x="466" y="202"/>
                </a:cubicBezTo>
                <a:cubicBezTo>
                  <a:pt x="494" y="174"/>
                  <a:pt x="521" y="147"/>
                  <a:pt x="556" y="147"/>
                </a:cubicBezTo>
                <a:close/>
                <a:moveTo>
                  <a:pt x="120" y="175"/>
                </a:moveTo>
                <a:lnTo>
                  <a:pt x="120" y="175"/>
                </a:lnTo>
                <a:cubicBezTo>
                  <a:pt x="167" y="176"/>
                  <a:pt x="214" y="184"/>
                  <a:pt x="237" y="230"/>
                </a:cubicBezTo>
                <a:cubicBezTo>
                  <a:pt x="283" y="259"/>
                  <a:pt x="311" y="323"/>
                  <a:pt x="318" y="376"/>
                </a:cubicBezTo>
                <a:lnTo>
                  <a:pt x="318" y="376"/>
                </a:lnTo>
                <a:cubicBezTo>
                  <a:pt x="289" y="376"/>
                  <a:pt x="236" y="375"/>
                  <a:pt x="209" y="348"/>
                </a:cubicBezTo>
                <a:cubicBezTo>
                  <a:pt x="174" y="320"/>
                  <a:pt x="146" y="265"/>
                  <a:pt x="146" y="202"/>
                </a:cubicBezTo>
                <a:cubicBezTo>
                  <a:pt x="128" y="202"/>
                  <a:pt x="122" y="191"/>
                  <a:pt x="120" y="175"/>
                </a:cubicBezTo>
                <a:close/>
                <a:moveTo>
                  <a:pt x="584" y="1"/>
                </a:moveTo>
                <a:lnTo>
                  <a:pt x="584" y="12"/>
                </a:lnTo>
                <a:lnTo>
                  <a:pt x="584" y="12"/>
                </a:lnTo>
                <a:cubicBezTo>
                  <a:pt x="562" y="20"/>
                  <a:pt x="529" y="29"/>
                  <a:pt x="494" y="29"/>
                </a:cubicBezTo>
                <a:cubicBezTo>
                  <a:pt x="466" y="56"/>
                  <a:pt x="410" y="91"/>
                  <a:pt x="348" y="147"/>
                </a:cubicBezTo>
                <a:cubicBezTo>
                  <a:pt x="344" y="155"/>
                  <a:pt x="340" y="163"/>
                  <a:pt x="337" y="171"/>
                </a:cubicBezTo>
                <a:lnTo>
                  <a:pt x="337" y="171"/>
                </a:lnTo>
                <a:cubicBezTo>
                  <a:pt x="332" y="163"/>
                  <a:pt x="326" y="155"/>
                  <a:pt x="320" y="147"/>
                </a:cubicBezTo>
                <a:cubicBezTo>
                  <a:pt x="237" y="56"/>
                  <a:pt x="146" y="56"/>
                  <a:pt x="91" y="56"/>
                </a:cubicBezTo>
                <a:lnTo>
                  <a:pt x="35" y="56"/>
                </a:lnTo>
                <a:lnTo>
                  <a:pt x="35" y="91"/>
                </a:lnTo>
                <a:lnTo>
                  <a:pt x="0" y="91"/>
                </a:lnTo>
                <a:lnTo>
                  <a:pt x="0" y="119"/>
                </a:lnTo>
                <a:lnTo>
                  <a:pt x="0" y="174"/>
                </a:lnTo>
                <a:cubicBezTo>
                  <a:pt x="0" y="202"/>
                  <a:pt x="35" y="230"/>
                  <a:pt x="35" y="293"/>
                </a:cubicBezTo>
                <a:cubicBezTo>
                  <a:pt x="63" y="348"/>
                  <a:pt x="91" y="376"/>
                  <a:pt x="119" y="438"/>
                </a:cubicBezTo>
                <a:cubicBezTo>
                  <a:pt x="174" y="494"/>
                  <a:pt x="264" y="494"/>
                  <a:pt x="320" y="494"/>
                </a:cubicBezTo>
                <a:lnTo>
                  <a:pt x="438" y="494"/>
                </a:lnTo>
                <a:cubicBezTo>
                  <a:pt x="494" y="466"/>
                  <a:pt x="584" y="438"/>
                  <a:pt x="639" y="348"/>
                </a:cubicBezTo>
                <a:cubicBezTo>
                  <a:pt x="667" y="265"/>
                  <a:pt x="667" y="202"/>
                  <a:pt x="667" y="147"/>
                </a:cubicBezTo>
                <a:lnTo>
                  <a:pt x="667" y="91"/>
                </a:lnTo>
                <a:lnTo>
                  <a:pt x="667" y="56"/>
                </a:lnTo>
                <a:lnTo>
                  <a:pt x="612" y="56"/>
                </a:lnTo>
                <a:lnTo>
                  <a:pt x="612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Google Shape;1386;p16">
            <a:extLst>
              <a:ext uri="{FF2B5EF4-FFF2-40B4-BE49-F238E27FC236}">
                <a16:creationId xmlns:a16="http://schemas.microsoft.com/office/drawing/2014/main" id="{EE0B227E-A5E3-45DC-842E-BED0B5151C0A}"/>
              </a:ext>
            </a:extLst>
          </p:cNvPr>
          <p:cNvSpPr/>
          <p:nvPr/>
        </p:nvSpPr>
        <p:spPr>
          <a:xfrm>
            <a:off x="5402858" y="2349292"/>
            <a:ext cx="69749" cy="51739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549" y="1"/>
                </a:moveTo>
                <a:cubicBezTo>
                  <a:pt x="549" y="1"/>
                  <a:pt x="403" y="29"/>
                  <a:pt x="376" y="147"/>
                </a:cubicBezTo>
                <a:cubicBezTo>
                  <a:pt x="320" y="202"/>
                  <a:pt x="348" y="320"/>
                  <a:pt x="376" y="348"/>
                </a:cubicBezTo>
                <a:cubicBezTo>
                  <a:pt x="348" y="320"/>
                  <a:pt x="292" y="237"/>
                  <a:pt x="230" y="174"/>
                </a:cubicBezTo>
                <a:cubicBezTo>
                  <a:pt x="194" y="139"/>
                  <a:pt x="147" y="129"/>
                  <a:pt x="105" y="129"/>
                </a:cubicBezTo>
                <a:cubicBezTo>
                  <a:pt x="48" y="129"/>
                  <a:pt x="1" y="147"/>
                  <a:pt x="1" y="147"/>
                </a:cubicBezTo>
                <a:cubicBezTo>
                  <a:pt x="1" y="147"/>
                  <a:pt x="56" y="320"/>
                  <a:pt x="146" y="376"/>
                </a:cubicBezTo>
                <a:cubicBezTo>
                  <a:pt x="199" y="416"/>
                  <a:pt x="251" y="427"/>
                  <a:pt x="292" y="427"/>
                </a:cubicBezTo>
                <a:cubicBezTo>
                  <a:pt x="342" y="427"/>
                  <a:pt x="376" y="411"/>
                  <a:pt x="376" y="411"/>
                </a:cubicBezTo>
                <a:cubicBezTo>
                  <a:pt x="376" y="411"/>
                  <a:pt x="494" y="348"/>
                  <a:pt x="549" y="265"/>
                </a:cubicBezTo>
                <a:cubicBezTo>
                  <a:pt x="577" y="147"/>
                  <a:pt x="549" y="1"/>
                  <a:pt x="549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Google Shape;1387;p16">
            <a:extLst>
              <a:ext uri="{FF2B5EF4-FFF2-40B4-BE49-F238E27FC236}">
                <a16:creationId xmlns:a16="http://schemas.microsoft.com/office/drawing/2014/main" id="{9D06D6A4-1A4B-4457-9612-0A3FBA748F08}"/>
              </a:ext>
            </a:extLst>
          </p:cNvPr>
          <p:cNvSpPr/>
          <p:nvPr/>
        </p:nvSpPr>
        <p:spPr>
          <a:xfrm>
            <a:off x="5396089" y="2342644"/>
            <a:ext cx="80751" cy="63101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550" y="146"/>
                </a:moveTo>
                <a:lnTo>
                  <a:pt x="550" y="202"/>
                </a:lnTo>
                <a:lnTo>
                  <a:pt x="550" y="292"/>
                </a:lnTo>
                <a:cubicBezTo>
                  <a:pt x="522" y="320"/>
                  <a:pt x="494" y="348"/>
                  <a:pt x="459" y="375"/>
                </a:cubicBezTo>
                <a:lnTo>
                  <a:pt x="459" y="292"/>
                </a:lnTo>
                <a:lnTo>
                  <a:pt x="459" y="202"/>
                </a:lnTo>
                <a:cubicBezTo>
                  <a:pt x="494" y="174"/>
                  <a:pt x="522" y="146"/>
                  <a:pt x="550" y="146"/>
                </a:cubicBezTo>
                <a:close/>
                <a:moveTo>
                  <a:pt x="147" y="229"/>
                </a:moveTo>
                <a:cubicBezTo>
                  <a:pt x="175" y="229"/>
                  <a:pt x="230" y="257"/>
                  <a:pt x="258" y="257"/>
                </a:cubicBezTo>
                <a:cubicBezTo>
                  <a:pt x="306" y="305"/>
                  <a:pt x="333" y="365"/>
                  <a:pt x="356" y="403"/>
                </a:cubicBezTo>
                <a:lnTo>
                  <a:pt x="230" y="403"/>
                </a:lnTo>
                <a:cubicBezTo>
                  <a:pt x="202" y="375"/>
                  <a:pt x="175" y="320"/>
                  <a:pt x="147" y="257"/>
                </a:cubicBezTo>
                <a:cubicBezTo>
                  <a:pt x="147" y="243"/>
                  <a:pt x="147" y="236"/>
                  <a:pt x="143" y="230"/>
                </a:cubicBezTo>
                <a:lnTo>
                  <a:pt x="143" y="230"/>
                </a:lnTo>
                <a:cubicBezTo>
                  <a:pt x="144" y="230"/>
                  <a:pt x="145" y="229"/>
                  <a:pt x="147" y="229"/>
                </a:cubicBezTo>
                <a:close/>
                <a:moveTo>
                  <a:pt x="577" y="0"/>
                </a:moveTo>
                <a:lnTo>
                  <a:pt x="577" y="0"/>
                </a:lnTo>
                <a:lnTo>
                  <a:pt x="577" y="0"/>
                </a:lnTo>
                <a:cubicBezTo>
                  <a:pt x="577" y="1"/>
                  <a:pt x="549" y="28"/>
                  <a:pt x="494" y="28"/>
                </a:cubicBezTo>
                <a:cubicBezTo>
                  <a:pt x="459" y="56"/>
                  <a:pt x="404" y="118"/>
                  <a:pt x="376" y="174"/>
                </a:cubicBezTo>
                <a:cubicBezTo>
                  <a:pt x="368" y="182"/>
                  <a:pt x="362" y="193"/>
                  <a:pt x="358" y="205"/>
                </a:cubicBezTo>
                <a:lnTo>
                  <a:pt x="358" y="205"/>
                </a:lnTo>
                <a:cubicBezTo>
                  <a:pt x="346" y="193"/>
                  <a:pt x="334" y="183"/>
                  <a:pt x="320" y="174"/>
                </a:cubicBezTo>
                <a:cubicBezTo>
                  <a:pt x="258" y="146"/>
                  <a:pt x="202" y="118"/>
                  <a:pt x="147" y="118"/>
                </a:cubicBezTo>
                <a:lnTo>
                  <a:pt x="84" y="118"/>
                </a:lnTo>
                <a:lnTo>
                  <a:pt x="57" y="146"/>
                </a:lnTo>
                <a:lnTo>
                  <a:pt x="29" y="146"/>
                </a:lnTo>
                <a:lnTo>
                  <a:pt x="1" y="174"/>
                </a:lnTo>
                <a:lnTo>
                  <a:pt x="1" y="202"/>
                </a:lnTo>
                <a:cubicBezTo>
                  <a:pt x="1" y="202"/>
                  <a:pt x="1" y="229"/>
                  <a:pt x="29" y="229"/>
                </a:cubicBezTo>
                <a:cubicBezTo>
                  <a:pt x="29" y="292"/>
                  <a:pt x="57" y="320"/>
                  <a:pt x="57" y="375"/>
                </a:cubicBezTo>
                <a:cubicBezTo>
                  <a:pt x="84" y="403"/>
                  <a:pt x="112" y="466"/>
                  <a:pt x="175" y="493"/>
                </a:cubicBezTo>
                <a:cubicBezTo>
                  <a:pt x="230" y="521"/>
                  <a:pt x="286" y="521"/>
                  <a:pt x="320" y="521"/>
                </a:cubicBezTo>
                <a:lnTo>
                  <a:pt x="459" y="521"/>
                </a:lnTo>
                <a:cubicBezTo>
                  <a:pt x="459" y="493"/>
                  <a:pt x="494" y="493"/>
                  <a:pt x="550" y="466"/>
                </a:cubicBezTo>
                <a:cubicBezTo>
                  <a:pt x="577" y="431"/>
                  <a:pt x="633" y="375"/>
                  <a:pt x="668" y="320"/>
                </a:cubicBezTo>
                <a:lnTo>
                  <a:pt x="668" y="202"/>
                </a:lnTo>
                <a:lnTo>
                  <a:pt x="668" y="84"/>
                </a:lnTo>
                <a:lnTo>
                  <a:pt x="668" y="56"/>
                </a:lnTo>
                <a:lnTo>
                  <a:pt x="605" y="56"/>
                </a:lnTo>
                <a:lnTo>
                  <a:pt x="577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Google Shape;1388;p16">
            <a:extLst>
              <a:ext uri="{FF2B5EF4-FFF2-40B4-BE49-F238E27FC236}">
                <a16:creationId xmlns:a16="http://schemas.microsoft.com/office/drawing/2014/main" id="{F56B4DF2-A601-45D6-8830-6E51B057AA45}"/>
              </a:ext>
            </a:extLst>
          </p:cNvPr>
          <p:cNvSpPr/>
          <p:nvPr/>
        </p:nvSpPr>
        <p:spPr>
          <a:xfrm>
            <a:off x="5417122" y="2387975"/>
            <a:ext cx="69749" cy="53793"/>
          </a:xfrm>
          <a:custGeom>
            <a:avLst/>
            <a:gdLst/>
            <a:ahLst/>
            <a:cxnLst/>
            <a:rect l="l" t="t" r="r" b="b"/>
            <a:pathLst>
              <a:path w="577" h="445" extrusionOk="0">
                <a:moveTo>
                  <a:pt x="521" y="0"/>
                </a:moveTo>
                <a:cubicBezTo>
                  <a:pt x="521" y="0"/>
                  <a:pt x="403" y="28"/>
                  <a:pt x="376" y="146"/>
                </a:cubicBezTo>
                <a:cubicBezTo>
                  <a:pt x="348" y="229"/>
                  <a:pt x="376" y="320"/>
                  <a:pt x="403" y="375"/>
                </a:cubicBezTo>
                <a:cubicBezTo>
                  <a:pt x="376" y="320"/>
                  <a:pt x="320" y="229"/>
                  <a:pt x="230" y="202"/>
                </a:cubicBezTo>
                <a:cubicBezTo>
                  <a:pt x="202" y="183"/>
                  <a:pt x="167" y="177"/>
                  <a:pt x="133" y="177"/>
                </a:cubicBezTo>
                <a:cubicBezTo>
                  <a:pt x="65" y="177"/>
                  <a:pt x="1" y="202"/>
                  <a:pt x="1" y="202"/>
                </a:cubicBezTo>
                <a:cubicBezTo>
                  <a:pt x="1" y="202"/>
                  <a:pt x="84" y="375"/>
                  <a:pt x="202" y="438"/>
                </a:cubicBezTo>
                <a:cubicBezTo>
                  <a:pt x="223" y="443"/>
                  <a:pt x="244" y="445"/>
                  <a:pt x="263" y="445"/>
                </a:cubicBezTo>
                <a:cubicBezTo>
                  <a:pt x="348" y="445"/>
                  <a:pt x="403" y="403"/>
                  <a:pt x="403" y="403"/>
                </a:cubicBezTo>
                <a:cubicBezTo>
                  <a:pt x="431" y="403"/>
                  <a:pt x="549" y="347"/>
                  <a:pt x="549" y="229"/>
                </a:cubicBezTo>
                <a:cubicBezTo>
                  <a:pt x="577" y="118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Google Shape;1389;p16">
            <a:extLst>
              <a:ext uri="{FF2B5EF4-FFF2-40B4-BE49-F238E27FC236}">
                <a16:creationId xmlns:a16="http://schemas.microsoft.com/office/drawing/2014/main" id="{80D0FB34-7D74-4638-ADD0-A3B14CB28D57}"/>
              </a:ext>
            </a:extLst>
          </p:cNvPr>
          <p:cNvSpPr/>
          <p:nvPr/>
        </p:nvSpPr>
        <p:spPr>
          <a:xfrm>
            <a:off x="5409628" y="2381205"/>
            <a:ext cx="84013" cy="66485"/>
          </a:xfrm>
          <a:custGeom>
            <a:avLst/>
            <a:gdLst/>
            <a:ahLst/>
            <a:cxnLst/>
            <a:rect l="l" t="t" r="r" b="b"/>
            <a:pathLst>
              <a:path w="695" h="550" extrusionOk="0">
                <a:moveTo>
                  <a:pt x="556" y="147"/>
                </a:moveTo>
                <a:cubicBezTo>
                  <a:pt x="556" y="174"/>
                  <a:pt x="583" y="202"/>
                  <a:pt x="583" y="230"/>
                </a:cubicBezTo>
                <a:cubicBezTo>
                  <a:pt x="583" y="258"/>
                  <a:pt x="583" y="258"/>
                  <a:pt x="556" y="285"/>
                </a:cubicBezTo>
                <a:cubicBezTo>
                  <a:pt x="556" y="319"/>
                  <a:pt x="524" y="345"/>
                  <a:pt x="497" y="372"/>
                </a:cubicBezTo>
                <a:lnTo>
                  <a:pt x="497" y="372"/>
                </a:lnTo>
                <a:cubicBezTo>
                  <a:pt x="479" y="342"/>
                  <a:pt x="465" y="302"/>
                  <a:pt x="465" y="258"/>
                </a:cubicBezTo>
                <a:cubicBezTo>
                  <a:pt x="465" y="258"/>
                  <a:pt x="465" y="230"/>
                  <a:pt x="493" y="230"/>
                </a:cubicBezTo>
                <a:cubicBezTo>
                  <a:pt x="493" y="174"/>
                  <a:pt x="521" y="147"/>
                  <a:pt x="556" y="147"/>
                </a:cubicBezTo>
                <a:close/>
                <a:moveTo>
                  <a:pt x="174" y="285"/>
                </a:moveTo>
                <a:cubicBezTo>
                  <a:pt x="208" y="285"/>
                  <a:pt x="236" y="285"/>
                  <a:pt x="264" y="320"/>
                </a:cubicBezTo>
                <a:cubicBezTo>
                  <a:pt x="310" y="343"/>
                  <a:pt x="360" y="385"/>
                  <a:pt x="392" y="430"/>
                </a:cubicBezTo>
                <a:lnTo>
                  <a:pt x="392" y="430"/>
                </a:lnTo>
                <a:cubicBezTo>
                  <a:pt x="377" y="431"/>
                  <a:pt x="361" y="431"/>
                  <a:pt x="347" y="431"/>
                </a:cubicBezTo>
                <a:lnTo>
                  <a:pt x="292" y="431"/>
                </a:lnTo>
                <a:cubicBezTo>
                  <a:pt x="236" y="403"/>
                  <a:pt x="208" y="376"/>
                  <a:pt x="174" y="320"/>
                </a:cubicBezTo>
                <a:cubicBezTo>
                  <a:pt x="164" y="308"/>
                  <a:pt x="157" y="296"/>
                  <a:pt x="153" y="286"/>
                </a:cubicBezTo>
                <a:lnTo>
                  <a:pt x="153" y="286"/>
                </a:lnTo>
                <a:cubicBezTo>
                  <a:pt x="160" y="285"/>
                  <a:pt x="167" y="285"/>
                  <a:pt x="174" y="285"/>
                </a:cubicBezTo>
                <a:close/>
                <a:moveTo>
                  <a:pt x="521" y="1"/>
                </a:moveTo>
                <a:cubicBezTo>
                  <a:pt x="521" y="29"/>
                  <a:pt x="493" y="29"/>
                  <a:pt x="438" y="56"/>
                </a:cubicBezTo>
                <a:cubicBezTo>
                  <a:pt x="410" y="84"/>
                  <a:pt x="382" y="147"/>
                  <a:pt x="382" y="174"/>
                </a:cubicBezTo>
                <a:cubicBezTo>
                  <a:pt x="362" y="191"/>
                  <a:pt x="353" y="207"/>
                  <a:pt x="350" y="223"/>
                </a:cubicBezTo>
                <a:lnTo>
                  <a:pt x="350" y="223"/>
                </a:lnTo>
                <a:cubicBezTo>
                  <a:pt x="340" y="216"/>
                  <a:pt x="330" y="209"/>
                  <a:pt x="320" y="202"/>
                </a:cubicBezTo>
                <a:cubicBezTo>
                  <a:pt x="292" y="174"/>
                  <a:pt x="236" y="174"/>
                  <a:pt x="174" y="174"/>
                </a:cubicBezTo>
                <a:lnTo>
                  <a:pt x="90" y="174"/>
                </a:lnTo>
                <a:cubicBezTo>
                  <a:pt x="90" y="202"/>
                  <a:pt x="63" y="202"/>
                  <a:pt x="63" y="202"/>
                </a:cubicBezTo>
                <a:lnTo>
                  <a:pt x="35" y="202"/>
                </a:lnTo>
                <a:cubicBezTo>
                  <a:pt x="35" y="202"/>
                  <a:pt x="35" y="215"/>
                  <a:pt x="24" y="231"/>
                </a:cubicBezTo>
                <a:lnTo>
                  <a:pt x="24" y="231"/>
                </a:lnTo>
                <a:cubicBezTo>
                  <a:pt x="14" y="234"/>
                  <a:pt x="0" y="240"/>
                  <a:pt x="0" y="258"/>
                </a:cubicBezTo>
                <a:cubicBezTo>
                  <a:pt x="0" y="258"/>
                  <a:pt x="0" y="258"/>
                  <a:pt x="0" y="258"/>
                </a:cubicBezTo>
                <a:lnTo>
                  <a:pt x="0" y="258"/>
                </a:lnTo>
                <a:lnTo>
                  <a:pt x="35" y="285"/>
                </a:lnTo>
                <a:cubicBezTo>
                  <a:pt x="35" y="285"/>
                  <a:pt x="63" y="348"/>
                  <a:pt x="90" y="403"/>
                </a:cubicBezTo>
                <a:cubicBezTo>
                  <a:pt x="118" y="431"/>
                  <a:pt x="146" y="494"/>
                  <a:pt x="236" y="522"/>
                </a:cubicBezTo>
                <a:cubicBezTo>
                  <a:pt x="264" y="549"/>
                  <a:pt x="320" y="549"/>
                  <a:pt x="347" y="549"/>
                </a:cubicBezTo>
                <a:cubicBezTo>
                  <a:pt x="382" y="549"/>
                  <a:pt x="438" y="549"/>
                  <a:pt x="465" y="522"/>
                </a:cubicBezTo>
                <a:lnTo>
                  <a:pt x="493" y="522"/>
                </a:lnTo>
                <a:cubicBezTo>
                  <a:pt x="521" y="522"/>
                  <a:pt x="521" y="494"/>
                  <a:pt x="521" y="494"/>
                </a:cubicBezTo>
                <a:cubicBezTo>
                  <a:pt x="583" y="459"/>
                  <a:pt x="667" y="403"/>
                  <a:pt x="667" y="285"/>
                </a:cubicBezTo>
                <a:cubicBezTo>
                  <a:pt x="694" y="285"/>
                  <a:pt x="694" y="258"/>
                  <a:pt x="694" y="230"/>
                </a:cubicBezTo>
                <a:cubicBezTo>
                  <a:pt x="694" y="174"/>
                  <a:pt x="667" y="112"/>
                  <a:pt x="667" y="84"/>
                </a:cubicBezTo>
                <a:cubicBezTo>
                  <a:pt x="667" y="56"/>
                  <a:pt x="639" y="56"/>
                  <a:pt x="639" y="56"/>
                </a:cubicBezTo>
                <a:lnTo>
                  <a:pt x="639" y="29"/>
                </a:lnTo>
                <a:lnTo>
                  <a:pt x="583" y="56"/>
                </a:lnTo>
                <a:lnTo>
                  <a:pt x="55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Google Shape;1390;p16">
            <a:extLst>
              <a:ext uri="{FF2B5EF4-FFF2-40B4-BE49-F238E27FC236}">
                <a16:creationId xmlns:a16="http://schemas.microsoft.com/office/drawing/2014/main" id="{3BB7A420-02EE-45CE-8197-CDB114F78BF8}"/>
              </a:ext>
            </a:extLst>
          </p:cNvPr>
          <p:cNvSpPr/>
          <p:nvPr/>
        </p:nvSpPr>
        <p:spPr>
          <a:xfrm>
            <a:off x="5465839" y="2440800"/>
            <a:ext cx="56332" cy="66485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91" y="1"/>
                </a:moveTo>
                <a:cubicBezTo>
                  <a:pt x="56" y="1"/>
                  <a:pt x="28" y="29"/>
                  <a:pt x="0" y="56"/>
                </a:cubicBezTo>
                <a:cubicBezTo>
                  <a:pt x="118" y="230"/>
                  <a:pt x="229" y="376"/>
                  <a:pt x="403" y="549"/>
                </a:cubicBezTo>
                <a:cubicBezTo>
                  <a:pt x="403" y="522"/>
                  <a:pt x="438" y="487"/>
                  <a:pt x="466" y="459"/>
                </a:cubicBezTo>
                <a:cubicBezTo>
                  <a:pt x="320" y="313"/>
                  <a:pt x="174" y="174"/>
                  <a:pt x="9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Google Shape;1391;p16">
            <a:extLst>
              <a:ext uri="{FF2B5EF4-FFF2-40B4-BE49-F238E27FC236}">
                <a16:creationId xmlns:a16="http://schemas.microsoft.com/office/drawing/2014/main" id="{88D293F3-B991-4604-B3A9-286B8AAB146A}"/>
              </a:ext>
            </a:extLst>
          </p:cNvPr>
          <p:cNvSpPr/>
          <p:nvPr/>
        </p:nvSpPr>
        <p:spPr>
          <a:xfrm>
            <a:off x="5455805" y="2429922"/>
            <a:ext cx="76399" cy="87399"/>
          </a:xfrm>
          <a:custGeom>
            <a:avLst/>
            <a:gdLst/>
            <a:ahLst/>
            <a:cxnLst/>
            <a:rect l="l" t="t" r="r" b="b"/>
            <a:pathLst>
              <a:path w="632" h="723" extrusionOk="0">
                <a:moveTo>
                  <a:pt x="201" y="0"/>
                </a:moveTo>
                <a:lnTo>
                  <a:pt x="139" y="28"/>
                </a:lnTo>
                <a:cubicBezTo>
                  <a:pt x="111" y="56"/>
                  <a:pt x="83" y="56"/>
                  <a:pt x="56" y="91"/>
                </a:cubicBezTo>
                <a:lnTo>
                  <a:pt x="0" y="119"/>
                </a:lnTo>
                <a:lnTo>
                  <a:pt x="28" y="174"/>
                </a:lnTo>
                <a:cubicBezTo>
                  <a:pt x="139" y="348"/>
                  <a:pt x="285" y="521"/>
                  <a:pt x="431" y="667"/>
                </a:cubicBezTo>
                <a:lnTo>
                  <a:pt x="486" y="723"/>
                </a:lnTo>
                <a:lnTo>
                  <a:pt x="521" y="667"/>
                </a:lnTo>
                <a:cubicBezTo>
                  <a:pt x="549" y="639"/>
                  <a:pt x="576" y="639"/>
                  <a:pt x="576" y="612"/>
                </a:cubicBezTo>
                <a:lnTo>
                  <a:pt x="632" y="549"/>
                </a:lnTo>
                <a:lnTo>
                  <a:pt x="576" y="521"/>
                </a:lnTo>
                <a:cubicBezTo>
                  <a:pt x="431" y="375"/>
                  <a:pt x="312" y="230"/>
                  <a:pt x="229" y="56"/>
                </a:cubicBezTo>
                <a:lnTo>
                  <a:pt x="20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Google Shape;1392;p16">
            <a:extLst>
              <a:ext uri="{FF2B5EF4-FFF2-40B4-BE49-F238E27FC236}">
                <a16:creationId xmlns:a16="http://schemas.microsoft.com/office/drawing/2014/main" id="{556D3DB2-D2B9-4195-ABB4-F881164D1EB9}"/>
              </a:ext>
            </a:extLst>
          </p:cNvPr>
          <p:cNvSpPr/>
          <p:nvPr/>
        </p:nvSpPr>
        <p:spPr>
          <a:xfrm>
            <a:off x="6022387" y="2066427"/>
            <a:ext cx="42068" cy="48837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0" y="1"/>
                </a:moveTo>
                <a:cubicBezTo>
                  <a:pt x="0" y="1"/>
                  <a:pt x="0" y="174"/>
                  <a:pt x="84" y="258"/>
                </a:cubicBezTo>
                <a:cubicBezTo>
                  <a:pt x="174" y="376"/>
                  <a:pt x="313" y="403"/>
                  <a:pt x="313" y="403"/>
                </a:cubicBezTo>
                <a:cubicBezTo>
                  <a:pt x="313" y="403"/>
                  <a:pt x="347" y="258"/>
                  <a:pt x="257" y="147"/>
                </a:cubicBezTo>
                <a:cubicBezTo>
                  <a:pt x="139" y="29"/>
                  <a:pt x="0" y="1"/>
                  <a:pt x="0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Google Shape;1393;p16">
            <a:extLst>
              <a:ext uri="{FF2B5EF4-FFF2-40B4-BE49-F238E27FC236}">
                <a16:creationId xmlns:a16="http://schemas.microsoft.com/office/drawing/2014/main" id="{F669C44F-C133-4F88-BB73-892B772B2BAD}"/>
              </a:ext>
            </a:extLst>
          </p:cNvPr>
          <p:cNvSpPr/>
          <p:nvPr/>
        </p:nvSpPr>
        <p:spPr>
          <a:xfrm>
            <a:off x="6014771" y="2058931"/>
            <a:ext cx="53068" cy="62980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147" y="146"/>
                </a:moveTo>
                <a:cubicBezTo>
                  <a:pt x="174" y="174"/>
                  <a:pt x="237" y="209"/>
                  <a:pt x="265" y="236"/>
                </a:cubicBezTo>
                <a:cubicBezTo>
                  <a:pt x="302" y="273"/>
                  <a:pt x="314" y="325"/>
                  <a:pt x="318" y="372"/>
                </a:cubicBezTo>
                <a:lnTo>
                  <a:pt x="318" y="372"/>
                </a:lnTo>
                <a:cubicBezTo>
                  <a:pt x="278" y="350"/>
                  <a:pt x="234" y="320"/>
                  <a:pt x="202" y="292"/>
                </a:cubicBezTo>
                <a:cubicBezTo>
                  <a:pt x="174" y="236"/>
                  <a:pt x="147" y="209"/>
                  <a:pt x="147" y="146"/>
                </a:cubicBezTo>
                <a:close/>
                <a:moveTo>
                  <a:pt x="63" y="0"/>
                </a:moveTo>
                <a:lnTo>
                  <a:pt x="29" y="35"/>
                </a:lnTo>
                <a:cubicBezTo>
                  <a:pt x="1" y="35"/>
                  <a:pt x="1" y="63"/>
                  <a:pt x="1" y="63"/>
                </a:cubicBezTo>
                <a:lnTo>
                  <a:pt x="1" y="90"/>
                </a:lnTo>
                <a:cubicBezTo>
                  <a:pt x="1" y="90"/>
                  <a:pt x="1" y="118"/>
                  <a:pt x="29" y="174"/>
                </a:cubicBezTo>
                <a:cubicBezTo>
                  <a:pt x="29" y="236"/>
                  <a:pt x="63" y="292"/>
                  <a:pt x="119" y="347"/>
                </a:cubicBezTo>
                <a:lnTo>
                  <a:pt x="265" y="493"/>
                </a:lnTo>
                <a:lnTo>
                  <a:pt x="348" y="493"/>
                </a:lnTo>
                <a:lnTo>
                  <a:pt x="348" y="521"/>
                </a:lnTo>
                <a:lnTo>
                  <a:pt x="376" y="521"/>
                </a:lnTo>
                <a:cubicBezTo>
                  <a:pt x="410" y="521"/>
                  <a:pt x="410" y="521"/>
                  <a:pt x="410" y="493"/>
                </a:cubicBezTo>
                <a:lnTo>
                  <a:pt x="438" y="493"/>
                </a:lnTo>
                <a:lnTo>
                  <a:pt x="438" y="465"/>
                </a:lnTo>
                <a:lnTo>
                  <a:pt x="438" y="438"/>
                </a:lnTo>
                <a:cubicBezTo>
                  <a:pt x="438" y="347"/>
                  <a:pt x="438" y="264"/>
                  <a:pt x="348" y="146"/>
                </a:cubicBezTo>
                <a:cubicBezTo>
                  <a:pt x="292" y="90"/>
                  <a:pt x="237" y="63"/>
                  <a:pt x="174" y="35"/>
                </a:cubicBezTo>
                <a:lnTo>
                  <a:pt x="91" y="35"/>
                </a:lnTo>
                <a:lnTo>
                  <a:pt x="9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Google Shape;1394;p16">
            <a:extLst>
              <a:ext uri="{FF2B5EF4-FFF2-40B4-BE49-F238E27FC236}">
                <a16:creationId xmlns:a16="http://schemas.microsoft.com/office/drawing/2014/main" id="{FD7BDECE-573B-4F61-A931-7D12A4F5048F}"/>
              </a:ext>
            </a:extLst>
          </p:cNvPr>
          <p:cNvSpPr/>
          <p:nvPr/>
        </p:nvSpPr>
        <p:spPr>
          <a:xfrm>
            <a:off x="6029036" y="2090844"/>
            <a:ext cx="69871" cy="60563"/>
          </a:xfrm>
          <a:custGeom>
            <a:avLst/>
            <a:gdLst/>
            <a:ahLst/>
            <a:cxnLst/>
            <a:rect l="l" t="t" r="r" b="b"/>
            <a:pathLst>
              <a:path w="578" h="501" extrusionOk="0">
                <a:moveTo>
                  <a:pt x="466" y="0"/>
                </a:moveTo>
                <a:cubicBezTo>
                  <a:pt x="466" y="0"/>
                  <a:pt x="348" y="56"/>
                  <a:pt x="348" y="201"/>
                </a:cubicBezTo>
                <a:cubicBezTo>
                  <a:pt x="320" y="291"/>
                  <a:pt x="375" y="375"/>
                  <a:pt x="403" y="403"/>
                </a:cubicBezTo>
                <a:lnTo>
                  <a:pt x="403" y="403"/>
                </a:lnTo>
                <a:cubicBezTo>
                  <a:pt x="375" y="375"/>
                  <a:pt x="320" y="292"/>
                  <a:pt x="230" y="257"/>
                </a:cubicBezTo>
                <a:cubicBezTo>
                  <a:pt x="215" y="253"/>
                  <a:pt x="200" y="252"/>
                  <a:pt x="185" y="252"/>
                </a:cubicBezTo>
                <a:cubicBezTo>
                  <a:pt x="90" y="252"/>
                  <a:pt x="1" y="320"/>
                  <a:pt x="1" y="320"/>
                </a:cubicBezTo>
                <a:cubicBezTo>
                  <a:pt x="1" y="320"/>
                  <a:pt x="84" y="431"/>
                  <a:pt x="202" y="493"/>
                </a:cubicBezTo>
                <a:cubicBezTo>
                  <a:pt x="220" y="499"/>
                  <a:pt x="239" y="501"/>
                  <a:pt x="258" y="501"/>
                </a:cubicBezTo>
                <a:cubicBezTo>
                  <a:pt x="332" y="501"/>
                  <a:pt x="404" y="465"/>
                  <a:pt x="404" y="465"/>
                </a:cubicBezTo>
                <a:cubicBezTo>
                  <a:pt x="431" y="431"/>
                  <a:pt x="549" y="403"/>
                  <a:pt x="549" y="292"/>
                </a:cubicBezTo>
                <a:cubicBezTo>
                  <a:pt x="577" y="146"/>
                  <a:pt x="466" y="0"/>
                  <a:pt x="46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Google Shape;1395;p16">
            <a:extLst>
              <a:ext uri="{FF2B5EF4-FFF2-40B4-BE49-F238E27FC236}">
                <a16:creationId xmlns:a16="http://schemas.microsoft.com/office/drawing/2014/main" id="{FD58026A-C6D4-41C9-ADC2-C57AB09CB5E1}"/>
              </a:ext>
            </a:extLst>
          </p:cNvPr>
          <p:cNvSpPr/>
          <p:nvPr/>
        </p:nvSpPr>
        <p:spPr>
          <a:xfrm>
            <a:off x="5987090" y="2084075"/>
            <a:ext cx="115081" cy="73135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789" y="138"/>
                </a:moveTo>
                <a:lnTo>
                  <a:pt x="789" y="138"/>
                </a:lnTo>
                <a:cubicBezTo>
                  <a:pt x="795" y="151"/>
                  <a:pt x="802" y="163"/>
                  <a:pt x="813" y="174"/>
                </a:cubicBezTo>
                <a:cubicBezTo>
                  <a:pt x="841" y="202"/>
                  <a:pt x="841" y="257"/>
                  <a:pt x="841" y="313"/>
                </a:cubicBezTo>
                <a:cubicBezTo>
                  <a:pt x="841" y="376"/>
                  <a:pt x="813" y="403"/>
                  <a:pt x="778" y="431"/>
                </a:cubicBezTo>
                <a:cubicBezTo>
                  <a:pt x="778" y="431"/>
                  <a:pt x="778" y="429"/>
                  <a:pt x="776" y="427"/>
                </a:cubicBezTo>
                <a:lnTo>
                  <a:pt x="776" y="427"/>
                </a:lnTo>
                <a:cubicBezTo>
                  <a:pt x="769" y="373"/>
                  <a:pt x="751" y="303"/>
                  <a:pt x="751" y="257"/>
                </a:cubicBezTo>
                <a:cubicBezTo>
                  <a:pt x="751" y="202"/>
                  <a:pt x="778" y="174"/>
                  <a:pt x="778" y="139"/>
                </a:cubicBezTo>
                <a:cubicBezTo>
                  <a:pt x="782" y="139"/>
                  <a:pt x="786" y="139"/>
                  <a:pt x="789" y="138"/>
                </a:cubicBezTo>
                <a:close/>
                <a:moveTo>
                  <a:pt x="549" y="376"/>
                </a:moveTo>
                <a:cubicBezTo>
                  <a:pt x="577" y="376"/>
                  <a:pt x="605" y="403"/>
                  <a:pt x="639" y="431"/>
                </a:cubicBezTo>
                <a:lnTo>
                  <a:pt x="683" y="474"/>
                </a:lnTo>
                <a:lnTo>
                  <a:pt x="683" y="474"/>
                </a:lnTo>
                <a:cubicBezTo>
                  <a:pt x="661" y="481"/>
                  <a:pt x="634" y="487"/>
                  <a:pt x="605" y="487"/>
                </a:cubicBezTo>
                <a:lnTo>
                  <a:pt x="549" y="487"/>
                </a:lnTo>
                <a:cubicBezTo>
                  <a:pt x="521" y="459"/>
                  <a:pt x="494" y="431"/>
                  <a:pt x="466" y="403"/>
                </a:cubicBezTo>
                <a:cubicBezTo>
                  <a:pt x="458" y="397"/>
                  <a:pt x="452" y="392"/>
                  <a:pt x="447" y="388"/>
                </a:cubicBezTo>
                <a:lnTo>
                  <a:pt x="447" y="388"/>
                </a:lnTo>
                <a:cubicBezTo>
                  <a:pt x="468" y="381"/>
                  <a:pt x="496" y="376"/>
                  <a:pt x="521" y="376"/>
                </a:cubicBezTo>
                <a:close/>
                <a:moveTo>
                  <a:pt x="751" y="1"/>
                </a:moveTo>
                <a:cubicBezTo>
                  <a:pt x="751" y="28"/>
                  <a:pt x="723" y="56"/>
                  <a:pt x="695" y="84"/>
                </a:cubicBezTo>
                <a:cubicBezTo>
                  <a:pt x="667" y="112"/>
                  <a:pt x="639" y="174"/>
                  <a:pt x="639" y="230"/>
                </a:cubicBezTo>
                <a:lnTo>
                  <a:pt x="639" y="257"/>
                </a:lnTo>
                <a:cubicBezTo>
                  <a:pt x="639" y="268"/>
                  <a:pt x="640" y="278"/>
                  <a:pt x="640" y="287"/>
                </a:cubicBezTo>
                <a:lnTo>
                  <a:pt x="640" y="287"/>
                </a:lnTo>
                <a:cubicBezTo>
                  <a:pt x="621" y="277"/>
                  <a:pt x="599" y="267"/>
                  <a:pt x="577" y="257"/>
                </a:cubicBezTo>
                <a:lnTo>
                  <a:pt x="521" y="257"/>
                </a:lnTo>
                <a:cubicBezTo>
                  <a:pt x="466" y="257"/>
                  <a:pt x="403" y="285"/>
                  <a:pt x="376" y="285"/>
                </a:cubicBezTo>
                <a:cubicBezTo>
                  <a:pt x="348" y="285"/>
                  <a:pt x="348" y="313"/>
                  <a:pt x="348" y="313"/>
                </a:cubicBezTo>
                <a:lnTo>
                  <a:pt x="1" y="313"/>
                </a:lnTo>
                <a:lnTo>
                  <a:pt x="320" y="422"/>
                </a:lnTo>
                <a:lnTo>
                  <a:pt x="320" y="422"/>
                </a:lnTo>
                <a:lnTo>
                  <a:pt x="320" y="431"/>
                </a:lnTo>
                <a:cubicBezTo>
                  <a:pt x="348" y="459"/>
                  <a:pt x="431" y="549"/>
                  <a:pt x="521" y="577"/>
                </a:cubicBezTo>
                <a:cubicBezTo>
                  <a:pt x="549" y="605"/>
                  <a:pt x="577" y="605"/>
                  <a:pt x="605" y="605"/>
                </a:cubicBezTo>
                <a:cubicBezTo>
                  <a:pt x="667" y="605"/>
                  <a:pt x="695" y="605"/>
                  <a:pt x="751" y="577"/>
                </a:cubicBezTo>
                <a:lnTo>
                  <a:pt x="778" y="577"/>
                </a:lnTo>
                <a:lnTo>
                  <a:pt x="778" y="549"/>
                </a:lnTo>
                <a:lnTo>
                  <a:pt x="813" y="549"/>
                </a:lnTo>
                <a:cubicBezTo>
                  <a:pt x="841" y="521"/>
                  <a:pt x="869" y="521"/>
                  <a:pt x="896" y="487"/>
                </a:cubicBezTo>
                <a:cubicBezTo>
                  <a:pt x="924" y="431"/>
                  <a:pt x="952" y="403"/>
                  <a:pt x="952" y="348"/>
                </a:cubicBezTo>
                <a:lnTo>
                  <a:pt x="952" y="313"/>
                </a:lnTo>
                <a:cubicBezTo>
                  <a:pt x="952" y="230"/>
                  <a:pt x="924" y="174"/>
                  <a:pt x="896" y="112"/>
                </a:cubicBezTo>
                <a:cubicBezTo>
                  <a:pt x="896" y="84"/>
                  <a:pt x="869" y="56"/>
                  <a:pt x="869" y="56"/>
                </a:cubicBezTo>
                <a:lnTo>
                  <a:pt x="869" y="28"/>
                </a:lnTo>
                <a:lnTo>
                  <a:pt x="841" y="28"/>
                </a:lnTo>
                <a:lnTo>
                  <a:pt x="841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Google Shape;1396;p16">
            <a:extLst>
              <a:ext uri="{FF2B5EF4-FFF2-40B4-BE49-F238E27FC236}">
                <a16:creationId xmlns:a16="http://schemas.microsoft.com/office/drawing/2014/main" id="{9186B14E-0A53-47CD-BB57-734F5AB102EE}"/>
              </a:ext>
            </a:extLst>
          </p:cNvPr>
          <p:cNvSpPr/>
          <p:nvPr/>
        </p:nvSpPr>
        <p:spPr>
          <a:xfrm>
            <a:off x="6050069" y="2132791"/>
            <a:ext cx="69749" cy="55485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493" y="0"/>
                </a:moveTo>
                <a:cubicBezTo>
                  <a:pt x="493" y="0"/>
                  <a:pt x="375" y="56"/>
                  <a:pt x="348" y="174"/>
                </a:cubicBezTo>
                <a:cubicBezTo>
                  <a:pt x="320" y="257"/>
                  <a:pt x="348" y="347"/>
                  <a:pt x="375" y="403"/>
                </a:cubicBezTo>
                <a:cubicBezTo>
                  <a:pt x="348" y="347"/>
                  <a:pt x="292" y="257"/>
                  <a:pt x="230" y="229"/>
                </a:cubicBezTo>
                <a:cubicBezTo>
                  <a:pt x="202" y="216"/>
                  <a:pt x="174" y="210"/>
                  <a:pt x="147" y="210"/>
                </a:cubicBezTo>
                <a:cubicBezTo>
                  <a:pt x="67" y="210"/>
                  <a:pt x="0" y="257"/>
                  <a:pt x="0" y="257"/>
                </a:cubicBezTo>
                <a:cubicBezTo>
                  <a:pt x="0" y="257"/>
                  <a:pt x="56" y="375"/>
                  <a:pt x="146" y="431"/>
                </a:cubicBezTo>
                <a:cubicBezTo>
                  <a:pt x="183" y="452"/>
                  <a:pt x="221" y="459"/>
                  <a:pt x="255" y="459"/>
                </a:cubicBezTo>
                <a:cubicBezTo>
                  <a:pt x="323" y="459"/>
                  <a:pt x="375" y="431"/>
                  <a:pt x="375" y="431"/>
                </a:cubicBezTo>
                <a:cubicBezTo>
                  <a:pt x="375" y="431"/>
                  <a:pt x="521" y="403"/>
                  <a:pt x="549" y="292"/>
                </a:cubicBezTo>
                <a:cubicBezTo>
                  <a:pt x="577" y="174"/>
                  <a:pt x="493" y="0"/>
                  <a:pt x="49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1397;p16">
            <a:extLst>
              <a:ext uri="{FF2B5EF4-FFF2-40B4-BE49-F238E27FC236}">
                <a16:creationId xmlns:a16="http://schemas.microsoft.com/office/drawing/2014/main" id="{C13DC9B4-C2F0-4B5D-A65F-65157C41D353}"/>
              </a:ext>
            </a:extLst>
          </p:cNvPr>
          <p:cNvSpPr/>
          <p:nvPr/>
        </p:nvSpPr>
        <p:spPr>
          <a:xfrm>
            <a:off x="6022387" y="2126022"/>
            <a:ext cx="100817" cy="69871"/>
          </a:xfrm>
          <a:custGeom>
            <a:avLst/>
            <a:gdLst/>
            <a:ahLst/>
            <a:cxnLst/>
            <a:rect l="l" t="t" r="r" b="b"/>
            <a:pathLst>
              <a:path w="834" h="578" extrusionOk="0">
                <a:moveTo>
                  <a:pt x="695" y="140"/>
                </a:moveTo>
                <a:cubicBezTo>
                  <a:pt x="722" y="202"/>
                  <a:pt x="722" y="230"/>
                  <a:pt x="722" y="285"/>
                </a:cubicBezTo>
                <a:lnTo>
                  <a:pt x="722" y="313"/>
                </a:lnTo>
                <a:cubicBezTo>
                  <a:pt x="695" y="376"/>
                  <a:pt x="695" y="403"/>
                  <a:pt x="660" y="403"/>
                </a:cubicBezTo>
                <a:cubicBezTo>
                  <a:pt x="655" y="408"/>
                  <a:pt x="652" y="412"/>
                  <a:pt x="648" y="415"/>
                </a:cubicBezTo>
                <a:lnTo>
                  <a:pt x="648" y="415"/>
                </a:lnTo>
                <a:cubicBezTo>
                  <a:pt x="632" y="385"/>
                  <a:pt x="632" y="337"/>
                  <a:pt x="632" y="285"/>
                </a:cubicBezTo>
                <a:lnTo>
                  <a:pt x="632" y="230"/>
                </a:lnTo>
                <a:cubicBezTo>
                  <a:pt x="632" y="202"/>
                  <a:pt x="660" y="174"/>
                  <a:pt x="695" y="140"/>
                </a:cubicBezTo>
                <a:close/>
                <a:moveTo>
                  <a:pt x="375" y="313"/>
                </a:moveTo>
                <a:cubicBezTo>
                  <a:pt x="375" y="313"/>
                  <a:pt x="403" y="313"/>
                  <a:pt x="431" y="348"/>
                </a:cubicBezTo>
                <a:cubicBezTo>
                  <a:pt x="459" y="348"/>
                  <a:pt x="486" y="376"/>
                  <a:pt x="486" y="403"/>
                </a:cubicBezTo>
                <a:cubicBezTo>
                  <a:pt x="507" y="420"/>
                  <a:pt x="525" y="436"/>
                  <a:pt x="536" y="452"/>
                </a:cubicBezTo>
                <a:lnTo>
                  <a:pt x="536" y="452"/>
                </a:lnTo>
                <a:cubicBezTo>
                  <a:pt x="523" y="456"/>
                  <a:pt x="506" y="459"/>
                  <a:pt x="486" y="459"/>
                </a:cubicBezTo>
                <a:cubicBezTo>
                  <a:pt x="459" y="459"/>
                  <a:pt x="431" y="459"/>
                  <a:pt x="403" y="431"/>
                </a:cubicBezTo>
                <a:cubicBezTo>
                  <a:pt x="375" y="431"/>
                  <a:pt x="347" y="376"/>
                  <a:pt x="313" y="348"/>
                </a:cubicBezTo>
                <a:cubicBezTo>
                  <a:pt x="313" y="345"/>
                  <a:pt x="313" y="342"/>
                  <a:pt x="312" y="340"/>
                </a:cubicBezTo>
                <a:lnTo>
                  <a:pt x="312" y="340"/>
                </a:lnTo>
                <a:cubicBezTo>
                  <a:pt x="334" y="330"/>
                  <a:pt x="356" y="313"/>
                  <a:pt x="375" y="313"/>
                </a:cubicBezTo>
                <a:close/>
                <a:moveTo>
                  <a:pt x="695" y="1"/>
                </a:moveTo>
                <a:cubicBezTo>
                  <a:pt x="695" y="1"/>
                  <a:pt x="660" y="29"/>
                  <a:pt x="604" y="56"/>
                </a:cubicBezTo>
                <a:cubicBezTo>
                  <a:pt x="577" y="84"/>
                  <a:pt x="549" y="140"/>
                  <a:pt x="521" y="202"/>
                </a:cubicBezTo>
                <a:lnTo>
                  <a:pt x="521" y="255"/>
                </a:lnTo>
                <a:lnTo>
                  <a:pt x="521" y="255"/>
                </a:lnTo>
                <a:cubicBezTo>
                  <a:pt x="509" y="246"/>
                  <a:pt x="497" y="238"/>
                  <a:pt x="486" y="230"/>
                </a:cubicBezTo>
                <a:cubicBezTo>
                  <a:pt x="431" y="230"/>
                  <a:pt x="403" y="202"/>
                  <a:pt x="375" y="202"/>
                </a:cubicBezTo>
                <a:cubicBezTo>
                  <a:pt x="313" y="202"/>
                  <a:pt x="285" y="230"/>
                  <a:pt x="257" y="230"/>
                </a:cubicBezTo>
                <a:cubicBezTo>
                  <a:pt x="229" y="230"/>
                  <a:pt x="229" y="230"/>
                  <a:pt x="229" y="258"/>
                </a:cubicBezTo>
                <a:lnTo>
                  <a:pt x="0" y="258"/>
                </a:lnTo>
                <a:lnTo>
                  <a:pt x="185" y="341"/>
                </a:lnTo>
                <a:lnTo>
                  <a:pt x="185" y="341"/>
                </a:lnTo>
                <a:lnTo>
                  <a:pt x="174" y="348"/>
                </a:lnTo>
                <a:cubicBezTo>
                  <a:pt x="174" y="348"/>
                  <a:pt x="202" y="348"/>
                  <a:pt x="202" y="376"/>
                </a:cubicBezTo>
                <a:cubicBezTo>
                  <a:pt x="229" y="403"/>
                  <a:pt x="257" y="487"/>
                  <a:pt x="375" y="549"/>
                </a:cubicBezTo>
                <a:cubicBezTo>
                  <a:pt x="403" y="577"/>
                  <a:pt x="459" y="577"/>
                  <a:pt x="486" y="577"/>
                </a:cubicBezTo>
                <a:lnTo>
                  <a:pt x="577" y="577"/>
                </a:lnTo>
                <a:lnTo>
                  <a:pt x="604" y="549"/>
                </a:lnTo>
                <a:lnTo>
                  <a:pt x="660" y="549"/>
                </a:lnTo>
                <a:lnTo>
                  <a:pt x="660" y="535"/>
                </a:lnTo>
                <a:lnTo>
                  <a:pt x="660" y="535"/>
                </a:lnTo>
                <a:cubicBezTo>
                  <a:pt x="680" y="524"/>
                  <a:pt x="707" y="506"/>
                  <a:pt x="722" y="487"/>
                </a:cubicBezTo>
                <a:cubicBezTo>
                  <a:pt x="750" y="459"/>
                  <a:pt x="806" y="431"/>
                  <a:pt x="834" y="348"/>
                </a:cubicBezTo>
                <a:lnTo>
                  <a:pt x="834" y="285"/>
                </a:lnTo>
                <a:cubicBezTo>
                  <a:pt x="834" y="202"/>
                  <a:pt x="834" y="140"/>
                  <a:pt x="806" y="112"/>
                </a:cubicBezTo>
                <a:cubicBezTo>
                  <a:pt x="806" y="84"/>
                  <a:pt x="778" y="56"/>
                  <a:pt x="778" y="56"/>
                </a:cubicBezTo>
                <a:lnTo>
                  <a:pt x="778" y="29"/>
                </a:lnTo>
                <a:lnTo>
                  <a:pt x="750" y="29"/>
                </a:lnTo>
                <a:lnTo>
                  <a:pt x="750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Google Shape;1398;p16">
            <a:extLst>
              <a:ext uri="{FF2B5EF4-FFF2-40B4-BE49-F238E27FC236}">
                <a16:creationId xmlns:a16="http://schemas.microsoft.com/office/drawing/2014/main" id="{29D354E9-4562-44B9-A140-C44B8EA87A29}"/>
              </a:ext>
            </a:extLst>
          </p:cNvPr>
          <p:cNvSpPr/>
          <p:nvPr/>
        </p:nvSpPr>
        <p:spPr>
          <a:xfrm>
            <a:off x="6064333" y="2178121"/>
            <a:ext cx="73135" cy="49925"/>
          </a:xfrm>
          <a:custGeom>
            <a:avLst/>
            <a:gdLst/>
            <a:ahLst/>
            <a:cxnLst/>
            <a:rect l="l" t="t" r="r" b="b"/>
            <a:pathLst>
              <a:path w="605" h="413" extrusionOk="0">
                <a:moveTo>
                  <a:pt x="521" y="0"/>
                </a:moveTo>
                <a:cubicBezTo>
                  <a:pt x="521" y="0"/>
                  <a:pt x="403" y="28"/>
                  <a:pt x="348" y="146"/>
                </a:cubicBezTo>
                <a:cubicBezTo>
                  <a:pt x="313" y="229"/>
                  <a:pt x="348" y="320"/>
                  <a:pt x="348" y="375"/>
                </a:cubicBezTo>
                <a:cubicBezTo>
                  <a:pt x="348" y="320"/>
                  <a:pt x="285" y="229"/>
                  <a:pt x="230" y="174"/>
                </a:cubicBezTo>
                <a:cubicBezTo>
                  <a:pt x="200" y="155"/>
                  <a:pt x="164" y="149"/>
                  <a:pt x="130" y="149"/>
                </a:cubicBezTo>
                <a:cubicBezTo>
                  <a:pt x="62" y="149"/>
                  <a:pt x="0" y="174"/>
                  <a:pt x="0" y="174"/>
                </a:cubicBezTo>
                <a:cubicBezTo>
                  <a:pt x="0" y="174"/>
                  <a:pt x="56" y="320"/>
                  <a:pt x="139" y="375"/>
                </a:cubicBezTo>
                <a:cubicBezTo>
                  <a:pt x="182" y="405"/>
                  <a:pt x="231" y="413"/>
                  <a:pt x="271" y="413"/>
                </a:cubicBezTo>
                <a:cubicBezTo>
                  <a:pt x="315" y="413"/>
                  <a:pt x="348" y="403"/>
                  <a:pt x="348" y="403"/>
                </a:cubicBezTo>
                <a:cubicBezTo>
                  <a:pt x="375" y="403"/>
                  <a:pt x="487" y="403"/>
                  <a:pt x="549" y="292"/>
                </a:cubicBezTo>
                <a:cubicBezTo>
                  <a:pt x="605" y="174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Google Shape;1399;p16">
            <a:extLst>
              <a:ext uri="{FF2B5EF4-FFF2-40B4-BE49-F238E27FC236}">
                <a16:creationId xmlns:a16="http://schemas.microsoft.com/office/drawing/2014/main" id="{0E3156B0-16CB-4D57-ACBC-62BCBDD69155}"/>
              </a:ext>
            </a:extLst>
          </p:cNvPr>
          <p:cNvSpPr/>
          <p:nvPr/>
        </p:nvSpPr>
        <p:spPr>
          <a:xfrm>
            <a:off x="6039189" y="2171352"/>
            <a:ext cx="98279" cy="63101"/>
          </a:xfrm>
          <a:custGeom>
            <a:avLst/>
            <a:gdLst/>
            <a:ahLst/>
            <a:cxnLst/>
            <a:rect l="l" t="t" r="r" b="b"/>
            <a:pathLst>
              <a:path w="813" h="522" extrusionOk="0">
                <a:moveTo>
                  <a:pt x="695" y="147"/>
                </a:moveTo>
                <a:lnTo>
                  <a:pt x="695" y="230"/>
                </a:lnTo>
                <a:lnTo>
                  <a:pt x="695" y="320"/>
                </a:lnTo>
                <a:cubicBezTo>
                  <a:pt x="667" y="348"/>
                  <a:pt x="639" y="376"/>
                  <a:pt x="611" y="376"/>
                </a:cubicBezTo>
                <a:lnTo>
                  <a:pt x="611" y="320"/>
                </a:lnTo>
                <a:lnTo>
                  <a:pt x="611" y="230"/>
                </a:lnTo>
                <a:cubicBezTo>
                  <a:pt x="639" y="174"/>
                  <a:pt x="667" y="147"/>
                  <a:pt x="695" y="147"/>
                </a:cubicBezTo>
                <a:close/>
                <a:moveTo>
                  <a:pt x="320" y="258"/>
                </a:moveTo>
                <a:cubicBezTo>
                  <a:pt x="347" y="258"/>
                  <a:pt x="382" y="258"/>
                  <a:pt x="410" y="285"/>
                </a:cubicBezTo>
                <a:cubicBezTo>
                  <a:pt x="438" y="285"/>
                  <a:pt x="438" y="320"/>
                  <a:pt x="465" y="348"/>
                </a:cubicBezTo>
                <a:cubicBezTo>
                  <a:pt x="480" y="363"/>
                  <a:pt x="487" y="385"/>
                  <a:pt x="490" y="403"/>
                </a:cubicBezTo>
                <a:lnTo>
                  <a:pt x="490" y="403"/>
                </a:lnTo>
                <a:cubicBezTo>
                  <a:pt x="462" y="403"/>
                  <a:pt x="409" y="403"/>
                  <a:pt x="382" y="376"/>
                </a:cubicBezTo>
                <a:cubicBezTo>
                  <a:pt x="347" y="348"/>
                  <a:pt x="320" y="320"/>
                  <a:pt x="292" y="285"/>
                </a:cubicBezTo>
                <a:cubicBezTo>
                  <a:pt x="292" y="276"/>
                  <a:pt x="292" y="266"/>
                  <a:pt x="291" y="258"/>
                </a:cubicBezTo>
                <a:close/>
                <a:moveTo>
                  <a:pt x="695" y="1"/>
                </a:moveTo>
                <a:cubicBezTo>
                  <a:pt x="695" y="1"/>
                  <a:pt x="667" y="28"/>
                  <a:pt x="611" y="56"/>
                </a:cubicBezTo>
                <a:cubicBezTo>
                  <a:pt x="583" y="84"/>
                  <a:pt x="521" y="112"/>
                  <a:pt x="521" y="174"/>
                </a:cubicBezTo>
                <a:cubicBezTo>
                  <a:pt x="513" y="191"/>
                  <a:pt x="507" y="207"/>
                  <a:pt x="503" y="223"/>
                </a:cubicBezTo>
                <a:lnTo>
                  <a:pt x="503" y="223"/>
                </a:lnTo>
                <a:cubicBezTo>
                  <a:pt x="492" y="216"/>
                  <a:pt x="479" y="209"/>
                  <a:pt x="465" y="202"/>
                </a:cubicBezTo>
                <a:cubicBezTo>
                  <a:pt x="410" y="174"/>
                  <a:pt x="382" y="147"/>
                  <a:pt x="320" y="147"/>
                </a:cubicBezTo>
                <a:cubicBezTo>
                  <a:pt x="292" y="147"/>
                  <a:pt x="264" y="147"/>
                  <a:pt x="236" y="174"/>
                </a:cubicBezTo>
                <a:lnTo>
                  <a:pt x="0" y="174"/>
                </a:lnTo>
                <a:lnTo>
                  <a:pt x="174" y="285"/>
                </a:lnTo>
                <a:cubicBezTo>
                  <a:pt x="174" y="320"/>
                  <a:pt x="236" y="403"/>
                  <a:pt x="320" y="494"/>
                </a:cubicBezTo>
                <a:cubicBezTo>
                  <a:pt x="382" y="522"/>
                  <a:pt x="438" y="522"/>
                  <a:pt x="493" y="522"/>
                </a:cubicBezTo>
                <a:lnTo>
                  <a:pt x="611" y="522"/>
                </a:lnTo>
                <a:cubicBezTo>
                  <a:pt x="639" y="522"/>
                  <a:pt x="667" y="494"/>
                  <a:pt x="695" y="459"/>
                </a:cubicBezTo>
                <a:cubicBezTo>
                  <a:pt x="729" y="459"/>
                  <a:pt x="785" y="403"/>
                  <a:pt x="785" y="376"/>
                </a:cubicBezTo>
                <a:cubicBezTo>
                  <a:pt x="813" y="320"/>
                  <a:pt x="813" y="258"/>
                  <a:pt x="813" y="230"/>
                </a:cubicBezTo>
                <a:lnTo>
                  <a:pt x="813" y="84"/>
                </a:lnTo>
                <a:cubicBezTo>
                  <a:pt x="813" y="84"/>
                  <a:pt x="813" y="56"/>
                  <a:pt x="785" y="56"/>
                </a:cubicBezTo>
                <a:lnTo>
                  <a:pt x="785" y="28"/>
                </a:lnTo>
                <a:lnTo>
                  <a:pt x="785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Google Shape;1400;p16">
            <a:extLst>
              <a:ext uri="{FF2B5EF4-FFF2-40B4-BE49-F238E27FC236}">
                <a16:creationId xmlns:a16="http://schemas.microsoft.com/office/drawing/2014/main" id="{24886335-630E-4424-89E3-58B026B4C896}"/>
              </a:ext>
            </a:extLst>
          </p:cNvPr>
          <p:cNvSpPr/>
          <p:nvPr/>
        </p:nvSpPr>
        <p:spPr>
          <a:xfrm>
            <a:off x="6074367" y="2223454"/>
            <a:ext cx="69871" cy="46177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549" y="0"/>
                </a:moveTo>
                <a:cubicBezTo>
                  <a:pt x="549" y="0"/>
                  <a:pt x="404" y="28"/>
                  <a:pt x="348" y="118"/>
                </a:cubicBezTo>
                <a:cubicBezTo>
                  <a:pt x="320" y="202"/>
                  <a:pt x="320" y="292"/>
                  <a:pt x="320" y="347"/>
                </a:cubicBezTo>
                <a:cubicBezTo>
                  <a:pt x="292" y="292"/>
                  <a:pt x="292" y="202"/>
                  <a:pt x="230" y="146"/>
                </a:cubicBezTo>
                <a:cubicBezTo>
                  <a:pt x="182" y="110"/>
                  <a:pt x="133" y="100"/>
                  <a:pt x="93" y="100"/>
                </a:cubicBezTo>
                <a:cubicBezTo>
                  <a:pt x="39" y="100"/>
                  <a:pt x="1" y="118"/>
                  <a:pt x="1" y="118"/>
                </a:cubicBezTo>
                <a:cubicBezTo>
                  <a:pt x="1" y="118"/>
                  <a:pt x="29" y="236"/>
                  <a:pt x="91" y="320"/>
                </a:cubicBezTo>
                <a:cubicBezTo>
                  <a:pt x="138" y="371"/>
                  <a:pt x="205" y="382"/>
                  <a:pt x="255" y="382"/>
                </a:cubicBezTo>
                <a:cubicBezTo>
                  <a:pt x="293" y="382"/>
                  <a:pt x="320" y="375"/>
                  <a:pt x="320" y="375"/>
                </a:cubicBezTo>
                <a:cubicBezTo>
                  <a:pt x="320" y="375"/>
                  <a:pt x="438" y="375"/>
                  <a:pt x="522" y="292"/>
                </a:cubicBezTo>
                <a:cubicBezTo>
                  <a:pt x="577" y="174"/>
                  <a:pt x="549" y="0"/>
                  <a:pt x="54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Google Shape;1401;p16">
            <a:extLst>
              <a:ext uri="{FF2B5EF4-FFF2-40B4-BE49-F238E27FC236}">
                <a16:creationId xmlns:a16="http://schemas.microsoft.com/office/drawing/2014/main" id="{88B90EA6-80E8-4817-ABDA-159A4856DE2A}"/>
              </a:ext>
            </a:extLst>
          </p:cNvPr>
          <p:cNvSpPr/>
          <p:nvPr/>
        </p:nvSpPr>
        <p:spPr>
          <a:xfrm>
            <a:off x="6067718" y="2216684"/>
            <a:ext cx="80629" cy="59716"/>
          </a:xfrm>
          <a:custGeom>
            <a:avLst/>
            <a:gdLst/>
            <a:ahLst/>
            <a:cxnLst/>
            <a:rect l="l" t="t" r="r" b="b"/>
            <a:pathLst>
              <a:path w="667" h="494" extrusionOk="0">
                <a:moveTo>
                  <a:pt x="121" y="202"/>
                </a:moveTo>
                <a:lnTo>
                  <a:pt x="121" y="202"/>
                </a:lnTo>
                <a:cubicBezTo>
                  <a:pt x="177" y="205"/>
                  <a:pt x="203" y="231"/>
                  <a:pt x="229" y="258"/>
                </a:cubicBezTo>
                <a:cubicBezTo>
                  <a:pt x="257" y="258"/>
                  <a:pt x="285" y="292"/>
                  <a:pt x="285" y="320"/>
                </a:cubicBezTo>
                <a:cubicBezTo>
                  <a:pt x="285" y="338"/>
                  <a:pt x="300" y="357"/>
                  <a:pt x="310" y="375"/>
                </a:cubicBezTo>
                <a:lnTo>
                  <a:pt x="310" y="375"/>
                </a:lnTo>
                <a:cubicBezTo>
                  <a:pt x="272" y="373"/>
                  <a:pt x="221" y="368"/>
                  <a:pt x="202" y="348"/>
                </a:cubicBezTo>
                <a:cubicBezTo>
                  <a:pt x="174" y="320"/>
                  <a:pt x="146" y="258"/>
                  <a:pt x="146" y="230"/>
                </a:cubicBezTo>
                <a:cubicBezTo>
                  <a:pt x="134" y="220"/>
                  <a:pt x="126" y="211"/>
                  <a:pt x="121" y="202"/>
                </a:cubicBezTo>
                <a:close/>
                <a:moveTo>
                  <a:pt x="549" y="147"/>
                </a:moveTo>
                <a:lnTo>
                  <a:pt x="549" y="174"/>
                </a:lnTo>
                <a:cubicBezTo>
                  <a:pt x="549" y="230"/>
                  <a:pt x="549" y="292"/>
                  <a:pt x="521" y="320"/>
                </a:cubicBezTo>
                <a:cubicBezTo>
                  <a:pt x="493" y="348"/>
                  <a:pt x="459" y="376"/>
                  <a:pt x="431" y="376"/>
                </a:cubicBezTo>
                <a:lnTo>
                  <a:pt x="431" y="376"/>
                </a:lnTo>
                <a:cubicBezTo>
                  <a:pt x="431" y="321"/>
                  <a:pt x="435" y="249"/>
                  <a:pt x="459" y="202"/>
                </a:cubicBezTo>
                <a:cubicBezTo>
                  <a:pt x="493" y="174"/>
                  <a:pt x="521" y="147"/>
                  <a:pt x="549" y="147"/>
                </a:cubicBezTo>
                <a:close/>
                <a:moveTo>
                  <a:pt x="577" y="1"/>
                </a:moveTo>
                <a:cubicBezTo>
                  <a:pt x="577" y="1"/>
                  <a:pt x="549" y="1"/>
                  <a:pt x="493" y="28"/>
                </a:cubicBezTo>
                <a:cubicBezTo>
                  <a:pt x="431" y="56"/>
                  <a:pt x="403" y="84"/>
                  <a:pt x="347" y="147"/>
                </a:cubicBezTo>
                <a:cubicBezTo>
                  <a:pt x="343" y="160"/>
                  <a:pt x="339" y="175"/>
                  <a:pt x="336" y="191"/>
                </a:cubicBezTo>
                <a:lnTo>
                  <a:pt x="336" y="191"/>
                </a:lnTo>
                <a:cubicBezTo>
                  <a:pt x="330" y="185"/>
                  <a:pt x="325" y="180"/>
                  <a:pt x="320" y="174"/>
                </a:cubicBezTo>
                <a:cubicBezTo>
                  <a:pt x="257" y="119"/>
                  <a:pt x="174" y="84"/>
                  <a:pt x="111" y="84"/>
                </a:cubicBezTo>
                <a:lnTo>
                  <a:pt x="56" y="84"/>
                </a:lnTo>
                <a:lnTo>
                  <a:pt x="56" y="119"/>
                </a:lnTo>
                <a:lnTo>
                  <a:pt x="28" y="119"/>
                </a:lnTo>
                <a:cubicBezTo>
                  <a:pt x="0" y="147"/>
                  <a:pt x="0" y="147"/>
                  <a:pt x="0" y="174"/>
                </a:cubicBezTo>
                <a:lnTo>
                  <a:pt x="0" y="202"/>
                </a:lnTo>
                <a:lnTo>
                  <a:pt x="3" y="202"/>
                </a:lnTo>
                <a:cubicBezTo>
                  <a:pt x="6" y="220"/>
                  <a:pt x="13" y="243"/>
                  <a:pt x="28" y="258"/>
                </a:cubicBezTo>
                <a:cubicBezTo>
                  <a:pt x="28" y="320"/>
                  <a:pt x="56" y="376"/>
                  <a:pt x="111" y="431"/>
                </a:cubicBezTo>
                <a:cubicBezTo>
                  <a:pt x="202" y="494"/>
                  <a:pt x="285" y="494"/>
                  <a:pt x="347" y="494"/>
                </a:cubicBezTo>
                <a:lnTo>
                  <a:pt x="459" y="494"/>
                </a:lnTo>
                <a:cubicBezTo>
                  <a:pt x="521" y="466"/>
                  <a:pt x="577" y="431"/>
                  <a:pt x="604" y="376"/>
                </a:cubicBezTo>
                <a:cubicBezTo>
                  <a:pt x="667" y="320"/>
                  <a:pt x="667" y="230"/>
                  <a:pt x="667" y="174"/>
                </a:cubicBezTo>
                <a:lnTo>
                  <a:pt x="667" y="84"/>
                </a:lnTo>
                <a:lnTo>
                  <a:pt x="667" y="56"/>
                </a:lnTo>
                <a:lnTo>
                  <a:pt x="667" y="28"/>
                </a:lnTo>
                <a:lnTo>
                  <a:pt x="632" y="28"/>
                </a:lnTo>
                <a:cubicBezTo>
                  <a:pt x="632" y="1"/>
                  <a:pt x="604" y="1"/>
                  <a:pt x="60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Google Shape;1402;p16">
            <a:extLst>
              <a:ext uri="{FF2B5EF4-FFF2-40B4-BE49-F238E27FC236}">
                <a16:creationId xmlns:a16="http://schemas.microsoft.com/office/drawing/2014/main" id="{573575C0-ABEF-477B-8C50-6E4E99690412}"/>
              </a:ext>
            </a:extLst>
          </p:cNvPr>
          <p:cNvSpPr/>
          <p:nvPr/>
        </p:nvSpPr>
        <p:spPr>
          <a:xfrm>
            <a:off x="6077752" y="2272894"/>
            <a:ext cx="70596" cy="42188"/>
          </a:xfrm>
          <a:custGeom>
            <a:avLst/>
            <a:gdLst/>
            <a:ahLst/>
            <a:cxnLst/>
            <a:rect l="l" t="t" r="r" b="b"/>
            <a:pathLst>
              <a:path w="584" h="349" extrusionOk="0">
                <a:moveTo>
                  <a:pt x="1" y="1"/>
                </a:moveTo>
                <a:cubicBezTo>
                  <a:pt x="1" y="1"/>
                  <a:pt x="1" y="140"/>
                  <a:pt x="63" y="230"/>
                </a:cubicBezTo>
                <a:cubicBezTo>
                  <a:pt x="146" y="313"/>
                  <a:pt x="264" y="348"/>
                  <a:pt x="264" y="348"/>
                </a:cubicBezTo>
                <a:cubicBezTo>
                  <a:pt x="292" y="348"/>
                  <a:pt x="410" y="348"/>
                  <a:pt x="494" y="258"/>
                </a:cubicBezTo>
                <a:cubicBezTo>
                  <a:pt x="584" y="175"/>
                  <a:pt x="549" y="1"/>
                  <a:pt x="549" y="1"/>
                </a:cubicBezTo>
                <a:lnTo>
                  <a:pt x="549" y="1"/>
                </a:lnTo>
                <a:cubicBezTo>
                  <a:pt x="549" y="1"/>
                  <a:pt x="438" y="1"/>
                  <a:pt x="348" y="84"/>
                </a:cubicBezTo>
                <a:cubicBezTo>
                  <a:pt x="292" y="140"/>
                  <a:pt x="292" y="230"/>
                  <a:pt x="292" y="286"/>
                </a:cubicBezTo>
                <a:cubicBezTo>
                  <a:pt x="292" y="230"/>
                  <a:pt x="264" y="140"/>
                  <a:pt x="202" y="84"/>
                </a:cubicBezTo>
                <a:cubicBezTo>
                  <a:pt x="146" y="1"/>
                  <a:pt x="1" y="1"/>
                  <a:pt x="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Google Shape;1403;p16">
            <a:extLst>
              <a:ext uri="{FF2B5EF4-FFF2-40B4-BE49-F238E27FC236}">
                <a16:creationId xmlns:a16="http://schemas.microsoft.com/office/drawing/2014/main" id="{B8DCDF09-0E2E-4C44-A930-E4BD36066184}"/>
              </a:ext>
            </a:extLst>
          </p:cNvPr>
          <p:cNvSpPr/>
          <p:nvPr/>
        </p:nvSpPr>
        <p:spPr>
          <a:xfrm>
            <a:off x="6060102" y="2265399"/>
            <a:ext cx="91629" cy="56332"/>
          </a:xfrm>
          <a:custGeom>
            <a:avLst/>
            <a:gdLst/>
            <a:ahLst/>
            <a:cxnLst/>
            <a:rect l="l" t="t" r="r" b="b"/>
            <a:pathLst>
              <a:path w="758" h="466" extrusionOk="0">
                <a:moveTo>
                  <a:pt x="209" y="124"/>
                </a:moveTo>
                <a:lnTo>
                  <a:pt x="209" y="124"/>
                </a:lnTo>
                <a:cubicBezTo>
                  <a:pt x="248" y="133"/>
                  <a:pt x="300" y="153"/>
                  <a:pt x="320" y="174"/>
                </a:cubicBezTo>
                <a:cubicBezTo>
                  <a:pt x="344" y="227"/>
                  <a:pt x="373" y="276"/>
                  <a:pt x="381" y="323"/>
                </a:cubicBezTo>
                <a:lnTo>
                  <a:pt x="381" y="323"/>
                </a:lnTo>
                <a:lnTo>
                  <a:pt x="373" y="336"/>
                </a:lnTo>
                <a:lnTo>
                  <a:pt x="373" y="336"/>
                </a:lnTo>
                <a:cubicBezTo>
                  <a:pt x="365" y="332"/>
                  <a:pt x="357" y="327"/>
                  <a:pt x="348" y="320"/>
                </a:cubicBezTo>
                <a:cubicBezTo>
                  <a:pt x="320" y="320"/>
                  <a:pt x="292" y="292"/>
                  <a:pt x="265" y="264"/>
                </a:cubicBezTo>
                <a:cubicBezTo>
                  <a:pt x="237" y="237"/>
                  <a:pt x="237" y="174"/>
                  <a:pt x="209" y="146"/>
                </a:cubicBezTo>
                <a:lnTo>
                  <a:pt x="209" y="124"/>
                </a:lnTo>
                <a:close/>
                <a:moveTo>
                  <a:pt x="640" y="119"/>
                </a:moveTo>
                <a:lnTo>
                  <a:pt x="640" y="174"/>
                </a:lnTo>
                <a:cubicBezTo>
                  <a:pt x="640" y="237"/>
                  <a:pt x="612" y="264"/>
                  <a:pt x="584" y="292"/>
                </a:cubicBezTo>
                <a:cubicBezTo>
                  <a:pt x="584" y="320"/>
                  <a:pt x="556" y="320"/>
                  <a:pt x="522" y="320"/>
                </a:cubicBezTo>
                <a:cubicBezTo>
                  <a:pt x="512" y="329"/>
                  <a:pt x="503" y="336"/>
                  <a:pt x="494" y="340"/>
                </a:cubicBezTo>
                <a:lnTo>
                  <a:pt x="494" y="340"/>
                </a:lnTo>
                <a:cubicBezTo>
                  <a:pt x="496" y="288"/>
                  <a:pt x="506" y="224"/>
                  <a:pt x="556" y="174"/>
                </a:cubicBezTo>
                <a:cubicBezTo>
                  <a:pt x="584" y="146"/>
                  <a:pt x="612" y="119"/>
                  <a:pt x="640" y="119"/>
                </a:cubicBezTo>
                <a:close/>
                <a:moveTo>
                  <a:pt x="1" y="0"/>
                </a:moveTo>
                <a:lnTo>
                  <a:pt x="91" y="91"/>
                </a:lnTo>
                <a:lnTo>
                  <a:pt x="91" y="119"/>
                </a:lnTo>
                <a:cubicBezTo>
                  <a:pt x="91" y="146"/>
                  <a:pt x="119" y="264"/>
                  <a:pt x="174" y="348"/>
                </a:cubicBezTo>
                <a:cubicBezTo>
                  <a:pt x="209" y="410"/>
                  <a:pt x="265" y="438"/>
                  <a:pt x="320" y="438"/>
                </a:cubicBezTo>
                <a:cubicBezTo>
                  <a:pt x="348" y="438"/>
                  <a:pt x="383" y="438"/>
                  <a:pt x="383" y="466"/>
                </a:cubicBezTo>
                <a:lnTo>
                  <a:pt x="466" y="466"/>
                </a:lnTo>
                <a:cubicBezTo>
                  <a:pt x="494" y="466"/>
                  <a:pt x="522" y="466"/>
                  <a:pt x="556" y="438"/>
                </a:cubicBezTo>
                <a:cubicBezTo>
                  <a:pt x="612" y="438"/>
                  <a:pt x="640" y="410"/>
                  <a:pt x="667" y="348"/>
                </a:cubicBezTo>
                <a:cubicBezTo>
                  <a:pt x="730" y="320"/>
                  <a:pt x="730" y="264"/>
                  <a:pt x="758" y="202"/>
                </a:cubicBezTo>
                <a:lnTo>
                  <a:pt x="758" y="91"/>
                </a:lnTo>
                <a:lnTo>
                  <a:pt x="758" y="63"/>
                </a:lnTo>
                <a:lnTo>
                  <a:pt x="758" y="28"/>
                </a:lnTo>
                <a:lnTo>
                  <a:pt x="758" y="0"/>
                </a:lnTo>
                <a:lnTo>
                  <a:pt x="612" y="0"/>
                </a:lnTo>
                <a:cubicBezTo>
                  <a:pt x="556" y="28"/>
                  <a:pt x="494" y="63"/>
                  <a:pt x="466" y="119"/>
                </a:cubicBezTo>
                <a:cubicBezTo>
                  <a:pt x="455" y="130"/>
                  <a:pt x="445" y="141"/>
                  <a:pt x="437" y="152"/>
                </a:cubicBezTo>
                <a:lnTo>
                  <a:pt x="437" y="152"/>
                </a:lnTo>
                <a:cubicBezTo>
                  <a:pt x="429" y="140"/>
                  <a:pt x="420" y="128"/>
                  <a:pt x="410" y="119"/>
                </a:cubicBezTo>
                <a:cubicBezTo>
                  <a:pt x="320" y="28"/>
                  <a:pt x="237" y="0"/>
                  <a:pt x="17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Google Shape;1404;p16">
            <a:extLst>
              <a:ext uri="{FF2B5EF4-FFF2-40B4-BE49-F238E27FC236}">
                <a16:creationId xmlns:a16="http://schemas.microsoft.com/office/drawing/2014/main" id="{52548678-B5DE-4A2D-B81E-7CFAB39F2B8A}"/>
              </a:ext>
            </a:extLst>
          </p:cNvPr>
          <p:cNvSpPr/>
          <p:nvPr/>
        </p:nvSpPr>
        <p:spPr>
          <a:xfrm>
            <a:off x="6074367" y="2310731"/>
            <a:ext cx="69871" cy="46781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29" y="0"/>
                </a:moveTo>
                <a:cubicBezTo>
                  <a:pt x="29" y="0"/>
                  <a:pt x="1" y="146"/>
                  <a:pt x="56" y="264"/>
                </a:cubicBezTo>
                <a:cubicBezTo>
                  <a:pt x="119" y="348"/>
                  <a:pt x="230" y="382"/>
                  <a:pt x="230" y="382"/>
                </a:cubicBezTo>
                <a:cubicBezTo>
                  <a:pt x="243" y="382"/>
                  <a:pt x="268" y="386"/>
                  <a:pt x="298" y="386"/>
                </a:cubicBezTo>
                <a:cubicBezTo>
                  <a:pt x="346" y="386"/>
                  <a:pt x="410" y="376"/>
                  <a:pt x="466" y="320"/>
                </a:cubicBezTo>
                <a:cubicBezTo>
                  <a:pt x="549" y="237"/>
                  <a:pt x="577" y="63"/>
                  <a:pt x="577" y="63"/>
                </a:cubicBezTo>
                <a:cubicBezTo>
                  <a:pt x="577" y="63"/>
                  <a:pt x="555" y="58"/>
                  <a:pt x="523" y="58"/>
                </a:cubicBezTo>
                <a:cubicBezTo>
                  <a:pt x="474" y="58"/>
                  <a:pt x="402" y="68"/>
                  <a:pt x="348" y="118"/>
                </a:cubicBezTo>
                <a:cubicBezTo>
                  <a:pt x="292" y="174"/>
                  <a:pt x="265" y="292"/>
                  <a:pt x="265" y="320"/>
                </a:cubicBezTo>
                <a:cubicBezTo>
                  <a:pt x="265" y="292"/>
                  <a:pt x="265" y="174"/>
                  <a:pt x="230" y="118"/>
                </a:cubicBezTo>
                <a:cubicBezTo>
                  <a:pt x="147" y="0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Google Shape;1405;p16">
            <a:extLst>
              <a:ext uri="{FF2B5EF4-FFF2-40B4-BE49-F238E27FC236}">
                <a16:creationId xmlns:a16="http://schemas.microsoft.com/office/drawing/2014/main" id="{077E294D-6B8A-4C3D-8DBF-7EC1F2E39714}"/>
              </a:ext>
            </a:extLst>
          </p:cNvPr>
          <p:cNvSpPr/>
          <p:nvPr/>
        </p:nvSpPr>
        <p:spPr>
          <a:xfrm>
            <a:off x="6071103" y="2303962"/>
            <a:ext cx="87399" cy="59716"/>
          </a:xfrm>
          <a:custGeom>
            <a:avLst/>
            <a:gdLst/>
            <a:ahLst/>
            <a:cxnLst/>
            <a:rect l="l" t="t" r="r" b="b"/>
            <a:pathLst>
              <a:path w="723" h="494" extrusionOk="0">
                <a:moveTo>
                  <a:pt x="118" y="147"/>
                </a:moveTo>
                <a:cubicBezTo>
                  <a:pt x="146" y="147"/>
                  <a:pt x="174" y="174"/>
                  <a:pt x="201" y="202"/>
                </a:cubicBezTo>
                <a:cubicBezTo>
                  <a:pt x="229" y="230"/>
                  <a:pt x="229" y="293"/>
                  <a:pt x="229" y="320"/>
                </a:cubicBezTo>
                <a:lnTo>
                  <a:pt x="229" y="348"/>
                </a:lnTo>
                <a:cubicBezTo>
                  <a:pt x="174" y="348"/>
                  <a:pt x="146" y="320"/>
                  <a:pt x="146" y="293"/>
                </a:cubicBezTo>
                <a:cubicBezTo>
                  <a:pt x="118" y="230"/>
                  <a:pt x="118" y="174"/>
                  <a:pt x="118" y="147"/>
                </a:cubicBezTo>
                <a:close/>
                <a:moveTo>
                  <a:pt x="543" y="175"/>
                </a:moveTo>
                <a:cubicBezTo>
                  <a:pt x="539" y="190"/>
                  <a:pt x="532" y="208"/>
                  <a:pt x="521" y="230"/>
                </a:cubicBezTo>
                <a:cubicBezTo>
                  <a:pt x="521" y="265"/>
                  <a:pt x="493" y="320"/>
                  <a:pt x="465" y="348"/>
                </a:cubicBezTo>
                <a:cubicBezTo>
                  <a:pt x="431" y="375"/>
                  <a:pt x="378" y="376"/>
                  <a:pt x="349" y="376"/>
                </a:cubicBezTo>
                <a:lnTo>
                  <a:pt x="349" y="376"/>
                </a:lnTo>
                <a:cubicBezTo>
                  <a:pt x="357" y="323"/>
                  <a:pt x="384" y="259"/>
                  <a:pt x="431" y="230"/>
                </a:cubicBezTo>
                <a:cubicBezTo>
                  <a:pt x="458" y="186"/>
                  <a:pt x="499" y="177"/>
                  <a:pt x="543" y="175"/>
                </a:cubicBezTo>
                <a:close/>
                <a:moveTo>
                  <a:pt x="56" y="1"/>
                </a:moveTo>
                <a:lnTo>
                  <a:pt x="56" y="56"/>
                </a:lnTo>
                <a:lnTo>
                  <a:pt x="0" y="56"/>
                </a:lnTo>
                <a:lnTo>
                  <a:pt x="0" y="147"/>
                </a:lnTo>
                <a:cubicBezTo>
                  <a:pt x="0" y="202"/>
                  <a:pt x="0" y="265"/>
                  <a:pt x="28" y="348"/>
                </a:cubicBezTo>
                <a:cubicBezTo>
                  <a:pt x="83" y="404"/>
                  <a:pt x="118" y="438"/>
                  <a:pt x="174" y="466"/>
                </a:cubicBezTo>
                <a:cubicBezTo>
                  <a:pt x="201" y="466"/>
                  <a:pt x="229" y="466"/>
                  <a:pt x="229" y="494"/>
                </a:cubicBezTo>
                <a:lnTo>
                  <a:pt x="347" y="494"/>
                </a:lnTo>
                <a:cubicBezTo>
                  <a:pt x="403" y="494"/>
                  <a:pt x="465" y="494"/>
                  <a:pt x="521" y="438"/>
                </a:cubicBezTo>
                <a:cubicBezTo>
                  <a:pt x="576" y="376"/>
                  <a:pt x="604" y="293"/>
                  <a:pt x="639" y="230"/>
                </a:cubicBezTo>
                <a:cubicBezTo>
                  <a:pt x="639" y="202"/>
                  <a:pt x="667" y="174"/>
                  <a:pt x="667" y="174"/>
                </a:cubicBezTo>
                <a:lnTo>
                  <a:pt x="722" y="174"/>
                </a:lnTo>
                <a:lnTo>
                  <a:pt x="639" y="91"/>
                </a:lnTo>
                <a:lnTo>
                  <a:pt x="639" y="56"/>
                </a:lnTo>
                <a:lnTo>
                  <a:pt x="576" y="56"/>
                </a:lnTo>
                <a:cubicBezTo>
                  <a:pt x="521" y="56"/>
                  <a:pt x="431" y="56"/>
                  <a:pt x="347" y="147"/>
                </a:cubicBezTo>
                <a:cubicBezTo>
                  <a:pt x="336" y="157"/>
                  <a:pt x="326" y="167"/>
                  <a:pt x="317" y="178"/>
                </a:cubicBezTo>
                <a:lnTo>
                  <a:pt x="317" y="178"/>
                </a:lnTo>
                <a:cubicBezTo>
                  <a:pt x="310" y="167"/>
                  <a:pt x="302" y="157"/>
                  <a:pt x="292" y="147"/>
                </a:cubicBezTo>
                <a:cubicBezTo>
                  <a:pt x="257" y="91"/>
                  <a:pt x="201" y="29"/>
                  <a:pt x="146" y="29"/>
                </a:cubicBezTo>
                <a:cubicBezTo>
                  <a:pt x="118" y="29"/>
                  <a:pt x="83" y="29"/>
                  <a:pt x="83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Google Shape;1406;p16">
            <a:extLst>
              <a:ext uri="{FF2B5EF4-FFF2-40B4-BE49-F238E27FC236}">
                <a16:creationId xmlns:a16="http://schemas.microsoft.com/office/drawing/2014/main" id="{5AFBDD92-A9E2-4AF8-A7D4-E52B0C01C0F0}"/>
              </a:ext>
            </a:extLst>
          </p:cNvPr>
          <p:cNvSpPr/>
          <p:nvPr/>
        </p:nvSpPr>
        <p:spPr>
          <a:xfrm>
            <a:off x="6067718" y="2349292"/>
            <a:ext cx="69749" cy="51739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28" y="1"/>
                </a:moveTo>
                <a:cubicBezTo>
                  <a:pt x="28" y="1"/>
                  <a:pt x="0" y="147"/>
                  <a:pt x="28" y="265"/>
                </a:cubicBezTo>
                <a:cubicBezTo>
                  <a:pt x="56" y="348"/>
                  <a:pt x="202" y="411"/>
                  <a:pt x="202" y="411"/>
                </a:cubicBezTo>
                <a:cubicBezTo>
                  <a:pt x="202" y="411"/>
                  <a:pt x="238" y="427"/>
                  <a:pt x="288" y="427"/>
                </a:cubicBezTo>
                <a:cubicBezTo>
                  <a:pt x="330" y="427"/>
                  <a:pt x="381" y="416"/>
                  <a:pt x="431" y="376"/>
                </a:cubicBezTo>
                <a:cubicBezTo>
                  <a:pt x="521" y="320"/>
                  <a:pt x="577" y="147"/>
                  <a:pt x="577" y="147"/>
                </a:cubicBezTo>
                <a:cubicBezTo>
                  <a:pt x="577" y="147"/>
                  <a:pt x="529" y="129"/>
                  <a:pt x="473" y="129"/>
                </a:cubicBezTo>
                <a:cubicBezTo>
                  <a:pt x="430" y="129"/>
                  <a:pt x="383" y="139"/>
                  <a:pt x="347" y="174"/>
                </a:cubicBezTo>
                <a:cubicBezTo>
                  <a:pt x="257" y="237"/>
                  <a:pt x="229" y="320"/>
                  <a:pt x="202" y="348"/>
                </a:cubicBezTo>
                <a:cubicBezTo>
                  <a:pt x="229" y="320"/>
                  <a:pt x="229" y="202"/>
                  <a:pt x="202" y="147"/>
                </a:cubicBezTo>
                <a:cubicBezTo>
                  <a:pt x="174" y="29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Google Shape;1407;p16">
            <a:extLst>
              <a:ext uri="{FF2B5EF4-FFF2-40B4-BE49-F238E27FC236}">
                <a16:creationId xmlns:a16="http://schemas.microsoft.com/office/drawing/2014/main" id="{B51207D5-A306-4F60-A962-231EAFCD0FE8}"/>
              </a:ext>
            </a:extLst>
          </p:cNvPr>
          <p:cNvSpPr/>
          <p:nvPr/>
        </p:nvSpPr>
        <p:spPr>
          <a:xfrm>
            <a:off x="6060102" y="2342644"/>
            <a:ext cx="88245" cy="63101"/>
          </a:xfrm>
          <a:custGeom>
            <a:avLst/>
            <a:gdLst/>
            <a:ahLst/>
            <a:cxnLst/>
            <a:rect l="l" t="t" r="r" b="b"/>
            <a:pathLst>
              <a:path w="730" h="522" extrusionOk="0">
                <a:moveTo>
                  <a:pt x="140" y="144"/>
                </a:moveTo>
                <a:cubicBezTo>
                  <a:pt x="152" y="146"/>
                  <a:pt x="163" y="146"/>
                  <a:pt x="174" y="146"/>
                </a:cubicBezTo>
                <a:cubicBezTo>
                  <a:pt x="174" y="174"/>
                  <a:pt x="209" y="202"/>
                  <a:pt x="209" y="202"/>
                </a:cubicBezTo>
                <a:cubicBezTo>
                  <a:pt x="237" y="229"/>
                  <a:pt x="237" y="257"/>
                  <a:pt x="237" y="292"/>
                </a:cubicBezTo>
                <a:cubicBezTo>
                  <a:pt x="237" y="309"/>
                  <a:pt x="237" y="335"/>
                  <a:pt x="231" y="360"/>
                </a:cubicBezTo>
                <a:lnTo>
                  <a:pt x="231" y="360"/>
                </a:lnTo>
                <a:cubicBezTo>
                  <a:pt x="228" y="366"/>
                  <a:pt x="225" y="372"/>
                  <a:pt x="222" y="377"/>
                </a:cubicBezTo>
                <a:lnTo>
                  <a:pt x="222" y="377"/>
                </a:lnTo>
                <a:cubicBezTo>
                  <a:pt x="218" y="376"/>
                  <a:pt x="213" y="375"/>
                  <a:pt x="209" y="375"/>
                </a:cubicBezTo>
                <a:cubicBezTo>
                  <a:pt x="174" y="348"/>
                  <a:pt x="147" y="320"/>
                  <a:pt x="147" y="292"/>
                </a:cubicBezTo>
                <a:cubicBezTo>
                  <a:pt x="147" y="257"/>
                  <a:pt x="119" y="229"/>
                  <a:pt x="119" y="202"/>
                </a:cubicBezTo>
                <a:cubicBezTo>
                  <a:pt x="119" y="183"/>
                  <a:pt x="132" y="163"/>
                  <a:pt x="140" y="144"/>
                </a:cubicBezTo>
                <a:close/>
                <a:moveTo>
                  <a:pt x="560" y="229"/>
                </a:moveTo>
                <a:lnTo>
                  <a:pt x="560" y="229"/>
                </a:lnTo>
                <a:cubicBezTo>
                  <a:pt x="549" y="246"/>
                  <a:pt x="536" y="266"/>
                  <a:pt x="522" y="292"/>
                </a:cubicBezTo>
                <a:cubicBezTo>
                  <a:pt x="522" y="320"/>
                  <a:pt x="494" y="375"/>
                  <a:pt x="438" y="403"/>
                </a:cubicBezTo>
                <a:lnTo>
                  <a:pt x="341" y="403"/>
                </a:lnTo>
                <a:cubicBezTo>
                  <a:pt x="365" y="365"/>
                  <a:pt x="396" y="305"/>
                  <a:pt x="438" y="257"/>
                </a:cubicBezTo>
                <a:cubicBezTo>
                  <a:pt x="466" y="257"/>
                  <a:pt x="522" y="229"/>
                  <a:pt x="556" y="229"/>
                </a:cubicBezTo>
                <a:close/>
                <a:moveTo>
                  <a:pt x="119" y="0"/>
                </a:moveTo>
                <a:lnTo>
                  <a:pt x="91" y="56"/>
                </a:lnTo>
                <a:lnTo>
                  <a:pt x="35" y="56"/>
                </a:lnTo>
                <a:lnTo>
                  <a:pt x="35" y="84"/>
                </a:lnTo>
                <a:cubicBezTo>
                  <a:pt x="35" y="118"/>
                  <a:pt x="1" y="174"/>
                  <a:pt x="1" y="202"/>
                </a:cubicBezTo>
                <a:cubicBezTo>
                  <a:pt x="1" y="229"/>
                  <a:pt x="35" y="292"/>
                  <a:pt x="35" y="320"/>
                </a:cubicBezTo>
                <a:cubicBezTo>
                  <a:pt x="63" y="403"/>
                  <a:pt x="119" y="431"/>
                  <a:pt x="147" y="466"/>
                </a:cubicBezTo>
                <a:cubicBezTo>
                  <a:pt x="174" y="493"/>
                  <a:pt x="209" y="493"/>
                  <a:pt x="209" y="493"/>
                </a:cubicBezTo>
                <a:lnTo>
                  <a:pt x="237" y="493"/>
                </a:lnTo>
                <a:lnTo>
                  <a:pt x="237" y="521"/>
                </a:lnTo>
                <a:lnTo>
                  <a:pt x="383" y="521"/>
                </a:lnTo>
                <a:cubicBezTo>
                  <a:pt x="410" y="521"/>
                  <a:pt x="466" y="521"/>
                  <a:pt x="522" y="493"/>
                </a:cubicBezTo>
                <a:cubicBezTo>
                  <a:pt x="584" y="431"/>
                  <a:pt x="612" y="375"/>
                  <a:pt x="640" y="320"/>
                </a:cubicBezTo>
                <a:cubicBezTo>
                  <a:pt x="659" y="301"/>
                  <a:pt x="665" y="278"/>
                  <a:pt x="667" y="257"/>
                </a:cubicBezTo>
                <a:lnTo>
                  <a:pt x="730" y="257"/>
                </a:lnTo>
                <a:lnTo>
                  <a:pt x="688" y="202"/>
                </a:lnTo>
                <a:lnTo>
                  <a:pt x="688" y="202"/>
                </a:lnTo>
                <a:cubicBezTo>
                  <a:pt x="690" y="202"/>
                  <a:pt x="693" y="202"/>
                  <a:pt x="695" y="202"/>
                </a:cubicBezTo>
                <a:lnTo>
                  <a:pt x="688" y="202"/>
                </a:lnTo>
                <a:lnTo>
                  <a:pt x="667" y="174"/>
                </a:lnTo>
                <a:lnTo>
                  <a:pt x="667" y="146"/>
                </a:lnTo>
                <a:lnTo>
                  <a:pt x="640" y="146"/>
                </a:lnTo>
                <a:lnTo>
                  <a:pt x="612" y="118"/>
                </a:lnTo>
                <a:lnTo>
                  <a:pt x="556" y="118"/>
                </a:lnTo>
                <a:cubicBezTo>
                  <a:pt x="494" y="118"/>
                  <a:pt x="438" y="146"/>
                  <a:pt x="383" y="174"/>
                </a:cubicBezTo>
                <a:cubicBezTo>
                  <a:pt x="367" y="183"/>
                  <a:pt x="353" y="195"/>
                  <a:pt x="339" y="207"/>
                </a:cubicBezTo>
                <a:lnTo>
                  <a:pt x="339" y="207"/>
                </a:lnTo>
                <a:cubicBezTo>
                  <a:pt x="335" y="194"/>
                  <a:pt x="329" y="183"/>
                  <a:pt x="320" y="174"/>
                </a:cubicBezTo>
                <a:cubicBezTo>
                  <a:pt x="292" y="84"/>
                  <a:pt x="237" y="56"/>
                  <a:pt x="174" y="28"/>
                </a:cubicBezTo>
                <a:cubicBezTo>
                  <a:pt x="174" y="28"/>
                  <a:pt x="147" y="28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Google Shape;1408;p16">
            <a:extLst>
              <a:ext uri="{FF2B5EF4-FFF2-40B4-BE49-F238E27FC236}">
                <a16:creationId xmlns:a16="http://schemas.microsoft.com/office/drawing/2014/main" id="{B9E50BF5-A340-426B-9723-0B761BE6A4B8}"/>
              </a:ext>
            </a:extLst>
          </p:cNvPr>
          <p:cNvSpPr/>
          <p:nvPr/>
        </p:nvSpPr>
        <p:spPr>
          <a:xfrm>
            <a:off x="6053453" y="2387975"/>
            <a:ext cx="66365" cy="53793"/>
          </a:xfrm>
          <a:custGeom>
            <a:avLst/>
            <a:gdLst/>
            <a:ahLst/>
            <a:cxnLst/>
            <a:rect l="l" t="t" r="r" b="b"/>
            <a:pathLst>
              <a:path w="549" h="445" extrusionOk="0">
                <a:moveTo>
                  <a:pt x="56" y="0"/>
                </a:moveTo>
                <a:cubicBezTo>
                  <a:pt x="56" y="0"/>
                  <a:pt x="0" y="118"/>
                  <a:pt x="0" y="229"/>
                </a:cubicBezTo>
                <a:cubicBezTo>
                  <a:pt x="28" y="347"/>
                  <a:pt x="146" y="403"/>
                  <a:pt x="146" y="403"/>
                </a:cubicBezTo>
                <a:cubicBezTo>
                  <a:pt x="169" y="403"/>
                  <a:pt x="233" y="445"/>
                  <a:pt x="317" y="445"/>
                </a:cubicBezTo>
                <a:cubicBezTo>
                  <a:pt x="335" y="445"/>
                  <a:pt x="355" y="443"/>
                  <a:pt x="375" y="438"/>
                </a:cubicBezTo>
                <a:cubicBezTo>
                  <a:pt x="493" y="375"/>
                  <a:pt x="549" y="202"/>
                  <a:pt x="549" y="202"/>
                </a:cubicBezTo>
                <a:cubicBezTo>
                  <a:pt x="549" y="202"/>
                  <a:pt x="499" y="177"/>
                  <a:pt x="440" y="177"/>
                </a:cubicBezTo>
                <a:cubicBezTo>
                  <a:pt x="410" y="177"/>
                  <a:pt x="378" y="183"/>
                  <a:pt x="347" y="202"/>
                </a:cubicBezTo>
                <a:cubicBezTo>
                  <a:pt x="264" y="229"/>
                  <a:pt x="202" y="320"/>
                  <a:pt x="174" y="375"/>
                </a:cubicBezTo>
                <a:cubicBezTo>
                  <a:pt x="202" y="320"/>
                  <a:pt x="229" y="229"/>
                  <a:pt x="202" y="146"/>
                </a:cubicBezTo>
                <a:cubicBezTo>
                  <a:pt x="174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Google Shape;1409;p16">
            <a:extLst>
              <a:ext uri="{FF2B5EF4-FFF2-40B4-BE49-F238E27FC236}">
                <a16:creationId xmlns:a16="http://schemas.microsoft.com/office/drawing/2014/main" id="{3633A431-4C96-456A-BAD8-BB36569543B4}"/>
              </a:ext>
            </a:extLst>
          </p:cNvPr>
          <p:cNvSpPr/>
          <p:nvPr/>
        </p:nvSpPr>
        <p:spPr>
          <a:xfrm>
            <a:off x="6046684" y="2381205"/>
            <a:ext cx="80751" cy="66485"/>
          </a:xfrm>
          <a:custGeom>
            <a:avLst/>
            <a:gdLst/>
            <a:ahLst/>
            <a:cxnLst/>
            <a:rect l="l" t="t" r="r" b="b"/>
            <a:pathLst>
              <a:path w="668" h="550" extrusionOk="0">
                <a:moveTo>
                  <a:pt x="133" y="129"/>
                </a:moveTo>
                <a:cubicBezTo>
                  <a:pt x="145" y="138"/>
                  <a:pt x="160" y="147"/>
                  <a:pt x="174" y="147"/>
                </a:cubicBezTo>
                <a:cubicBezTo>
                  <a:pt x="174" y="174"/>
                  <a:pt x="202" y="202"/>
                  <a:pt x="202" y="230"/>
                </a:cubicBezTo>
                <a:lnTo>
                  <a:pt x="202" y="258"/>
                </a:lnTo>
                <a:cubicBezTo>
                  <a:pt x="202" y="300"/>
                  <a:pt x="202" y="339"/>
                  <a:pt x="194" y="368"/>
                </a:cubicBezTo>
                <a:lnTo>
                  <a:pt x="194" y="368"/>
                </a:lnTo>
                <a:cubicBezTo>
                  <a:pt x="190" y="374"/>
                  <a:pt x="187" y="379"/>
                  <a:pt x="184" y="385"/>
                </a:cubicBezTo>
                <a:lnTo>
                  <a:pt x="184" y="385"/>
                </a:lnTo>
                <a:cubicBezTo>
                  <a:pt x="181" y="382"/>
                  <a:pt x="178" y="379"/>
                  <a:pt x="174" y="376"/>
                </a:cubicBezTo>
                <a:cubicBezTo>
                  <a:pt x="146" y="348"/>
                  <a:pt x="146" y="320"/>
                  <a:pt x="112" y="285"/>
                </a:cubicBezTo>
                <a:lnTo>
                  <a:pt x="112" y="230"/>
                </a:lnTo>
                <a:cubicBezTo>
                  <a:pt x="112" y="206"/>
                  <a:pt x="112" y="163"/>
                  <a:pt x="133" y="129"/>
                </a:cubicBezTo>
                <a:close/>
                <a:moveTo>
                  <a:pt x="542" y="285"/>
                </a:moveTo>
                <a:cubicBezTo>
                  <a:pt x="532" y="307"/>
                  <a:pt x="513" y="329"/>
                  <a:pt x="494" y="348"/>
                </a:cubicBezTo>
                <a:cubicBezTo>
                  <a:pt x="459" y="376"/>
                  <a:pt x="431" y="403"/>
                  <a:pt x="403" y="431"/>
                </a:cubicBezTo>
                <a:lnTo>
                  <a:pt x="302" y="431"/>
                </a:lnTo>
                <a:cubicBezTo>
                  <a:pt x="330" y="386"/>
                  <a:pt x="357" y="343"/>
                  <a:pt x="403" y="320"/>
                </a:cubicBezTo>
                <a:cubicBezTo>
                  <a:pt x="431" y="285"/>
                  <a:pt x="459" y="285"/>
                  <a:pt x="494" y="285"/>
                </a:cubicBezTo>
                <a:close/>
                <a:moveTo>
                  <a:pt x="112" y="1"/>
                </a:moveTo>
                <a:lnTo>
                  <a:pt x="112" y="56"/>
                </a:lnTo>
                <a:lnTo>
                  <a:pt x="56" y="29"/>
                </a:lnTo>
                <a:cubicBezTo>
                  <a:pt x="56" y="29"/>
                  <a:pt x="28" y="56"/>
                  <a:pt x="28" y="84"/>
                </a:cubicBezTo>
                <a:cubicBezTo>
                  <a:pt x="28" y="147"/>
                  <a:pt x="1" y="174"/>
                  <a:pt x="1" y="230"/>
                </a:cubicBezTo>
                <a:lnTo>
                  <a:pt x="1" y="285"/>
                </a:lnTo>
                <a:cubicBezTo>
                  <a:pt x="28" y="376"/>
                  <a:pt x="84" y="431"/>
                  <a:pt x="112" y="459"/>
                </a:cubicBezTo>
                <a:cubicBezTo>
                  <a:pt x="112" y="494"/>
                  <a:pt x="146" y="494"/>
                  <a:pt x="174" y="494"/>
                </a:cubicBezTo>
                <a:lnTo>
                  <a:pt x="174" y="522"/>
                </a:lnTo>
                <a:cubicBezTo>
                  <a:pt x="202" y="522"/>
                  <a:pt x="258" y="549"/>
                  <a:pt x="348" y="549"/>
                </a:cubicBezTo>
                <a:cubicBezTo>
                  <a:pt x="376" y="549"/>
                  <a:pt x="431" y="549"/>
                  <a:pt x="459" y="522"/>
                </a:cubicBezTo>
                <a:cubicBezTo>
                  <a:pt x="549" y="494"/>
                  <a:pt x="577" y="431"/>
                  <a:pt x="605" y="376"/>
                </a:cubicBezTo>
                <a:cubicBezTo>
                  <a:pt x="633" y="348"/>
                  <a:pt x="633" y="320"/>
                  <a:pt x="667" y="320"/>
                </a:cubicBezTo>
                <a:lnTo>
                  <a:pt x="667" y="258"/>
                </a:lnTo>
                <a:lnTo>
                  <a:pt x="667" y="202"/>
                </a:lnTo>
                <a:lnTo>
                  <a:pt x="633" y="202"/>
                </a:lnTo>
                <a:cubicBezTo>
                  <a:pt x="633" y="202"/>
                  <a:pt x="605" y="202"/>
                  <a:pt x="605" y="174"/>
                </a:cubicBezTo>
                <a:lnTo>
                  <a:pt x="494" y="174"/>
                </a:lnTo>
                <a:cubicBezTo>
                  <a:pt x="459" y="174"/>
                  <a:pt x="403" y="174"/>
                  <a:pt x="376" y="202"/>
                </a:cubicBezTo>
                <a:cubicBezTo>
                  <a:pt x="355" y="212"/>
                  <a:pt x="337" y="222"/>
                  <a:pt x="320" y="234"/>
                </a:cubicBezTo>
                <a:lnTo>
                  <a:pt x="320" y="234"/>
                </a:lnTo>
                <a:lnTo>
                  <a:pt x="320" y="174"/>
                </a:lnTo>
                <a:cubicBezTo>
                  <a:pt x="285" y="112"/>
                  <a:pt x="258" y="56"/>
                  <a:pt x="202" y="29"/>
                </a:cubicBezTo>
                <a:cubicBezTo>
                  <a:pt x="174" y="29"/>
                  <a:pt x="174" y="1"/>
                  <a:pt x="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Google Shape;1410;p16">
            <a:extLst>
              <a:ext uri="{FF2B5EF4-FFF2-40B4-BE49-F238E27FC236}">
                <a16:creationId xmlns:a16="http://schemas.microsoft.com/office/drawing/2014/main" id="{D19C9772-29B5-4547-A85B-E034163619AD}"/>
              </a:ext>
            </a:extLst>
          </p:cNvPr>
          <p:cNvSpPr/>
          <p:nvPr/>
        </p:nvSpPr>
        <p:spPr>
          <a:xfrm>
            <a:off x="6018156" y="2440800"/>
            <a:ext cx="56332" cy="66485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382" y="1"/>
                </a:moveTo>
                <a:cubicBezTo>
                  <a:pt x="264" y="174"/>
                  <a:pt x="146" y="313"/>
                  <a:pt x="1" y="459"/>
                </a:cubicBezTo>
                <a:cubicBezTo>
                  <a:pt x="35" y="487"/>
                  <a:pt x="35" y="522"/>
                  <a:pt x="63" y="549"/>
                </a:cubicBezTo>
                <a:cubicBezTo>
                  <a:pt x="237" y="376"/>
                  <a:pt x="348" y="230"/>
                  <a:pt x="466" y="56"/>
                </a:cubicBezTo>
                <a:cubicBezTo>
                  <a:pt x="438" y="29"/>
                  <a:pt x="410" y="1"/>
                  <a:pt x="382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Google Shape;1411;p16">
            <a:extLst>
              <a:ext uri="{FF2B5EF4-FFF2-40B4-BE49-F238E27FC236}">
                <a16:creationId xmlns:a16="http://schemas.microsoft.com/office/drawing/2014/main" id="{A8E1555F-7D3B-4F05-9AE9-63564855F17A}"/>
              </a:ext>
            </a:extLst>
          </p:cNvPr>
          <p:cNvSpPr/>
          <p:nvPr/>
        </p:nvSpPr>
        <p:spPr>
          <a:xfrm>
            <a:off x="6008123" y="2429922"/>
            <a:ext cx="73135" cy="87399"/>
          </a:xfrm>
          <a:custGeom>
            <a:avLst/>
            <a:gdLst/>
            <a:ahLst/>
            <a:cxnLst/>
            <a:rect l="l" t="t" r="r" b="b"/>
            <a:pathLst>
              <a:path w="605" h="723" extrusionOk="0">
                <a:moveTo>
                  <a:pt x="431" y="0"/>
                </a:moveTo>
                <a:lnTo>
                  <a:pt x="403" y="56"/>
                </a:lnTo>
                <a:cubicBezTo>
                  <a:pt x="320" y="230"/>
                  <a:pt x="174" y="375"/>
                  <a:pt x="56" y="521"/>
                </a:cubicBezTo>
                <a:lnTo>
                  <a:pt x="0" y="549"/>
                </a:lnTo>
                <a:lnTo>
                  <a:pt x="56" y="612"/>
                </a:lnTo>
                <a:cubicBezTo>
                  <a:pt x="56" y="639"/>
                  <a:pt x="84" y="639"/>
                  <a:pt x="118" y="667"/>
                </a:cubicBezTo>
                <a:lnTo>
                  <a:pt x="146" y="723"/>
                </a:lnTo>
                <a:lnTo>
                  <a:pt x="202" y="667"/>
                </a:lnTo>
                <a:cubicBezTo>
                  <a:pt x="347" y="521"/>
                  <a:pt x="493" y="348"/>
                  <a:pt x="577" y="174"/>
                </a:cubicBezTo>
                <a:lnTo>
                  <a:pt x="604" y="119"/>
                </a:lnTo>
                <a:lnTo>
                  <a:pt x="577" y="91"/>
                </a:lnTo>
                <a:cubicBezTo>
                  <a:pt x="549" y="56"/>
                  <a:pt x="521" y="56"/>
                  <a:pt x="493" y="28"/>
                </a:cubicBezTo>
                <a:lnTo>
                  <a:pt x="43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Google Shape;1412;p16">
            <a:extLst>
              <a:ext uri="{FF2B5EF4-FFF2-40B4-BE49-F238E27FC236}">
                <a16:creationId xmlns:a16="http://schemas.microsoft.com/office/drawing/2014/main" id="{073649E5-1A1E-45D0-AB19-EDA89F57C1B0}"/>
              </a:ext>
            </a:extLst>
          </p:cNvPr>
          <p:cNvSpPr/>
          <p:nvPr/>
        </p:nvSpPr>
        <p:spPr>
          <a:xfrm>
            <a:off x="5612712" y="1982534"/>
            <a:ext cx="269569" cy="590999"/>
          </a:xfrm>
          <a:custGeom>
            <a:avLst/>
            <a:gdLst/>
            <a:ahLst/>
            <a:cxnLst/>
            <a:rect l="l" t="t" r="r" b="b"/>
            <a:pathLst>
              <a:path w="2230" h="4889" extrusionOk="0">
                <a:moveTo>
                  <a:pt x="959" y="0"/>
                </a:moveTo>
                <a:lnTo>
                  <a:pt x="959" y="604"/>
                </a:lnTo>
                <a:cubicBezTo>
                  <a:pt x="403" y="695"/>
                  <a:pt x="56" y="1070"/>
                  <a:pt x="56" y="1563"/>
                </a:cubicBezTo>
                <a:cubicBezTo>
                  <a:pt x="56" y="2084"/>
                  <a:pt x="438" y="2340"/>
                  <a:pt x="1042" y="2604"/>
                </a:cubicBezTo>
                <a:cubicBezTo>
                  <a:pt x="1480" y="2778"/>
                  <a:pt x="1709" y="2979"/>
                  <a:pt x="1709" y="3299"/>
                </a:cubicBezTo>
                <a:cubicBezTo>
                  <a:pt x="1709" y="3646"/>
                  <a:pt x="1445" y="3875"/>
                  <a:pt x="1014" y="3875"/>
                </a:cubicBezTo>
                <a:cubicBezTo>
                  <a:pt x="667" y="3875"/>
                  <a:pt x="376" y="3757"/>
                  <a:pt x="146" y="3646"/>
                </a:cubicBezTo>
                <a:lnTo>
                  <a:pt x="1" y="4021"/>
                </a:lnTo>
                <a:cubicBezTo>
                  <a:pt x="202" y="4167"/>
                  <a:pt x="577" y="4278"/>
                  <a:pt x="924" y="4278"/>
                </a:cubicBezTo>
                <a:lnTo>
                  <a:pt x="924" y="4889"/>
                </a:lnTo>
                <a:lnTo>
                  <a:pt x="1306" y="4889"/>
                </a:lnTo>
                <a:lnTo>
                  <a:pt x="1306" y="4278"/>
                </a:lnTo>
                <a:cubicBezTo>
                  <a:pt x="1910" y="4167"/>
                  <a:pt x="2230" y="3729"/>
                  <a:pt x="2230" y="3271"/>
                </a:cubicBezTo>
                <a:cubicBezTo>
                  <a:pt x="2230" y="2715"/>
                  <a:pt x="1938" y="2431"/>
                  <a:pt x="1306" y="2167"/>
                </a:cubicBezTo>
                <a:cubicBezTo>
                  <a:pt x="785" y="1965"/>
                  <a:pt x="577" y="1792"/>
                  <a:pt x="577" y="1472"/>
                </a:cubicBezTo>
                <a:cubicBezTo>
                  <a:pt x="577" y="1243"/>
                  <a:pt x="751" y="979"/>
                  <a:pt x="1216" y="979"/>
                </a:cubicBezTo>
                <a:cubicBezTo>
                  <a:pt x="1591" y="979"/>
                  <a:pt x="1827" y="1097"/>
                  <a:pt x="1966" y="1188"/>
                </a:cubicBezTo>
                <a:lnTo>
                  <a:pt x="2112" y="778"/>
                </a:lnTo>
                <a:cubicBezTo>
                  <a:pt x="1938" y="695"/>
                  <a:pt x="1681" y="577"/>
                  <a:pt x="1334" y="577"/>
                </a:cubicBezTo>
                <a:lnTo>
                  <a:pt x="1334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Google Shape;1413;p16">
            <a:extLst>
              <a:ext uri="{FF2B5EF4-FFF2-40B4-BE49-F238E27FC236}">
                <a16:creationId xmlns:a16="http://schemas.microsoft.com/office/drawing/2014/main" id="{6886CBDC-FBB3-4D4C-A215-324B820F0CFF}"/>
              </a:ext>
            </a:extLst>
          </p:cNvPr>
          <p:cNvSpPr/>
          <p:nvPr/>
        </p:nvSpPr>
        <p:spPr>
          <a:xfrm>
            <a:off x="5606064" y="1974917"/>
            <a:ext cx="282988" cy="605384"/>
          </a:xfrm>
          <a:custGeom>
            <a:avLst/>
            <a:gdLst/>
            <a:ahLst/>
            <a:cxnLst/>
            <a:rect l="l" t="t" r="r" b="b"/>
            <a:pathLst>
              <a:path w="2341" h="5008" extrusionOk="0">
                <a:moveTo>
                  <a:pt x="1326" y="119"/>
                </a:moveTo>
                <a:lnTo>
                  <a:pt x="1326" y="695"/>
                </a:lnTo>
                <a:lnTo>
                  <a:pt x="1389" y="695"/>
                </a:lnTo>
                <a:cubicBezTo>
                  <a:pt x="1703" y="695"/>
                  <a:pt x="1921" y="792"/>
                  <a:pt x="2088" y="877"/>
                </a:cubicBezTo>
                <a:lnTo>
                  <a:pt x="2088" y="877"/>
                </a:lnTo>
                <a:lnTo>
                  <a:pt x="1986" y="1160"/>
                </a:lnTo>
                <a:lnTo>
                  <a:pt x="1986" y="1160"/>
                </a:lnTo>
                <a:cubicBezTo>
                  <a:pt x="1832" y="1094"/>
                  <a:pt x="1592" y="987"/>
                  <a:pt x="1271" y="987"/>
                </a:cubicBezTo>
                <a:cubicBezTo>
                  <a:pt x="1014" y="987"/>
                  <a:pt x="840" y="1042"/>
                  <a:pt x="722" y="1160"/>
                </a:cubicBezTo>
                <a:cubicBezTo>
                  <a:pt x="632" y="1279"/>
                  <a:pt x="576" y="1424"/>
                  <a:pt x="576" y="1535"/>
                </a:cubicBezTo>
                <a:cubicBezTo>
                  <a:pt x="576" y="1626"/>
                  <a:pt x="576" y="1709"/>
                  <a:pt x="604" y="1772"/>
                </a:cubicBezTo>
                <a:cubicBezTo>
                  <a:pt x="667" y="1883"/>
                  <a:pt x="750" y="1973"/>
                  <a:pt x="868" y="2056"/>
                </a:cubicBezTo>
                <a:cubicBezTo>
                  <a:pt x="979" y="2147"/>
                  <a:pt x="1153" y="2202"/>
                  <a:pt x="1361" y="2292"/>
                </a:cubicBezTo>
                <a:cubicBezTo>
                  <a:pt x="1646" y="2403"/>
                  <a:pt x="1882" y="2549"/>
                  <a:pt x="2021" y="2723"/>
                </a:cubicBezTo>
                <a:cubicBezTo>
                  <a:pt x="2167" y="2869"/>
                  <a:pt x="2229" y="3070"/>
                  <a:pt x="2229" y="3334"/>
                </a:cubicBezTo>
                <a:cubicBezTo>
                  <a:pt x="2229" y="3535"/>
                  <a:pt x="2167" y="3764"/>
                  <a:pt x="2021" y="3938"/>
                </a:cubicBezTo>
                <a:cubicBezTo>
                  <a:pt x="1847" y="4112"/>
                  <a:pt x="1646" y="4230"/>
                  <a:pt x="1326" y="4285"/>
                </a:cubicBezTo>
                <a:lnTo>
                  <a:pt x="1299" y="4285"/>
                </a:lnTo>
                <a:lnTo>
                  <a:pt x="1299" y="4896"/>
                </a:lnTo>
                <a:lnTo>
                  <a:pt x="1042" y="4896"/>
                </a:lnTo>
                <a:lnTo>
                  <a:pt x="1042" y="4285"/>
                </a:lnTo>
                <a:lnTo>
                  <a:pt x="979" y="4285"/>
                </a:lnTo>
                <a:cubicBezTo>
                  <a:pt x="653" y="4285"/>
                  <a:pt x="327" y="4212"/>
                  <a:pt x="122" y="4082"/>
                </a:cubicBezTo>
                <a:lnTo>
                  <a:pt x="122" y="4082"/>
                </a:lnTo>
                <a:lnTo>
                  <a:pt x="234" y="3773"/>
                </a:lnTo>
                <a:lnTo>
                  <a:pt x="234" y="3773"/>
                </a:lnTo>
                <a:cubicBezTo>
                  <a:pt x="457" y="3901"/>
                  <a:pt x="752" y="3994"/>
                  <a:pt x="1069" y="3994"/>
                </a:cubicBezTo>
                <a:cubicBezTo>
                  <a:pt x="1299" y="3994"/>
                  <a:pt x="1472" y="3938"/>
                  <a:pt x="1618" y="3820"/>
                </a:cubicBezTo>
                <a:cubicBezTo>
                  <a:pt x="1764" y="3709"/>
                  <a:pt x="1819" y="3563"/>
                  <a:pt x="1819" y="3362"/>
                </a:cubicBezTo>
                <a:cubicBezTo>
                  <a:pt x="1819" y="3188"/>
                  <a:pt x="1764" y="3042"/>
                  <a:pt x="1646" y="2924"/>
                </a:cubicBezTo>
                <a:cubicBezTo>
                  <a:pt x="1535" y="2778"/>
                  <a:pt x="1361" y="2695"/>
                  <a:pt x="1125" y="2605"/>
                </a:cubicBezTo>
                <a:cubicBezTo>
                  <a:pt x="806" y="2494"/>
                  <a:pt x="576" y="2348"/>
                  <a:pt x="431" y="2202"/>
                </a:cubicBezTo>
                <a:cubicBezTo>
                  <a:pt x="257" y="2056"/>
                  <a:pt x="174" y="1855"/>
                  <a:pt x="174" y="1626"/>
                </a:cubicBezTo>
                <a:cubicBezTo>
                  <a:pt x="174" y="1390"/>
                  <a:pt x="257" y="1188"/>
                  <a:pt x="403" y="1015"/>
                </a:cubicBezTo>
                <a:cubicBezTo>
                  <a:pt x="549" y="869"/>
                  <a:pt x="750" y="758"/>
                  <a:pt x="1042" y="730"/>
                </a:cubicBezTo>
                <a:lnTo>
                  <a:pt x="1069" y="695"/>
                </a:lnTo>
                <a:lnTo>
                  <a:pt x="1069" y="119"/>
                </a:lnTo>
                <a:close/>
                <a:moveTo>
                  <a:pt x="951" y="1"/>
                </a:moveTo>
                <a:lnTo>
                  <a:pt x="951" y="620"/>
                </a:lnTo>
                <a:lnTo>
                  <a:pt x="951" y="620"/>
                </a:lnTo>
                <a:cubicBezTo>
                  <a:pt x="689" y="661"/>
                  <a:pt x="480" y="798"/>
                  <a:pt x="319" y="959"/>
                </a:cubicBezTo>
                <a:cubicBezTo>
                  <a:pt x="146" y="1133"/>
                  <a:pt x="56" y="1362"/>
                  <a:pt x="56" y="1626"/>
                </a:cubicBezTo>
                <a:cubicBezTo>
                  <a:pt x="56" y="1883"/>
                  <a:pt x="174" y="2119"/>
                  <a:pt x="347" y="2292"/>
                </a:cubicBezTo>
                <a:cubicBezTo>
                  <a:pt x="521" y="2466"/>
                  <a:pt x="778" y="2577"/>
                  <a:pt x="1069" y="2695"/>
                </a:cubicBezTo>
                <a:cubicBezTo>
                  <a:pt x="1299" y="2813"/>
                  <a:pt x="1444" y="2896"/>
                  <a:pt x="1562" y="2987"/>
                </a:cubicBezTo>
                <a:cubicBezTo>
                  <a:pt x="1674" y="3098"/>
                  <a:pt x="1708" y="3216"/>
                  <a:pt x="1708" y="3362"/>
                </a:cubicBezTo>
                <a:cubicBezTo>
                  <a:pt x="1708" y="3508"/>
                  <a:pt x="1646" y="3646"/>
                  <a:pt x="1535" y="3737"/>
                </a:cubicBezTo>
                <a:cubicBezTo>
                  <a:pt x="1417" y="3820"/>
                  <a:pt x="1271" y="3883"/>
                  <a:pt x="1069" y="3883"/>
                </a:cubicBezTo>
                <a:cubicBezTo>
                  <a:pt x="750" y="3883"/>
                  <a:pt x="431" y="3792"/>
                  <a:pt x="229" y="3646"/>
                </a:cubicBezTo>
                <a:lnTo>
                  <a:pt x="174" y="3591"/>
                </a:lnTo>
                <a:lnTo>
                  <a:pt x="0" y="4112"/>
                </a:lnTo>
                <a:lnTo>
                  <a:pt x="28" y="4139"/>
                </a:lnTo>
                <a:cubicBezTo>
                  <a:pt x="246" y="4278"/>
                  <a:pt x="570" y="4392"/>
                  <a:pt x="924" y="4402"/>
                </a:cubicBezTo>
                <a:lnTo>
                  <a:pt x="924" y="4402"/>
                </a:lnTo>
                <a:lnTo>
                  <a:pt x="924" y="5007"/>
                </a:lnTo>
                <a:lnTo>
                  <a:pt x="1417" y="5007"/>
                </a:lnTo>
                <a:lnTo>
                  <a:pt x="1417" y="4391"/>
                </a:lnTo>
                <a:lnTo>
                  <a:pt x="1417" y="4391"/>
                </a:lnTo>
                <a:cubicBezTo>
                  <a:pt x="1705" y="4324"/>
                  <a:pt x="1948" y="4190"/>
                  <a:pt x="2111" y="3994"/>
                </a:cubicBezTo>
                <a:cubicBezTo>
                  <a:pt x="2257" y="3820"/>
                  <a:pt x="2340" y="3563"/>
                  <a:pt x="2340" y="3334"/>
                </a:cubicBezTo>
                <a:cubicBezTo>
                  <a:pt x="2340" y="3042"/>
                  <a:pt x="2285" y="2813"/>
                  <a:pt x="2111" y="2640"/>
                </a:cubicBezTo>
                <a:cubicBezTo>
                  <a:pt x="1937" y="2466"/>
                  <a:pt x="1708" y="2320"/>
                  <a:pt x="1389" y="2174"/>
                </a:cubicBezTo>
                <a:cubicBezTo>
                  <a:pt x="1125" y="2056"/>
                  <a:pt x="951" y="1973"/>
                  <a:pt x="840" y="1883"/>
                </a:cubicBezTo>
                <a:cubicBezTo>
                  <a:pt x="778" y="1827"/>
                  <a:pt x="750" y="1799"/>
                  <a:pt x="722" y="1737"/>
                </a:cubicBezTo>
                <a:cubicBezTo>
                  <a:pt x="694" y="1681"/>
                  <a:pt x="694" y="1626"/>
                  <a:pt x="694" y="1535"/>
                </a:cubicBezTo>
                <a:cubicBezTo>
                  <a:pt x="694" y="1452"/>
                  <a:pt x="722" y="1334"/>
                  <a:pt x="806" y="1251"/>
                </a:cubicBezTo>
                <a:cubicBezTo>
                  <a:pt x="896" y="1160"/>
                  <a:pt x="1042" y="1105"/>
                  <a:pt x="1271" y="1105"/>
                </a:cubicBezTo>
                <a:cubicBezTo>
                  <a:pt x="1618" y="1105"/>
                  <a:pt x="1847" y="1216"/>
                  <a:pt x="1993" y="1306"/>
                </a:cubicBezTo>
                <a:lnTo>
                  <a:pt x="2055" y="1334"/>
                </a:lnTo>
                <a:lnTo>
                  <a:pt x="2229" y="813"/>
                </a:lnTo>
                <a:lnTo>
                  <a:pt x="2194" y="785"/>
                </a:lnTo>
                <a:cubicBezTo>
                  <a:pt x="2029" y="700"/>
                  <a:pt x="1789" y="595"/>
                  <a:pt x="1444" y="585"/>
                </a:cubicBezTo>
                <a:lnTo>
                  <a:pt x="1444" y="585"/>
                </a:lnTo>
                <a:lnTo>
                  <a:pt x="144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Google Shape;1414;p16">
            <a:extLst>
              <a:ext uri="{FF2B5EF4-FFF2-40B4-BE49-F238E27FC236}">
                <a16:creationId xmlns:a16="http://schemas.microsoft.com/office/drawing/2014/main" id="{F9506DEE-3D66-4861-A328-47326737D002}"/>
              </a:ext>
            </a:extLst>
          </p:cNvPr>
          <p:cNvSpPr/>
          <p:nvPr/>
        </p:nvSpPr>
        <p:spPr>
          <a:xfrm>
            <a:off x="5766355" y="2734667"/>
            <a:ext cx="7616" cy="37836"/>
          </a:xfrm>
          <a:custGeom>
            <a:avLst/>
            <a:gdLst/>
            <a:ahLst/>
            <a:cxnLst/>
            <a:rect l="l" t="t" r="r" b="b"/>
            <a:pathLst>
              <a:path w="63" h="313" extrusionOk="0">
                <a:moveTo>
                  <a:pt x="35" y="0"/>
                </a:moveTo>
                <a:cubicBezTo>
                  <a:pt x="0" y="0"/>
                  <a:pt x="0" y="0"/>
                  <a:pt x="0" y="28"/>
                </a:cubicBezTo>
                <a:lnTo>
                  <a:pt x="0" y="285"/>
                </a:lnTo>
                <a:cubicBezTo>
                  <a:pt x="0" y="313"/>
                  <a:pt x="0" y="313"/>
                  <a:pt x="35" y="313"/>
                </a:cubicBezTo>
                <a:cubicBezTo>
                  <a:pt x="35" y="313"/>
                  <a:pt x="63" y="313"/>
                  <a:pt x="63" y="285"/>
                </a:cubicBezTo>
                <a:lnTo>
                  <a:pt x="63" y="28"/>
                </a:lnTo>
                <a:cubicBezTo>
                  <a:pt x="63" y="0"/>
                  <a:pt x="35" y="0"/>
                  <a:pt x="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Google Shape;1415;p16">
            <a:extLst>
              <a:ext uri="{FF2B5EF4-FFF2-40B4-BE49-F238E27FC236}">
                <a16:creationId xmlns:a16="http://schemas.microsoft.com/office/drawing/2014/main" id="{7B40B42E-7475-4894-B9DB-D4664976E4A6}"/>
              </a:ext>
            </a:extLst>
          </p:cNvPr>
          <p:cNvSpPr/>
          <p:nvPr/>
        </p:nvSpPr>
        <p:spPr>
          <a:xfrm>
            <a:off x="6098785" y="1901904"/>
            <a:ext cx="32035" cy="31188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202" y="1"/>
                </a:moveTo>
                <a:lnTo>
                  <a:pt x="0" y="202"/>
                </a:lnTo>
                <a:lnTo>
                  <a:pt x="0" y="258"/>
                </a:lnTo>
                <a:lnTo>
                  <a:pt x="63" y="258"/>
                </a:lnTo>
                <a:lnTo>
                  <a:pt x="264" y="56"/>
                </a:lnTo>
                <a:lnTo>
                  <a:pt x="26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Google Shape;1416;p16">
            <a:extLst>
              <a:ext uri="{FF2B5EF4-FFF2-40B4-BE49-F238E27FC236}">
                <a16:creationId xmlns:a16="http://schemas.microsoft.com/office/drawing/2014/main" id="{87E68EB4-745D-4397-B4D7-B638A95ED5F1}"/>
              </a:ext>
            </a:extLst>
          </p:cNvPr>
          <p:cNvSpPr/>
          <p:nvPr/>
        </p:nvSpPr>
        <p:spPr>
          <a:xfrm>
            <a:off x="5406243" y="2591904"/>
            <a:ext cx="35297" cy="32880"/>
          </a:xfrm>
          <a:custGeom>
            <a:avLst/>
            <a:gdLst/>
            <a:ahLst/>
            <a:cxnLst/>
            <a:rect l="l" t="t" r="r" b="b"/>
            <a:pathLst>
              <a:path w="292" h="272" extrusionOk="0">
                <a:moveTo>
                  <a:pt x="250" y="1"/>
                </a:moveTo>
                <a:cubicBezTo>
                  <a:pt x="243" y="1"/>
                  <a:pt x="236" y="8"/>
                  <a:pt x="236" y="22"/>
                </a:cubicBezTo>
                <a:lnTo>
                  <a:pt x="28" y="223"/>
                </a:lnTo>
                <a:cubicBezTo>
                  <a:pt x="0" y="223"/>
                  <a:pt x="0" y="251"/>
                  <a:pt x="28" y="251"/>
                </a:cubicBezTo>
                <a:cubicBezTo>
                  <a:pt x="28" y="265"/>
                  <a:pt x="37" y="272"/>
                  <a:pt x="45" y="272"/>
                </a:cubicBezTo>
                <a:cubicBezTo>
                  <a:pt x="54" y="272"/>
                  <a:pt x="63" y="265"/>
                  <a:pt x="63" y="251"/>
                </a:cubicBezTo>
                <a:lnTo>
                  <a:pt x="264" y="49"/>
                </a:lnTo>
                <a:cubicBezTo>
                  <a:pt x="292" y="49"/>
                  <a:pt x="292" y="22"/>
                  <a:pt x="264" y="22"/>
                </a:cubicBezTo>
                <a:cubicBezTo>
                  <a:pt x="264" y="8"/>
                  <a:pt x="257" y="1"/>
                  <a:pt x="250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Google Shape;1417;p16">
            <a:extLst>
              <a:ext uri="{FF2B5EF4-FFF2-40B4-BE49-F238E27FC236}">
                <a16:creationId xmlns:a16="http://schemas.microsoft.com/office/drawing/2014/main" id="{27B4C109-494E-4EDE-A051-6CFBE19304FF}"/>
              </a:ext>
            </a:extLst>
          </p:cNvPr>
          <p:cNvSpPr/>
          <p:nvPr/>
        </p:nvSpPr>
        <p:spPr>
          <a:xfrm>
            <a:off x="6238889" y="2262014"/>
            <a:ext cx="38804" cy="6891"/>
          </a:xfrm>
          <a:custGeom>
            <a:avLst/>
            <a:gdLst/>
            <a:ahLst/>
            <a:cxnLst/>
            <a:rect l="l" t="t" r="r" b="b"/>
            <a:pathLst>
              <a:path w="321" h="57" extrusionOk="0">
                <a:moveTo>
                  <a:pt x="29" y="1"/>
                </a:moveTo>
                <a:cubicBezTo>
                  <a:pt x="1" y="1"/>
                  <a:pt x="1" y="1"/>
                  <a:pt x="1" y="28"/>
                </a:cubicBezTo>
                <a:cubicBezTo>
                  <a:pt x="1" y="28"/>
                  <a:pt x="1" y="56"/>
                  <a:pt x="29" y="56"/>
                </a:cubicBezTo>
                <a:lnTo>
                  <a:pt x="293" y="56"/>
                </a:lnTo>
                <a:lnTo>
                  <a:pt x="320" y="28"/>
                </a:lnTo>
                <a:cubicBezTo>
                  <a:pt x="320" y="1"/>
                  <a:pt x="293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Google Shape;1418;p16">
            <a:extLst>
              <a:ext uri="{FF2B5EF4-FFF2-40B4-BE49-F238E27FC236}">
                <a16:creationId xmlns:a16="http://schemas.microsoft.com/office/drawing/2014/main" id="{927FC2AD-6B96-4BAA-905A-D7C170A3B61D}"/>
              </a:ext>
            </a:extLst>
          </p:cNvPr>
          <p:cNvSpPr/>
          <p:nvPr/>
        </p:nvSpPr>
        <p:spPr>
          <a:xfrm>
            <a:off x="5259369" y="2260564"/>
            <a:ext cx="42068" cy="8341"/>
          </a:xfrm>
          <a:custGeom>
            <a:avLst/>
            <a:gdLst/>
            <a:ahLst/>
            <a:cxnLst/>
            <a:rect l="l" t="t" r="r" b="b"/>
            <a:pathLst>
              <a:path w="348" h="69" extrusionOk="0">
                <a:moveTo>
                  <a:pt x="327" y="0"/>
                </a:moveTo>
                <a:cubicBezTo>
                  <a:pt x="323" y="0"/>
                  <a:pt x="320" y="3"/>
                  <a:pt x="320" y="13"/>
                </a:cubicBezTo>
                <a:lnTo>
                  <a:pt x="28" y="13"/>
                </a:lnTo>
                <a:cubicBezTo>
                  <a:pt x="28" y="13"/>
                  <a:pt x="0" y="13"/>
                  <a:pt x="0" y="40"/>
                </a:cubicBezTo>
                <a:lnTo>
                  <a:pt x="28" y="68"/>
                </a:lnTo>
                <a:lnTo>
                  <a:pt x="28" y="40"/>
                </a:lnTo>
                <a:lnTo>
                  <a:pt x="320" y="40"/>
                </a:lnTo>
                <a:cubicBezTo>
                  <a:pt x="320" y="40"/>
                  <a:pt x="347" y="40"/>
                  <a:pt x="347" y="13"/>
                </a:cubicBezTo>
                <a:cubicBezTo>
                  <a:pt x="347" y="13"/>
                  <a:pt x="335" y="0"/>
                  <a:pt x="32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Google Shape;1419;p16">
            <a:extLst>
              <a:ext uri="{FF2B5EF4-FFF2-40B4-BE49-F238E27FC236}">
                <a16:creationId xmlns:a16="http://schemas.microsoft.com/office/drawing/2014/main" id="{341013AB-3974-41AF-8D1A-AFC6C64272FA}"/>
              </a:ext>
            </a:extLst>
          </p:cNvPr>
          <p:cNvSpPr/>
          <p:nvPr/>
        </p:nvSpPr>
        <p:spPr>
          <a:xfrm>
            <a:off x="6098785" y="2594443"/>
            <a:ext cx="32035" cy="31188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7"/>
                </a:lnTo>
                <a:lnTo>
                  <a:pt x="264" y="257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Google Shape;1420;p16">
            <a:extLst>
              <a:ext uri="{FF2B5EF4-FFF2-40B4-BE49-F238E27FC236}">
                <a16:creationId xmlns:a16="http://schemas.microsoft.com/office/drawing/2014/main" id="{A40D9A3F-8AA3-4092-A2FF-6B46639C39A0}"/>
              </a:ext>
            </a:extLst>
          </p:cNvPr>
          <p:cNvSpPr/>
          <p:nvPr/>
        </p:nvSpPr>
        <p:spPr>
          <a:xfrm>
            <a:off x="5406242" y="1901904"/>
            <a:ext cx="32035" cy="31188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8"/>
                </a:lnTo>
                <a:lnTo>
                  <a:pt x="264" y="258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Google Shape;1421;p16">
            <a:extLst>
              <a:ext uri="{FF2B5EF4-FFF2-40B4-BE49-F238E27FC236}">
                <a16:creationId xmlns:a16="http://schemas.microsoft.com/office/drawing/2014/main" id="{5A19F887-EBDD-4F61-A2EF-A2360704625D}"/>
              </a:ext>
            </a:extLst>
          </p:cNvPr>
          <p:cNvSpPr/>
          <p:nvPr/>
        </p:nvSpPr>
        <p:spPr>
          <a:xfrm>
            <a:off x="6001353" y="2667456"/>
            <a:ext cx="24539" cy="38804"/>
          </a:xfrm>
          <a:custGeom>
            <a:avLst/>
            <a:gdLst/>
            <a:ahLst/>
            <a:cxnLst/>
            <a:rect l="l" t="t" r="r" b="b"/>
            <a:pathLst>
              <a:path w="203" h="321" extrusionOk="0">
                <a:moveTo>
                  <a:pt x="28" y="1"/>
                </a:moveTo>
                <a:cubicBezTo>
                  <a:pt x="1" y="1"/>
                  <a:pt x="1" y="35"/>
                  <a:pt x="1" y="63"/>
                </a:cubicBezTo>
                <a:lnTo>
                  <a:pt x="140" y="292"/>
                </a:lnTo>
                <a:cubicBezTo>
                  <a:pt x="140" y="320"/>
                  <a:pt x="174" y="320"/>
                  <a:pt x="174" y="320"/>
                </a:cubicBezTo>
                <a:cubicBezTo>
                  <a:pt x="202" y="320"/>
                  <a:pt x="202" y="292"/>
                  <a:pt x="202" y="265"/>
                </a:cubicBezTo>
                <a:lnTo>
                  <a:pt x="56" y="35"/>
                </a:lnTo>
                <a:cubicBezTo>
                  <a:pt x="56" y="1"/>
                  <a:pt x="28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Google Shape;1422;p16">
            <a:extLst>
              <a:ext uri="{FF2B5EF4-FFF2-40B4-BE49-F238E27FC236}">
                <a16:creationId xmlns:a16="http://schemas.microsoft.com/office/drawing/2014/main" id="{F699BA19-4DB0-4D0C-BA81-CB5D2EF95AA5}"/>
              </a:ext>
            </a:extLst>
          </p:cNvPr>
          <p:cNvSpPr/>
          <p:nvPr/>
        </p:nvSpPr>
        <p:spPr>
          <a:xfrm>
            <a:off x="5633747" y="2713634"/>
            <a:ext cx="17649" cy="42068"/>
          </a:xfrm>
          <a:custGeom>
            <a:avLst/>
            <a:gdLst/>
            <a:ahLst/>
            <a:cxnLst/>
            <a:rect l="l" t="t" r="r" b="b"/>
            <a:pathLst>
              <a:path w="146" h="348" extrusionOk="0">
                <a:moveTo>
                  <a:pt x="118" y="1"/>
                </a:moveTo>
                <a:cubicBezTo>
                  <a:pt x="90" y="1"/>
                  <a:pt x="56" y="28"/>
                  <a:pt x="56" y="28"/>
                </a:cubicBezTo>
                <a:lnTo>
                  <a:pt x="0" y="313"/>
                </a:lnTo>
                <a:cubicBezTo>
                  <a:pt x="0" y="313"/>
                  <a:pt x="0" y="348"/>
                  <a:pt x="28" y="348"/>
                </a:cubicBezTo>
                <a:cubicBezTo>
                  <a:pt x="28" y="348"/>
                  <a:pt x="56" y="348"/>
                  <a:pt x="56" y="313"/>
                </a:cubicBezTo>
                <a:lnTo>
                  <a:pt x="146" y="56"/>
                </a:lnTo>
                <a:cubicBezTo>
                  <a:pt x="146" y="28"/>
                  <a:pt x="118" y="1"/>
                  <a:pt x="11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Google Shape;1423;p16">
            <a:extLst>
              <a:ext uri="{FF2B5EF4-FFF2-40B4-BE49-F238E27FC236}">
                <a16:creationId xmlns:a16="http://schemas.microsoft.com/office/drawing/2014/main" id="{6A106CA1-3BF4-4802-954E-426D453D4FA5}"/>
              </a:ext>
            </a:extLst>
          </p:cNvPr>
          <p:cNvSpPr/>
          <p:nvPr/>
        </p:nvSpPr>
        <p:spPr>
          <a:xfrm>
            <a:off x="6172645" y="2005380"/>
            <a:ext cx="42068" cy="25989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294" y="0"/>
                </a:moveTo>
                <a:cubicBezTo>
                  <a:pt x="289" y="0"/>
                  <a:pt x="285" y="3"/>
                  <a:pt x="285" y="13"/>
                </a:cubicBezTo>
                <a:lnTo>
                  <a:pt x="28" y="159"/>
                </a:lnTo>
                <a:cubicBezTo>
                  <a:pt x="28" y="159"/>
                  <a:pt x="0" y="186"/>
                  <a:pt x="28" y="186"/>
                </a:cubicBezTo>
                <a:cubicBezTo>
                  <a:pt x="28" y="214"/>
                  <a:pt x="56" y="214"/>
                  <a:pt x="56" y="214"/>
                </a:cubicBezTo>
                <a:lnTo>
                  <a:pt x="320" y="68"/>
                </a:lnTo>
                <a:cubicBezTo>
                  <a:pt x="320" y="68"/>
                  <a:pt x="347" y="40"/>
                  <a:pt x="320" y="13"/>
                </a:cubicBezTo>
                <a:cubicBezTo>
                  <a:pt x="320" y="13"/>
                  <a:pt x="304" y="0"/>
                  <a:pt x="294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Google Shape;1424;p16">
            <a:extLst>
              <a:ext uri="{FF2B5EF4-FFF2-40B4-BE49-F238E27FC236}">
                <a16:creationId xmlns:a16="http://schemas.microsoft.com/office/drawing/2014/main" id="{5214D894-32A0-417F-A44B-2E185AD8C9DF}"/>
              </a:ext>
            </a:extLst>
          </p:cNvPr>
          <p:cNvSpPr/>
          <p:nvPr/>
        </p:nvSpPr>
        <p:spPr>
          <a:xfrm>
            <a:off x="5325613" y="2494715"/>
            <a:ext cx="38804" cy="25989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291" y="1"/>
                </a:moveTo>
                <a:cubicBezTo>
                  <a:pt x="283" y="1"/>
                  <a:pt x="274" y="4"/>
                  <a:pt x="265" y="13"/>
                </a:cubicBezTo>
                <a:lnTo>
                  <a:pt x="35" y="159"/>
                </a:lnTo>
                <a:cubicBezTo>
                  <a:pt x="35" y="159"/>
                  <a:pt x="1" y="187"/>
                  <a:pt x="35" y="187"/>
                </a:cubicBezTo>
                <a:cubicBezTo>
                  <a:pt x="35" y="214"/>
                  <a:pt x="63" y="214"/>
                  <a:pt x="63" y="214"/>
                </a:cubicBezTo>
                <a:lnTo>
                  <a:pt x="292" y="76"/>
                </a:lnTo>
                <a:cubicBezTo>
                  <a:pt x="320" y="76"/>
                  <a:pt x="320" y="41"/>
                  <a:pt x="320" y="13"/>
                </a:cubicBezTo>
                <a:cubicBezTo>
                  <a:pt x="320" y="13"/>
                  <a:pt x="308" y="1"/>
                  <a:pt x="291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Google Shape;1425;p16">
            <a:extLst>
              <a:ext uri="{FF2B5EF4-FFF2-40B4-BE49-F238E27FC236}">
                <a16:creationId xmlns:a16="http://schemas.microsoft.com/office/drawing/2014/main" id="{FFD15AAE-B19E-40E6-9482-28B802F44A81}"/>
              </a:ext>
            </a:extLst>
          </p:cNvPr>
          <p:cNvSpPr/>
          <p:nvPr/>
        </p:nvSpPr>
        <p:spPr>
          <a:xfrm>
            <a:off x="6221361" y="2381206"/>
            <a:ext cx="38683" cy="17769"/>
          </a:xfrm>
          <a:custGeom>
            <a:avLst/>
            <a:gdLst/>
            <a:ahLst/>
            <a:cxnLst/>
            <a:rect l="l" t="t" r="r" b="b"/>
            <a:pathLst>
              <a:path w="320" h="147" extrusionOk="0">
                <a:moveTo>
                  <a:pt x="28" y="1"/>
                </a:moveTo>
                <a:cubicBezTo>
                  <a:pt x="28" y="1"/>
                  <a:pt x="0" y="1"/>
                  <a:pt x="0" y="29"/>
                </a:cubicBezTo>
                <a:cubicBezTo>
                  <a:pt x="0" y="29"/>
                  <a:pt x="0" y="56"/>
                  <a:pt x="28" y="56"/>
                </a:cubicBezTo>
                <a:lnTo>
                  <a:pt x="292" y="147"/>
                </a:lnTo>
                <a:lnTo>
                  <a:pt x="319" y="112"/>
                </a:lnTo>
                <a:cubicBezTo>
                  <a:pt x="319" y="84"/>
                  <a:pt x="319" y="56"/>
                  <a:pt x="292" y="56"/>
                </a:cubicBezTo>
                <a:lnTo>
                  <a:pt x="28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1426;p16">
            <a:extLst>
              <a:ext uri="{FF2B5EF4-FFF2-40B4-BE49-F238E27FC236}">
                <a16:creationId xmlns:a16="http://schemas.microsoft.com/office/drawing/2014/main" id="{370501CE-B85E-459D-BCB2-39F6EDE9B295}"/>
              </a:ext>
            </a:extLst>
          </p:cNvPr>
          <p:cNvSpPr/>
          <p:nvPr/>
        </p:nvSpPr>
        <p:spPr>
          <a:xfrm>
            <a:off x="5276897" y="2126022"/>
            <a:ext cx="42188" cy="16924"/>
          </a:xfrm>
          <a:custGeom>
            <a:avLst/>
            <a:gdLst/>
            <a:ahLst/>
            <a:cxnLst/>
            <a:rect l="l" t="t" r="r" b="b"/>
            <a:pathLst>
              <a:path w="349" h="140" extrusionOk="0">
                <a:moveTo>
                  <a:pt x="29" y="1"/>
                </a:moveTo>
                <a:lnTo>
                  <a:pt x="1" y="29"/>
                </a:lnTo>
                <a:cubicBezTo>
                  <a:pt x="1" y="56"/>
                  <a:pt x="1" y="84"/>
                  <a:pt x="29" y="84"/>
                </a:cubicBezTo>
                <a:lnTo>
                  <a:pt x="293" y="140"/>
                </a:lnTo>
                <a:cubicBezTo>
                  <a:pt x="320" y="140"/>
                  <a:pt x="348" y="140"/>
                  <a:pt x="348" y="112"/>
                </a:cubicBezTo>
                <a:lnTo>
                  <a:pt x="320" y="84"/>
                </a:lnTo>
                <a:lnTo>
                  <a:pt x="29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Google Shape;1427;p16">
            <a:extLst>
              <a:ext uri="{FF2B5EF4-FFF2-40B4-BE49-F238E27FC236}">
                <a16:creationId xmlns:a16="http://schemas.microsoft.com/office/drawing/2014/main" id="{B35BE7AB-0CCD-434A-B244-E6DBEC72588A}"/>
              </a:ext>
            </a:extLst>
          </p:cNvPr>
          <p:cNvSpPr/>
          <p:nvPr/>
        </p:nvSpPr>
        <p:spPr>
          <a:xfrm>
            <a:off x="5325613" y="2005380"/>
            <a:ext cx="38804" cy="25989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56" y="0"/>
                </a:moveTo>
                <a:cubicBezTo>
                  <a:pt x="48" y="0"/>
                  <a:pt x="35" y="13"/>
                  <a:pt x="35" y="13"/>
                </a:cubicBezTo>
                <a:cubicBezTo>
                  <a:pt x="1" y="40"/>
                  <a:pt x="35" y="40"/>
                  <a:pt x="35" y="68"/>
                </a:cubicBezTo>
                <a:lnTo>
                  <a:pt x="265" y="214"/>
                </a:lnTo>
                <a:cubicBezTo>
                  <a:pt x="292" y="214"/>
                  <a:pt x="292" y="214"/>
                  <a:pt x="320" y="186"/>
                </a:cubicBezTo>
                <a:cubicBezTo>
                  <a:pt x="320" y="186"/>
                  <a:pt x="320" y="159"/>
                  <a:pt x="292" y="159"/>
                </a:cubicBezTo>
                <a:lnTo>
                  <a:pt x="63" y="13"/>
                </a:lnTo>
                <a:cubicBezTo>
                  <a:pt x="63" y="3"/>
                  <a:pt x="60" y="0"/>
                  <a:pt x="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Google Shape;1428;p16">
            <a:extLst>
              <a:ext uri="{FF2B5EF4-FFF2-40B4-BE49-F238E27FC236}">
                <a16:creationId xmlns:a16="http://schemas.microsoft.com/office/drawing/2014/main" id="{B7E35307-D1D3-4117-A5BA-7EB09590463B}"/>
              </a:ext>
            </a:extLst>
          </p:cNvPr>
          <p:cNvSpPr/>
          <p:nvPr/>
        </p:nvSpPr>
        <p:spPr>
          <a:xfrm>
            <a:off x="6172645" y="2494715"/>
            <a:ext cx="42068" cy="25989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49" y="1"/>
                </a:moveTo>
                <a:cubicBezTo>
                  <a:pt x="40" y="1"/>
                  <a:pt x="28" y="13"/>
                  <a:pt x="28" y="13"/>
                </a:cubicBezTo>
                <a:cubicBezTo>
                  <a:pt x="0" y="41"/>
                  <a:pt x="28" y="41"/>
                  <a:pt x="28" y="76"/>
                </a:cubicBezTo>
                <a:lnTo>
                  <a:pt x="285" y="214"/>
                </a:lnTo>
                <a:cubicBezTo>
                  <a:pt x="285" y="214"/>
                  <a:pt x="320" y="214"/>
                  <a:pt x="320" y="187"/>
                </a:cubicBezTo>
                <a:cubicBezTo>
                  <a:pt x="347" y="187"/>
                  <a:pt x="320" y="159"/>
                  <a:pt x="320" y="159"/>
                </a:cubicBezTo>
                <a:lnTo>
                  <a:pt x="56" y="13"/>
                </a:lnTo>
                <a:cubicBezTo>
                  <a:pt x="56" y="4"/>
                  <a:pt x="53" y="1"/>
                  <a:pt x="49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Google Shape;1429;p16">
            <a:extLst>
              <a:ext uri="{FF2B5EF4-FFF2-40B4-BE49-F238E27FC236}">
                <a16:creationId xmlns:a16="http://schemas.microsoft.com/office/drawing/2014/main" id="{AD247692-9CB0-4F20-BD7B-40C36E0AC90F}"/>
              </a:ext>
            </a:extLst>
          </p:cNvPr>
          <p:cNvSpPr/>
          <p:nvPr/>
        </p:nvSpPr>
        <p:spPr>
          <a:xfrm>
            <a:off x="5885547" y="2713634"/>
            <a:ext cx="17769" cy="42068"/>
          </a:xfrm>
          <a:custGeom>
            <a:avLst/>
            <a:gdLst/>
            <a:ahLst/>
            <a:cxnLst/>
            <a:rect l="l" t="t" r="r" b="b"/>
            <a:pathLst>
              <a:path w="147" h="348" extrusionOk="0">
                <a:moveTo>
                  <a:pt x="28" y="1"/>
                </a:moveTo>
                <a:cubicBezTo>
                  <a:pt x="0" y="1"/>
                  <a:pt x="0" y="28"/>
                  <a:pt x="0" y="56"/>
                </a:cubicBezTo>
                <a:lnTo>
                  <a:pt x="91" y="313"/>
                </a:lnTo>
                <a:cubicBezTo>
                  <a:pt x="91" y="348"/>
                  <a:pt x="118" y="348"/>
                  <a:pt x="118" y="348"/>
                </a:cubicBezTo>
                <a:cubicBezTo>
                  <a:pt x="146" y="348"/>
                  <a:pt x="146" y="313"/>
                  <a:pt x="146" y="313"/>
                </a:cubicBezTo>
                <a:lnTo>
                  <a:pt x="91" y="28"/>
                </a:lnTo>
                <a:cubicBezTo>
                  <a:pt x="91" y="1"/>
                  <a:pt x="56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1430;p16">
            <a:extLst>
              <a:ext uri="{FF2B5EF4-FFF2-40B4-BE49-F238E27FC236}">
                <a16:creationId xmlns:a16="http://schemas.microsoft.com/office/drawing/2014/main" id="{79295798-A356-4320-8682-49857BAB2ECA}"/>
              </a:ext>
            </a:extLst>
          </p:cNvPr>
          <p:cNvSpPr/>
          <p:nvPr/>
        </p:nvSpPr>
        <p:spPr>
          <a:xfrm>
            <a:off x="5511171" y="2667456"/>
            <a:ext cx="28649" cy="38804"/>
          </a:xfrm>
          <a:custGeom>
            <a:avLst/>
            <a:gdLst/>
            <a:ahLst/>
            <a:cxnLst/>
            <a:rect l="l" t="t" r="r" b="b"/>
            <a:pathLst>
              <a:path w="237" h="321" extrusionOk="0">
                <a:moveTo>
                  <a:pt x="202" y="1"/>
                </a:moveTo>
                <a:cubicBezTo>
                  <a:pt x="174" y="1"/>
                  <a:pt x="174" y="1"/>
                  <a:pt x="146" y="35"/>
                </a:cubicBezTo>
                <a:lnTo>
                  <a:pt x="0" y="265"/>
                </a:lnTo>
                <a:cubicBezTo>
                  <a:pt x="0" y="292"/>
                  <a:pt x="0" y="292"/>
                  <a:pt x="28" y="320"/>
                </a:cubicBezTo>
                <a:cubicBezTo>
                  <a:pt x="28" y="320"/>
                  <a:pt x="63" y="320"/>
                  <a:pt x="63" y="292"/>
                </a:cubicBezTo>
                <a:lnTo>
                  <a:pt x="202" y="63"/>
                </a:lnTo>
                <a:cubicBezTo>
                  <a:pt x="236" y="35"/>
                  <a:pt x="202" y="35"/>
                  <a:pt x="20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Google Shape;1431;p16">
            <a:extLst>
              <a:ext uri="{FF2B5EF4-FFF2-40B4-BE49-F238E27FC236}">
                <a16:creationId xmlns:a16="http://schemas.microsoft.com/office/drawing/2014/main" id="{70D9D811-B1F7-4DB7-BDC7-43D8149A61C7}"/>
              </a:ext>
            </a:extLst>
          </p:cNvPr>
          <p:cNvSpPr/>
          <p:nvPr/>
        </p:nvSpPr>
        <p:spPr>
          <a:xfrm>
            <a:off x="6221361" y="2126022"/>
            <a:ext cx="38683" cy="16924"/>
          </a:xfrm>
          <a:custGeom>
            <a:avLst/>
            <a:gdLst/>
            <a:ahLst/>
            <a:cxnLst/>
            <a:rect l="l" t="t" r="r" b="b"/>
            <a:pathLst>
              <a:path w="320" h="140" extrusionOk="0">
                <a:moveTo>
                  <a:pt x="292" y="1"/>
                </a:moveTo>
                <a:lnTo>
                  <a:pt x="28" y="84"/>
                </a:lnTo>
                <a:cubicBezTo>
                  <a:pt x="0" y="84"/>
                  <a:pt x="0" y="112"/>
                  <a:pt x="0" y="112"/>
                </a:cubicBezTo>
                <a:cubicBezTo>
                  <a:pt x="0" y="140"/>
                  <a:pt x="28" y="140"/>
                  <a:pt x="28" y="140"/>
                </a:cubicBezTo>
                <a:lnTo>
                  <a:pt x="292" y="84"/>
                </a:lnTo>
                <a:cubicBezTo>
                  <a:pt x="319" y="84"/>
                  <a:pt x="319" y="56"/>
                  <a:pt x="319" y="29"/>
                </a:cubicBezTo>
                <a:cubicBezTo>
                  <a:pt x="319" y="1"/>
                  <a:pt x="292" y="1"/>
                  <a:pt x="29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1432;p16">
            <a:extLst>
              <a:ext uri="{FF2B5EF4-FFF2-40B4-BE49-F238E27FC236}">
                <a16:creationId xmlns:a16="http://schemas.microsoft.com/office/drawing/2014/main" id="{4DB395D1-75F4-4AC5-8680-4A1868BDFEE3}"/>
              </a:ext>
            </a:extLst>
          </p:cNvPr>
          <p:cNvSpPr/>
          <p:nvPr/>
        </p:nvSpPr>
        <p:spPr>
          <a:xfrm>
            <a:off x="5276897" y="2381206"/>
            <a:ext cx="42188" cy="17769"/>
          </a:xfrm>
          <a:custGeom>
            <a:avLst/>
            <a:gdLst/>
            <a:ahLst/>
            <a:cxnLst/>
            <a:rect l="l" t="t" r="r" b="b"/>
            <a:pathLst>
              <a:path w="349" h="147" extrusionOk="0">
                <a:moveTo>
                  <a:pt x="293" y="1"/>
                </a:moveTo>
                <a:lnTo>
                  <a:pt x="29" y="56"/>
                </a:lnTo>
                <a:cubicBezTo>
                  <a:pt x="1" y="56"/>
                  <a:pt x="1" y="84"/>
                  <a:pt x="1" y="112"/>
                </a:cubicBezTo>
                <a:cubicBezTo>
                  <a:pt x="1" y="147"/>
                  <a:pt x="29" y="147"/>
                  <a:pt x="29" y="147"/>
                </a:cubicBezTo>
                <a:lnTo>
                  <a:pt x="320" y="56"/>
                </a:lnTo>
                <a:cubicBezTo>
                  <a:pt x="348" y="56"/>
                  <a:pt x="348" y="29"/>
                  <a:pt x="348" y="29"/>
                </a:cubicBezTo>
                <a:cubicBezTo>
                  <a:pt x="348" y="1"/>
                  <a:pt x="320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Google Shape;1433;p16">
            <a:extLst>
              <a:ext uri="{FF2B5EF4-FFF2-40B4-BE49-F238E27FC236}">
                <a16:creationId xmlns:a16="http://schemas.microsoft.com/office/drawing/2014/main" id="{0CF393FF-BEB7-444A-A816-0D6EE79B39AE}"/>
              </a:ext>
            </a:extLst>
          </p:cNvPr>
          <p:cNvSpPr txBox="1"/>
          <p:nvPr/>
        </p:nvSpPr>
        <p:spPr>
          <a:xfrm>
            <a:off x="634854" y="2056243"/>
            <a:ext cx="2631211" cy="80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2800" b="1" dirty="0">
                <a:solidFill>
                  <a:srgbClr val="4F5D7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美國經濟起飛</a:t>
            </a:r>
            <a:endParaRPr sz="2800" b="1" dirty="0">
              <a:solidFill>
                <a:srgbClr val="4F5D7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434;p16">
            <a:extLst>
              <a:ext uri="{FF2B5EF4-FFF2-40B4-BE49-F238E27FC236}">
                <a16:creationId xmlns:a16="http://schemas.microsoft.com/office/drawing/2014/main" id="{E80DECFD-8935-4141-9382-4D4C5BFDACE5}"/>
              </a:ext>
            </a:extLst>
          </p:cNvPr>
          <p:cNvSpPr txBox="1"/>
          <p:nvPr/>
        </p:nvSpPr>
        <p:spPr>
          <a:xfrm>
            <a:off x="576146" y="3705448"/>
            <a:ext cx="2462921" cy="137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28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分期付款風潮盛行</a:t>
            </a:r>
            <a:endParaRPr sz="2800" b="1" dirty="0">
              <a:solidFill>
                <a:srgbClr val="ED585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98" name="Google Shape;1435;p16">
            <a:extLst>
              <a:ext uri="{FF2B5EF4-FFF2-40B4-BE49-F238E27FC236}">
                <a16:creationId xmlns:a16="http://schemas.microsoft.com/office/drawing/2014/main" id="{FCBA0C62-E8D5-4446-AA43-3E8EE82302E1}"/>
              </a:ext>
            </a:extLst>
          </p:cNvPr>
          <p:cNvSpPr txBox="1"/>
          <p:nvPr/>
        </p:nvSpPr>
        <p:spPr>
          <a:xfrm>
            <a:off x="8463541" y="2398975"/>
            <a:ext cx="3151031" cy="144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zh-TW" altLang="en-US" sz="28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分期購買的債務總額高達</a:t>
            </a:r>
            <a:r>
              <a:rPr lang="en-US" altLang="zh-TW" sz="28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60</a:t>
            </a:r>
            <a:r>
              <a:rPr lang="zh-TW" altLang="en-US" sz="2800" b="1" dirty="0">
                <a:solidFill>
                  <a:srgbClr val="ED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億美元</a:t>
            </a:r>
            <a:endParaRPr sz="2800" b="1" dirty="0">
              <a:solidFill>
                <a:srgbClr val="ED585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440;p16">
            <a:extLst>
              <a:ext uri="{FF2B5EF4-FFF2-40B4-BE49-F238E27FC236}">
                <a16:creationId xmlns:a16="http://schemas.microsoft.com/office/drawing/2014/main" id="{1815F79C-CC3A-4070-9945-66275A670E54}"/>
              </a:ext>
            </a:extLst>
          </p:cNvPr>
          <p:cNvSpPr txBox="1"/>
          <p:nvPr/>
        </p:nvSpPr>
        <p:spPr>
          <a:xfrm>
            <a:off x="7708162" y="4177229"/>
            <a:ext cx="3575981" cy="18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altLang="zh-TW" sz="2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GNP</a:t>
            </a:r>
            <a:r>
              <a:rPr lang="zh-TW" altLang="en-US" sz="2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的比例從</a:t>
            </a:r>
            <a:r>
              <a:rPr lang="en-US" altLang="zh-TW" sz="2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67.63%</a:t>
            </a:r>
            <a:r>
              <a:rPr lang="zh-TW" altLang="en-US" sz="2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上升到</a:t>
            </a:r>
            <a:r>
              <a:rPr lang="en-US" altLang="zh-TW" sz="2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73.17%</a:t>
            </a:r>
            <a:endParaRPr sz="2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04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80"/>
          <p:cNvSpPr>
            <a:spLocks noChangeArrowheads="1"/>
          </p:cNvSpPr>
          <p:nvPr/>
        </p:nvSpPr>
        <p:spPr bwMode="auto">
          <a:xfrm>
            <a:off x="834952" y="355104"/>
            <a:ext cx="401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佛羅里達房地產熱潮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Google Shape;1446;p17">
            <a:extLst>
              <a:ext uri="{FF2B5EF4-FFF2-40B4-BE49-F238E27FC236}">
                <a16:creationId xmlns:a16="http://schemas.microsoft.com/office/drawing/2014/main" id="{64526CBF-7A49-4C28-8D6C-3EB9C3C5240F}"/>
              </a:ext>
            </a:extLst>
          </p:cNvPr>
          <p:cNvGrpSpPr/>
          <p:nvPr/>
        </p:nvGrpSpPr>
        <p:grpSpPr>
          <a:xfrm>
            <a:off x="1750200" y="2025259"/>
            <a:ext cx="4987952" cy="3409591"/>
            <a:chOff x="1312650" y="1518944"/>
            <a:chExt cx="3740964" cy="2557193"/>
          </a:xfrm>
        </p:grpSpPr>
        <p:sp>
          <p:nvSpPr>
            <p:cNvPr id="22" name="Google Shape;1447;p17">
              <a:extLst>
                <a:ext uri="{FF2B5EF4-FFF2-40B4-BE49-F238E27FC236}">
                  <a16:creationId xmlns:a16="http://schemas.microsoft.com/office/drawing/2014/main" id="{A1E73A25-1A63-422A-B69C-C05C77BBDE9F}"/>
                </a:ext>
              </a:extLst>
            </p:cNvPr>
            <p:cNvSpPr/>
            <p:nvPr/>
          </p:nvSpPr>
          <p:spPr>
            <a:xfrm>
              <a:off x="2404565" y="3692446"/>
              <a:ext cx="786293" cy="183519"/>
            </a:xfrm>
            <a:custGeom>
              <a:avLst/>
              <a:gdLst/>
              <a:ahLst/>
              <a:cxnLst/>
              <a:rect l="l" t="t" r="r" b="b"/>
              <a:pathLst>
                <a:path w="5210" h="1216" extrusionOk="0">
                  <a:moveTo>
                    <a:pt x="2605" y="1"/>
                  </a:moveTo>
                  <a:cubicBezTo>
                    <a:pt x="1154" y="1"/>
                    <a:pt x="1" y="258"/>
                    <a:pt x="1" y="605"/>
                  </a:cubicBezTo>
                  <a:cubicBezTo>
                    <a:pt x="1" y="952"/>
                    <a:pt x="1154" y="1216"/>
                    <a:pt x="2605" y="1216"/>
                  </a:cubicBezTo>
                  <a:cubicBezTo>
                    <a:pt x="4049" y="1216"/>
                    <a:pt x="5209" y="952"/>
                    <a:pt x="5209" y="605"/>
                  </a:cubicBezTo>
                  <a:cubicBezTo>
                    <a:pt x="5209" y="258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3" name="Google Shape;1448;p17">
              <a:extLst>
                <a:ext uri="{FF2B5EF4-FFF2-40B4-BE49-F238E27FC236}">
                  <a16:creationId xmlns:a16="http://schemas.microsoft.com/office/drawing/2014/main" id="{014ACB51-4AD6-4411-BC44-D35248DA7093}"/>
                </a:ext>
              </a:extLst>
            </p:cNvPr>
            <p:cNvSpPr/>
            <p:nvPr/>
          </p:nvSpPr>
          <p:spPr>
            <a:xfrm>
              <a:off x="3059714" y="3692446"/>
              <a:ext cx="786142" cy="183519"/>
            </a:xfrm>
            <a:custGeom>
              <a:avLst/>
              <a:gdLst/>
              <a:ahLst/>
              <a:cxnLst/>
              <a:rect l="l" t="t" r="r" b="b"/>
              <a:pathLst>
                <a:path w="5209" h="1216" extrusionOk="0">
                  <a:moveTo>
                    <a:pt x="2604" y="1"/>
                  </a:moveTo>
                  <a:cubicBezTo>
                    <a:pt x="1153" y="1"/>
                    <a:pt x="0" y="258"/>
                    <a:pt x="0" y="605"/>
                  </a:cubicBezTo>
                  <a:cubicBezTo>
                    <a:pt x="0" y="952"/>
                    <a:pt x="1153" y="1216"/>
                    <a:pt x="2604" y="1216"/>
                  </a:cubicBezTo>
                  <a:cubicBezTo>
                    <a:pt x="4048" y="1216"/>
                    <a:pt x="5208" y="952"/>
                    <a:pt x="5208" y="605"/>
                  </a:cubicBezTo>
                  <a:cubicBezTo>
                    <a:pt x="5208" y="258"/>
                    <a:pt x="4048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4" name="Google Shape;1449;p17">
              <a:extLst>
                <a:ext uri="{FF2B5EF4-FFF2-40B4-BE49-F238E27FC236}">
                  <a16:creationId xmlns:a16="http://schemas.microsoft.com/office/drawing/2014/main" id="{A219C6DD-D0EF-4570-AE32-6CD260F895BA}"/>
                </a:ext>
              </a:extLst>
            </p:cNvPr>
            <p:cNvSpPr/>
            <p:nvPr/>
          </p:nvSpPr>
          <p:spPr>
            <a:xfrm>
              <a:off x="1312650" y="3692446"/>
              <a:ext cx="1392841" cy="332477"/>
            </a:xfrm>
            <a:custGeom>
              <a:avLst/>
              <a:gdLst/>
              <a:ahLst/>
              <a:cxnLst/>
              <a:rect l="l" t="t" r="r" b="b"/>
              <a:pathLst>
                <a:path w="9229" h="2203" extrusionOk="0">
                  <a:moveTo>
                    <a:pt x="4597" y="1"/>
                  </a:moveTo>
                  <a:cubicBezTo>
                    <a:pt x="2056" y="1"/>
                    <a:pt x="0" y="494"/>
                    <a:pt x="0" y="1098"/>
                  </a:cubicBezTo>
                  <a:cubicBezTo>
                    <a:pt x="0" y="1709"/>
                    <a:pt x="2056" y="2202"/>
                    <a:pt x="4597" y="2202"/>
                  </a:cubicBezTo>
                  <a:cubicBezTo>
                    <a:pt x="7146" y="2202"/>
                    <a:pt x="9229" y="1709"/>
                    <a:pt x="9229" y="1098"/>
                  </a:cubicBezTo>
                  <a:cubicBezTo>
                    <a:pt x="9229" y="494"/>
                    <a:pt x="7146" y="1"/>
                    <a:pt x="4597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5" name="Google Shape;1450;p17">
              <a:extLst>
                <a:ext uri="{FF2B5EF4-FFF2-40B4-BE49-F238E27FC236}">
                  <a16:creationId xmlns:a16="http://schemas.microsoft.com/office/drawing/2014/main" id="{92EC1A83-9CA7-46B0-A30D-CBC49246586A}"/>
                </a:ext>
              </a:extLst>
            </p:cNvPr>
            <p:cNvSpPr/>
            <p:nvPr/>
          </p:nvSpPr>
          <p:spPr>
            <a:xfrm>
              <a:off x="1312650" y="2600534"/>
              <a:ext cx="554480" cy="485359"/>
            </a:xfrm>
            <a:custGeom>
              <a:avLst/>
              <a:gdLst/>
              <a:ahLst/>
              <a:cxnLst/>
              <a:rect l="l" t="t" r="r" b="b"/>
              <a:pathLst>
                <a:path w="3674" h="3216" extrusionOk="0">
                  <a:moveTo>
                    <a:pt x="896" y="0"/>
                  </a:moveTo>
                  <a:lnTo>
                    <a:pt x="0" y="1451"/>
                  </a:lnTo>
                  <a:lnTo>
                    <a:pt x="2778" y="3215"/>
                  </a:lnTo>
                  <a:lnTo>
                    <a:pt x="3674" y="173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6" name="Google Shape;1451;p17">
              <a:extLst>
                <a:ext uri="{FF2B5EF4-FFF2-40B4-BE49-F238E27FC236}">
                  <a16:creationId xmlns:a16="http://schemas.microsoft.com/office/drawing/2014/main" id="{A3E7E747-67E7-4D2F-9834-AA0644EDAE69}"/>
                </a:ext>
              </a:extLst>
            </p:cNvPr>
            <p:cNvSpPr/>
            <p:nvPr/>
          </p:nvSpPr>
          <p:spPr>
            <a:xfrm>
              <a:off x="1622793" y="2963046"/>
              <a:ext cx="87232" cy="66254"/>
            </a:xfrm>
            <a:custGeom>
              <a:avLst/>
              <a:gdLst/>
              <a:ahLst/>
              <a:cxnLst/>
              <a:rect l="l" t="t" r="r" b="b"/>
              <a:pathLst>
                <a:path w="578" h="439" extrusionOk="0">
                  <a:moveTo>
                    <a:pt x="56" y="1"/>
                  </a:moveTo>
                  <a:lnTo>
                    <a:pt x="1" y="119"/>
                  </a:lnTo>
                  <a:lnTo>
                    <a:pt x="521" y="438"/>
                  </a:lnTo>
                  <a:lnTo>
                    <a:pt x="577" y="3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7" name="Google Shape;1452;p17">
              <a:extLst>
                <a:ext uri="{FF2B5EF4-FFF2-40B4-BE49-F238E27FC236}">
                  <a16:creationId xmlns:a16="http://schemas.microsoft.com/office/drawing/2014/main" id="{505547B7-9A85-44F9-9FCD-BBEF9E95380F}"/>
                </a:ext>
              </a:extLst>
            </p:cNvPr>
            <p:cNvSpPr/>
            <p:nvPr/>
          </p:nvSpPr>
          <p:spPr>
            <a:xfrm>
              <a:off x="1675163" y="2967272"/>
              <a:ext cx="43163" cy="35768"/>
            </a:xfrm>
            <a:custGeom>
              <a:avLst/>
              <a:gdLst/>
              <a:ahLst/>
              <a:cxnLst/>
              <a:rect l="l" t="t" r="r" b="b"/>
              <a:pathLst>
                <a:path w="286" h="237" extrusionOk="0">
                  <a:moveTo>
                    <a:pt x="29" y="0"/>
                  </a:moveTo>
                  <a:lnTo>
                    <a:pt x="1" y="63"/>
                  </a:lnTo>
                  <a:lnTo>
                    <a:pt x="258" y="237"/>
                  </a:lnTo>
                  <a:lnTo>
                    <a:pt x="286" y="17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8" name="Google Shape;1453;p17">
              <a:extLst>
                <a:ext uri="{FF2B5EF4-FFF2-40B4-BE49-F238E27FC236}">
                  <a16:creationId xmlns:a16="http://schemas.microsoft.com/office/drawing/2014/main" id="{EA4510CC-FD25-4BCD-B53B-34424B126EC1}"/>
                </a:ext>
              </a:extLst>
            </p:cNvPr>
            <p:cNvSpPr/>
            <p:nvPr/>
          </p:nvSpPr>
          <p:spPr>
            <a:xfrm>
              <a:off x="1697197" y="2967272"/>
              <a:ext cx="30637" cy="22185"/>
            </a:xfrm>
            <a:custGeom>
              <a:avLst/>
              <a:gdLst/>
              <a:ahLst/>
              <a:cxnLst/>
              <a:rect l="l" t="t" r="r" b="b"/>
              <a:pathLst>
                <a:path w="203" h="147" extrusionOk="0">
                  <a:moveTo>
                    <a:pt x="1" y="0"/>
                  </a:moveTo>
                  <a:lnTo>
                    <a:pt x="1" y="63"/>
                  </a:lnTo>
                  <a:lnTo>
                    <a:pt x="174" y="146"/>
                  </a:lnTo>
                  <a:lnTo>
                    <a:pt x="20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29" name="Google Shape;1454;p17">
              <a:extLst>
                <a:ext uri="{FF2B5EF4-FFF2-40B4-BE49-F238E27FC236}">
                  <a16:creationId xmlns:a16="http://schemas.microsoft.com/office/drawing/2014/main" id="{E58DFDDC-A202-4C5A-B021-72206B1C5384}"/>
                </a:ext>
              </a:extLst>
            </p:cNvPr>
            <p:cNvSpPr/>
            <p:nvPr/>
          </p:nvSpPr>
          <p:spPr>
            <a:xfrm>
              <a:off x="1683614" y="2894528"/>
              <a:ext cx="74554" cy="57802"/>
            </a:xfrm>
            <a:custGeom>
              <a:avLst/>
              <a:gdLst/>
              <a:ahLst/>
              <a:cxnLst/>
              <a:rect l="l" t="t" r="r" b="b"/>
              <a:pathLst>
                <a:path w="494" h="383" extrusionOk="0">
                  <a:moveTo>
                    <a:pt x="85" y="1"/>
                  </a:moveTo>
                  <a:cubicBezTo>
                    <a:pt x="62" y="1"/>
                    <a:pt x="44" y="16"/>
                    <a:pt x="28" y="52"/>
                  </a:cubicBezTo>
                  <a:lnTo>
                    <a:pt x="0" y="80"/>
                  </a:lnTo>
                  <a:cubicBezTo>
                    <a:pt x="0" y="107"/>
                    <a:pt x="0" y="163"/>
                    <a:pt x="28" y="163"/>
                  </a:cubicBezTo>
                  <a:lnTo>
                    <a:pt x="348" y="371"/>
                  </a:lnTo>
                  <a:cubicBezTo>
                    <a:pt x="356" y="379"/>
                    <a:pt x="364" y="383"/>
                    <a:pt x="372" y="383"/>
                  </a:cubicBezTo>
                  <a:cubicBezTo>
                    <a:pt x="392" y="383"/>
                    <a:pt x="413" y="361"/>
                    <a:pt x="438" y="337"/>
                  </a:cubicBezTo>
                  <a:lnTo>
                    <a:pt x="466" y="309"/>
                  </a:lnTo>
                  <a:cubicBezTo>
                    <a:pt x="493" y="281"/>
                    <a:pt x="466" y="226"/>
                    <a:pt x="438" y="198"/>
                  </a:cubicBezTo>
                  <a:lnTo>
                    <a:pt x="146" y="24"/>
                  </a:ln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0" name="Google Shape;1455;p17">
              <a:extLst>
                <a:ext uri="{FF2B5EF4-FFF2-40B4-BE49-F238E27FC236}">
                  <a16:creationId xmlns:a16="http://schemas.microsoft.com/office/drawing/2014/main" id="{739F2219-9859-45E0-9D1C-CCB2A9AE86BF}"/>
                </a:ext>
              </a:extLst>
            </p:cNvPr>
            <p:cNvSpPr/>
            <p:nvPr/>
          </p:nvSpPr>
          <p:spPr>
            <a:xfrm>
              <a:off x="1473985" y="2666486"/>
              <a:ext cx="44220" cy="30486"/>
            </a:xfrm>
            <a:custGeom>
              <a:avLst/>
              <a:gdLst/>
              <a:ahLst/>
              <a:cxnLst/>
              <a:rect l="l" t="t" r="r" b="b"/>
              <a:pathLst>
                <a:path w="293" h="202" extrusionOk="0">
                  <a:moveTo>
                    <a:pt x="28" y="1"/>
                  </a:moveTo>
                  <a:lnTo>
                    <a:pt x="1" y="28"/>
                  </a:lnTo>
                  <a:lnTo>
                    <a:pt x="264" y="202"/>
                  </a:lnTo>
                  <a:lnTo>
                    <a:pt x="292" y="17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1" name="Google Shape;1456;p17">
              <a:extLst>
                <a:ext uri="{FF2B5EF4-FFF2-40B4-BE49-F238E27FC236}">
                  <a16:creationId xmlns:a16="http://schemas.microsoft.com/office/drawing/2014/main" id="{A524EE36-DD83-4612-B465-0E20D4FF9500}"/>
                </a:ext>
              </a:extLst>
            </p:cNvPr>
            <p:cNvSpPr/>
            <p:nvPr/>
          </p:nvSpPr>
          <p:spPr>
            <a:xfrm>
              <a:off x="1465684" y="2674938"/>
              <a:ext cx="30486" cy="22034"/>
            </a:xfrm>
            <a:custGeom>
              <a:avLst/>
              <a:gdLst/>
              <a:ahLst/>
              <a:cxnLst/>
              <a:rect l="l" t="t" r="r" b="b"/>
              <a:pathLst>
                <a:path w="202" h="146" extrusionOk="0">
                  <a:moveTo>
                    <a:pt x="28" y="0"/>
                  </a:moveTo>
                  <a:lnTo>
                    <a:pt x="0" y="28"/>
                  </a:lnTo>
                  <a:lnTo>
                    <a:pt x="174" y="146"/>
                  </a:lnTo>
                  <a:lnTo>
                    <a:pt x="201" y="1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2" name="Google Shape;1457;p17">
              <a:extLst>
                <a:ext uri="{FF2B5EF4-FFF2-40B4-BE49-F238E27FC236}">
                  <a16:creationId xmlns:a16="http://schemas.microsoft.com/office/drawing/2014/main" id="{442E48AE-E744-4F0E-86BF-B5BC003A5DEA}"/>
                </a:ext>
              </a:extLst>
            </p:cNvPr>
            <p:cNvSpPr/>
            <p:nvPr/>
          </p:nvSpPr>
          <p:spPr>
            <a:xfrm>
              <a:off x="1342985" y="2630869"/>
              <a:ext cx="493810" cy="419407"/>
            </a:xfrm>
            <a:custGeom>
              <a:avLst/>
              <a:gdLst/>
              <a:ahLst/>
              <a:cxnLst/>
              <a:rect l="l" t="t" r="r" b="b"/>
              <a:pathLst>
                <a:path w="3272" h="2779" extrusionOk="0">
                  <a:moveTo>
                    <a:pt x="841" y="63"/>
                  </a:moveTo>
                  <a:lnTo>
                    <a:pt x="3181" y="1507"/>
                  </a:lnTo>
                  <a:cubicBezTo>
                    <a:pt x="3125" y="1563"/>
                    <a:pt x="3153" y="1681"/>
                    <a:pt x="3216" y="1736"/>
                  </a:cubicBezTo>
                  <a:lnTo>
                    <a:pt x="2632" y="2695"/>
                  </a:lnTo>
                  <a:cubicBezTo>
                    <a:pt x="2603" y="2675"/>
                    <a:pt x="2573" y="2666"/>
                    <a:pt x="2543" y="2666"/>
                  </a:cubicBezTo>
                  <a:cubicBezTo>
                    <a:pt x="2489" y="2666"/>
                    <a:pt x="2439" y="2696"/>
                    <a:pt x="2403" y="2750"/>
                  </a:cubicBezTo>
                  <a:lnTo>
                    <a:pt x="91" y="1278"/>
                  </a:lnTo>
                  <a:cubicBezTo>
                    <a:pt x="119" y="1216"/>
                    <a:pt x="91" y="1132"/>
                    <a:pt x="56" y="1105"/>
                  </a:cubicBezTo>
                  <a:lnTo>
                    <a:pt x="667" y="118"/>
                  </a:lnTo>
                  <a:cubicBezTo>
                    <a:pt x="723" y="118"/>
                    <a:pt x="813" y="118"/>
                    <a:pt x="841" y="63"/>
                  </a:cubicBezTo>
                  <a:close/>
                  <a:moveTo>
                    <a:pt x="841" y="0"/>
                  </a:moveTo>
                  <a:cubicBezTo>
                    <a:pt x="800" y="46"/>
                    <a:pt x="755" y="74"/>
                    <a:pt x="712" y="74"/>
                  </a:cubicBezTo>
                  <a:cubicBezTo>
                    <a:pt x="697" y="74"/>
                    <a:pt x="682" y="70"/>
                    <a:pt x="667" y="63"/>
                  </a:cubicBezTo>
                  <a:lnTo>
                    <a:pt x="639" y="63"/>
                  </a:lnTo>
                  <a:lnTo>
                    <a:pt x="1" y="1105"/>
                  </a:lnTo>
                  <a:lnTo>
                    <a:pt x="28" y="1105"/>
                  </a:lnTo>
                  <a:cubicBezTo>
                    <a:pt x="56" y="1160"/>
                    <a:pt x="56" y="1216"/>
                    <a:pt x="28" y="1278"/>
                  </a:cubicBezTo>
                  <a:lnTo>
                    <a:pt x="28" y="1306"/>
                  </a:lnTo>
                  <a:lnTo>
                    <a:pt x="2403" y="2778"/>
                  </a:lnTo>
                  <a:cubicBezTo>
                    <a:pt x="2438" y="2725"/>
                    <a:pt x="2488" y="2706"/>
                    <a:pt x="2533" y="2706"/>
                  </a:cubicBezTo>
                  <a:cubicBezTo>
                    <a:pt x="2559" y="2706"/>
                    <a:pt x="2584" y="2712"/>
                    <a:pt x="2605" y="2722"/>
                  </a:cubicBezTo>
                  <a:lnTo>
                    <a:pt x="2632" y="2722"/>
                  </a:lnTo>
                  <a:lnTo>
                    <a:pt x="3271" y="1709"/>
                  </a:lnTo>
                  <a:lnTo>
                    <a:pt x="3244" y="1709"/>
                  </a:lnTo>
                  <a:cubicBezTo>
                    <a:pt x="3181" y="1653"/>
                    <a:pt x="3153" y="1563"/>
                    <a:pt x="3216" y="1507"/>
                  </a:cubicBezTo>
                  <a:lnTo>
                    <a:pt x="3216" y="147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3" name="Google Shape;1458;p17">
              <a:extLst>
                <a:ext uri="{FF2B5EF4-FFF2-40B4-BE49-F238E27FC236}">
                  <a16:creationId xmlns:a16="http://schemas.microsoft.com/office/drawing/2014/main" id="{BEC93B69-5A99-4095-983E-384772CA1ED1}"/>
                </a:ext>
              </a:extLst>
            </p:cNvPr>
            <p:cNvSpPr/>
            <p:nvPr/>
          </p:nvSpPr>
          <p:spPr>
            <a:xfrm>
              <a:off x="1526354" y="2785714"/>
              <a:ext cx="127075" cy="112586"/>
            </a:xfrm>
            <a:custGeom>
              <a:avLst/>
              <a:gdLst/>
              <a:ahLst/>
              <a:cxnLst/>
              <a:rect l="l" t="t" r="r" b="b"/>
              <a:pathLst>
                <a:path w="842" h="746" extrusionOk="0">
                  <a:moveTo>
                    <a:pt x="413" y="0"/>
                  </a:moveTo>
                  <a:cubicBezTo>
                    <a:pt x="286" y="0"/>
                    <a:pt x="172" y="52"/>
                    <a:pt x="119" y="162"/>
                  </a:cubicBezTo>
                  <a:cubicBezTo>
                    <a:pt x="1" y="363"/>
                    <a:pt x="56" y="599"/>
                    <a:pt x="230" y="683"/>
                  </a:cubicBezTo>
                  <a:cubicBezTo>
                    <a:pt x="293" y="725"/>
                    <a:pt x="363" y="745"/>
                    <a:pt x="434" y="745"/>
                  </a:cubicBezTo>
                  <a:cubicBezTo>
                    <a:pt x="558" y="745"/>
                    <a:pt x="680" y="683"/>
                    <a:pt x="751" y="572"/>
                  </a:cubicBezTo>
                  <a:cubicBezTo>
                    <a:pt x="841" y="398"/>
                    <a:pt x="813" y="162"/>
                    <a:pt x="640" y="51"/>
                  </a:cubicBezTo>
                  <a:cubicBezTo>
                    <a:pt x="566" y="18"/>
                    <a:pt x="487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4" name="Google Shape;1459;p17">
              <a:extLst>
                <a:ext uri="{FF2B5EF4-FFF2-40B4-BE49-F238E27FC236}">
                  <a16:creationId xmlns:a16="http://schemas.microsoft.com/office/drawing/2014/main" id="{4BC20630-B83A-45AA-B761-8457049E3E54}"/>
                </a:ext>
              </a:extLst>
            </p:cNvPr>
            <p:cNvSpPr/>
            <p:nvPr/>
          </p:nvSpPr>
          <p:spPr>
            <a:xfrm>
              <a:off x="1560915" y="2814238"/>
              <a:ext cx="57802" cy="62028"/>
            </a:xfrm>
            <a:custGeom>
              <a:avLst/>
              <a:gdLst/>
              <a:ahLst/>
              <a:cxnLst/>
              <a:rect l="l" t="t" r="r" b="b"/>
              <a:pathLst>
                <a:path w="383" h="411" extrusionOk="0">
                  <a:moveTo>
                    <a:pt x="237" y="91"/>
                  </a:moveTo>
                  <a:lnTo>
                    <a:pt x="209" y="146"/>
                  </a:lnTo>
                  <a:cubicBezTo>
                    <a:pt x="209" y="119"/>
                    <a:pt x="175" y="119"/>
                    <a:pt x="209" y="91"/>
                  </a:cubicBezTo>
                  <a:close/>
                  <a:moveTo>
                    <a:pt x="175" y="237"/>
                  </a:moveTo>
                  <a:cubicBezTo>
                    <a:pt x="209" y="264"/>
                    <a:pt x="209" y="292"/>
                    <a:pt x="209" y="292"/>
                  </a:cubicBezTo>
                  <a:cubicBezTo>
                    <a:pt x="175" y="320"/>
                    <a:pt x="175" y="320"/>
                    <a:pt x="147" y="320"/>
                  </a:cubicBezTo>
                  <a:lnTo>
                    <a:pt x="175" y="237"/>
                  </a:lnTo>
                  <a:close/>
                  <a:moveTo>
                    <a:pt x="293" y="1"/>
                  </a:moveTo>
                  <a:lnTo>
                    <a:pt x="293" y="35"/>
                  </a:lnTo>
                  <a:cubicBezTo>
                    <a:pt x="257" y="21"/>
                    <a:pt x="225" y="12"/>
                    <a:pt x="198" y="12"/>
                  </a:cubicBezTo>
                  <a:cubicBezTo>
                    <a:pt x="162" y="12"/>
                    <a:pt x="135" y="27"/>
                    <a:pt x="119" y="63"/>
                  </a:cubicBezTo>
                  <a:cubicBezTo>
                    <a:pt x="63" y="119"/>
                    <a:pt x="119" y="174"/>
                    <a:pt x="147" y="209"/>
                  </a:cubicBezTo>
                  <a:lnTo>
                    <a:pt x="119" y="292"/>
                  </a:lnTo>
                  <a:cubicBezTo>
                    <a:pt x="119" y="264"/>
                    <a:pt x="91" y="264"/>
                    <a:pt x="119" y="237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1" y="237"/>
                    <a:pt x="36" y="292"/>
                    <a:pt x="91" y="348"/>
                  </a:cubicBezTo>
                  <a:lnTo>
                    <a:pt x="63" y="383"/>
                  </a:lnTo>
                  <a:lnTo>
                    <a:pt x="91" y="410"/>
                  </a:lnTo>
                  <a:lnTo>
                    <a:pt x="119" y="383"/>
                  </a:lnTo>
                  <a:cubicBezTo>
                    <a:pt x="135" y="390"/>
                    <a:pt x="151" y="394"/>
                    <a:pt x="167" y="394"/>
                  </a:cubicBezTo>
                  <a:cubicBezTo>
                    <a:pt x="207" y="394"/>
                    <a:pt x="245" y="373"/>
                    <a:pt x="265" y="348"/>
                  </a:cubicBezTo>
                  <a:cubicBezTo>
                    <a:pt x="320" y="264"/>
                    <a:pt x="265" y="237"/>
                    <a:pt x="237" y="174"/>
                  </a:cubicBezTo>
                  <a:lnTo>
                    <a:pt x="265" y="119"/>
                  </a:lnTo>
                  <a:cubicBezTo>
                    <a:pt x="293" y="119"/>
                    <a:pt x="293" y="146"/>
                    <a:pt x="265" y="146"/>
                  </a:cubicBezTo>
                  <a:lnTo>
                    <a:pt x="348" y="209"/>
                  </a:lnTo>
                  <a:cubicBezTo>
                    <a:pt x="383" y="146"/>
                    <a:pt x="383" y="91"/>
                    <a:pt x="320" y="35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5" name="Google Shape;1460;p17">
              <a:extLst>
                <a:ext uri="{FF2B5EF4-FFF2-40B4-BE49-F238E27FC236}">
                  <a16:creationId xmlns:a16="http://schemas.microsoft.com/office/drawing/2014/main" id="{286193C4-FDD5-472F-A0C2-45EBD265002F}"/>
                </a:ext>
              </a:extLst>
            </p:cNvPr>
            <p:cNvSpPr/>
            <p:nvPr/>
          </p:nvSpPr>
          <p:spPr>
            <a:xfrm>
              <a:off x="1461458" y="2394980"/>
              <a:ext cx="532446" cy="533653"/>
            </a:xfrm>
            <a:custGeom>
              <a:avLst/>
              <a:gdLst/>
              <a:ahLst/>
              <a:cxnLst/>
              <a:rect l="l" t="t" r="r" b="b"/>
              <a:pathLst>
                <a:path w="3528" h="3536" extrusionOk="0">
                  <a:moveTo>
                    <a:pt x="1216" y="1"/>
                  </a:moveTo>
                  <a:lnTo>
                    <a:pt x="0" y="1216"/>
                  </a:lnTo>
                  <a:lnTo>
                    <a:pt x="2313" y="3536"/>
                  </a:lnTo>
                  <a:lnTo>
                    <a:pt x="3528" y="232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6" name="Google Shape;1461;p17">
              <a:extLst>
                <a:ext uri="{FF2B5EF4-FFF2-40B4-BE49-F238E27FC236}">
                  <a16:creationId xmlns:a16="http://schemas.microsoft.com/office/drawing/2014/main" id="{02EB506D-157C-4BF0-97E0-0F26928E275C}"/>
                </a:ext>
              </a:extLst>
            </p:cNvPr>
            <p:cNvSpPr/>
            <p:nvPr/>
          </p:nvSpPr>
          <p:spPr>
            <a:xfrm>
              <a:off x="1731758" y="2793260"/>
              <a:ext cx="74554" cy="73498"/>
            </a:xfrm>
            <a:custGeom>
              <a:avLst/>
              <a:gdLst/>
              <a:ahLst/>
              <a:cxnLst/>
              <a:rect l="l" t="t" r="r" b="b"/>
              <a:pathLst>
                <a:path w="494" h="487" extrusionOk="0">
                  <a:moveTo>
                    <a:pt x="56" y="1"/>
                  </a:moveTo>
                  <a:lnTo>
                    <a:pt x="1" y="56"/>
                  </a:lnTo>
                  <a:lnTo>
                    <a:pt x="404" y="487"/>
                  </a:lnTo>
                  <a:lnTo>
                    <a:pt x="494" y="4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7" name="Google Shape;1462;p17">
              <a:extLst>
                <a:ext uri="{FF2B5EF4-FFF2-40B4-BE49-F238E27FC236}">
                  <a16:creationId xmlns:a16="http://schemas.microsoft.com/office/drawing/2014/main" id="{44635A3E-EC58-43B9-84C2-2D770BFC6BEE}"/>
                </a:ext>
              </a:extLst>
            </p:cNvPr>
            <p:cNvSpPr/>
            <p:nvPr/>
          </p:nvSpPr>
          <p:spPr>
            <a:xfrm>
              <a:off x="1780053" y="2805937"/>
              <a:ext cx="38937" cy="39843"/>
            </a:xfrm>
            <a:custGeom>
              <a:avLst/>
              <a:gdLst/>
              <a:ahLst/>
              <a:cxnLst/>
              <a:rect l="l" t="t" r="r" b="b"/>
              <a:pathLst>
                <a:path w="258" h="264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8" name="Google Shape;1463;p17">
              <a:extLst>
                <a:ext uri="{FF2B5EF4-FFF2-40B4-BE49-F238E27FC236}">
                  <a16:creationId xmlns:a16="http://schemas.microsoft.com/office/drawing/2014/main" id="{35D522FC-825B-40FF-ACC3-5CA024F75E31}"/>
                </a:ext>
              </a:extLst>
            </p:cNvPr>
            <p:cNvSpPr/>
            <p:nvPr/>
          </p:nvSpPr>
          <p:spPr>
            <a:xfrm>
              <a:off x="1802088" y="2810012"/>
              <a:ext cx="26260" cy="2641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28" y="1"/>
                  </a:moveTo>
                  <a:lnTo>
                    <a:pt x="0" y="29"/>
                  </a:lnTo>
                  <a:lnTo>
                    <a:pt x="139" y="174"/>
                  </a:lnTo>
                  <a:lnTo>
                    <a:pt x="174" y="14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39" name="Google Shape;1464;p17">
              <a:extLst>
                <a:ext uri="{FF2B5EF4-FFF2-40B4-BE49-F238E27FC236}">
                  <a16:creationId xmlns:a16="http://schemas.microsoft.com/office/drawing/2014/main" id="{653F6E4A-75E1-463E-9BB4-477ED0F5CAA2}"/>
                </a:ext>
              </a:extLst>
            </p:cNvPr>
            <p:cNvSpPr/>
            <p:nvPr/>
          </p:nvSpPr>
          <p:spPr>
            <a:xfrm>
              <a:off x="1802088" y="2736966"/>
              <a:ext cx="69272" cy="64896"/>
            </a:xfrm>
            <a:custGeom>
              <a:avLst/>
              <a:gdLst/>
              <a:ahLst/>
              <a:cxnLst/>
              <a:rect l="l" t="t" r="r" b="b"/>
              <a:pathLst>
                <a:path w="459" h="430" extrusionOk="0">
                  <a:moveTo>
                    <a:pt x="112" y="0"/>
                  </a:moveTo>
                  <a:cubicBezTo>
                    <a:pt x="90" y="0"/>
                    <a:pt x="70" y="9"/>
                    <a:pt x="56" y="27"/>
                  </a:cubicBezTo>
                  <a:lnTo>
                    <a:pt x="28" y="54"/>
                  </a:lnTo>
                  <a:cubicBezTo>
                    <a:pt x="0" y="82"/>
                    <a:pt x="0" y="138"/>
                    <a:pt x="28" y="165"/>
                  </a:cubicBezTo>
                  <a:lnTo>
                    <a:pt x="285" y="429"/>
                  </a:lnTo>
                  <a:lnTo>
                    <a:pt x="403" y="429"/>
                  </a:lnTo>
                  <a:lnTo>
                    <a:pt x="431" y="374"/>
                  </a:lnTo>
                  <a:cubicBezTo>
                    <a:pt x="458" y="339"/>
                    <a:pt x="458" y="311"/>
                    <a:pt x="431" y="283"/>
                  </a:cubicBezTo>
                  <a:lnTo>
                    <a:pt x="174" y="27"/>
                  </a:lnTo>
                  <a:cubicBezTo>
                    <a:pt x="156" y="9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0" name="Google Shape;1465;p17">
              <a:extLst>
                <a:ext uri="{FF2B5EF4-FFF2-40B4-BE49-F238E27FC236}">
                  <a16:creationId xmlns:a16="http://schemas.microsoft.com/office/drawing/2014/main" id="{6F160358-5126-44D0-8FEF-06A2400E14DF}"/>
                </a:ext>
              </a:extLst>
            </p:cNvPr>
            <p:cNvSpPr/>
            <p:nvPr/>
          </p:nvSpPr>
          <p:spPr>
            <a:xfrm>
              <a:off x="1653279" y="2465309"/>
              <a:ext cx="38786" cy="39994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1" name="Google Shape;1466;p17">
              <a:extLst>
                <a:ext uri="{FF2B5EF4-FFF2-40B4-BE49-F238E27FC236}">
                  <a16:creationId xmlns:a16="http://schemas.microsoft.com/office/drawing/2014/main" id="{6CA36D52-AE59-49FF-A843-9C04FDC37BEF}"/>
                </a:ext>
              </a:extLst>
            </p:cNvPr>
            <p:cNvSpPr/>
            <p:nvPr/>
          </p:nvSpPr>
          <p:spPr>
            <a:xfrm>
              <a:off x="1644828" y="2469535"/>
              <a:ext cx="26411" cy="30486"/>
            </a:xfrm>
            <a:custGeom>
              <a:avLst/>
              <a:gdLst/>
              <a:ahLst/>
              <a:cxnLst/>
              <a:rect l="l" t="t" r="r" b="b"/>
              <a:pathLst>
                <a:path w="175" h="202" extrusionOk="0">
                  <a:moveTo>
                    <a:pt x="28" y="0"/>
                  </a:moveTo>
                  <a:lnTo>
                    <a:pt x="1" y="63"/>
                  </a:lnTo>
                  <a:lnTo>
                    <a:pt x="139" y="201"/>
                  </a:lnTo>
                  <a:lnTo>
                    <a:pt x="174" y="17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2" name="Google Shape;1467;p17">
              <a:extLst>
                <a:ext uri="{FF2B5EF4-FFF2-40B4-BE49-F238E27FC236}">
                  <a16:creationId xmlns:a16="http://schemas.microsoft.com/office/drawing/2014/main" id="{57B1E6BD-DE7F-4487-84DF-98704FCBF89C}"/>
                </a:ext>
              </a:extLst>
            </p:cNvPr>
            <p:cNvSpPr/>
            <p:nvPr/>
          </p:nvSpPr>
          <p:spPr>
            <a:xfrm>
              <a:off x="1496019" y="2430748"/>
              <a:ext cx="463324" cy="462268"/>
            </a:xfrm>
            <a:custGeom>
              <a:avLst/>
              <a:gdLst/>
              <a:ahLst/>
              <a:cxnLst/>
              <a:rect l="l" t="t" r="r" b="b"/>
              <a:pathLst>
                <a:path w="3070" h="3063" extrusionOk="0">
                  <a:moveTo>
                    <a:pt x="1070" y="28"/>
                  </a:moveTo>
                  <a:lnTo>
                    <a:pt x="3007" y="1965"/>
                  </a:lnTo>
                  <a:cubicBezTo>
                    <a:pt x="2952" y="2056"/>
                    <a:pt x="2952" y="2139"/>
                    <a:pt x="3007" y="2194"/>
                  </a:cubicBezTo>
                  <a:lnTo>
                    <a:pt x="2202" y="3007"/>
                  </a:lnTo>
                  <a:cubicBezTo>
                    <a:pt x="2170" y="2979"/>
                    <a:pt x="2134" y="2965"/>
                    <a:pt x="2094" y="2965"/>
                  </a:cubicBezTo>
                  <a:cubicBezTo>
                    <a:pt x="2054" y="2965"/>
                    <a:pt x="2011" y="2979"/>
                    <a:pt x="1966" y="3007"/>
                  </a:cubicBezTo>
                  <a:lnTo>
                    <a:pt x="28" y="1069"/>
                  </a:lnTo>
                  <a:cubicBezTo>
                    <a:pt x="84" y="1014"/>
                    <a:pt x="84" y="924"/>
                    <a:pt x="56" y="868"/>
                  </a:cubicBezTo>
                  <a:lnTo>
                    <a:pt x="868" y="56"/>
                  </a:lnTo>
                  <a:cubicBezTo>
                    <a:pt x="903" y="67"/>
                    <a:pt x="934" y="74"/>
                    <a:pt x="962" y="74"/>
                  </a:cubicBezTo>
                  <a:cubicBezTo>
                    <a:pt x="1002" y="74"/>
                    <a:pt x="1037" y="60"/>
                    <a:pt x="1070" y="28"/>
                  </a:cubicBezTo>
                  <a:close/>
                  <a:moveTo>
                    <a:pt x="868" y="0"/>
                  </a:moveTo>
                  <a:lnTo>
                    <a:pt x="28" y="868"/>
                  </a:lnTo>
                  <a:cubicBezTo>
                    <a:pt x="56" y="924"/>
                    <a:pt x="56" y="1014"/>
                    <a:pt x="0" y="1042"/>
                  </a:cubicBezTo>
                  <a:lnTo>
                    <a:pt x="0" y="1069"/>
                  </a:lnTo>
                  <a:lnTo>
                    <a:pt x="1966" y="3062"/>
                  </a:lnTo>
                  <a:lnTo>
                    <a:pt x="1993" y="3035"/>
                  </a:lnTo>
                  <a:cubicBezTo>
                    <a:pt x="2025" y="3007"/>
                    <a:pt x="2061" y="2993"/>
                    <a:pt x="2098" y="2993"/>
                  </a:cubicBezTo>
                  <a:cubicBezTo>
                    <a:pt x="2134" y="2993"/>
                    <a:pt x="2170" y="3007"/>
                    <a:pt x="2202" y="3035"/>
                  </a:cubicBezTo>
                  <a:lnTo>
                    <a:pt x="2202" y="3062"/>
                  </a:lnTo>
                  <a:lnTo>
                    <a:pt x="3070" y="2194"/>
                  </a:lnTo>
                  <a:lnTo>
                    <a:pt x="3035" y="2194"/>
                  </a:lnTo>
                  <a:cubicBezTo>
                    <a:pt x="2979" y="2139"/>
                    <a:pt x="2979" y="2056"/>
                    <a:pt x="3035" y="1993"/>
                  </a:cubicBezTo>
                  <a:lnTo>
                    <a:pt x="3070" y="1965"/>
                  </a:lnTo>
                  <a:lnTo>
                    <a:pt x="1070" y="0"/>
                  </a:lnTo>
                  <a:cubicBezTo>
                    <a:pt x="1037" y="33"/>
                    <a:pt x="993" y="46"/>
                    <a:pt x="956" y="46"/>
                  </a:cubicBezTo>
                  <a:cubicBezTo>
                    <a:pt x="930" y="46"/>
                    <a:pt x="908" y="39"/>
                    <a:pt x="896" y="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3" name="Google Shape;1468;p17">
              <a:extLst>
                <a:ext uri="{FF2B5EF4-FFF2-40B4-BE49-F238E27FC236}">
                  <a16:creationId xmlns:a16="http://schemas.microsoft.com/office/drawing/2014/main" id="{CE5F94F6-76BB-4497-9F99-96A324A17FB6}"/>
                </a:ext>
              </a:extLst>
            </p:cNvPr>
            <p:cNvSpPr/>
            <p:nvPr/>
          </p:nvSpPr>
          <p:spPr>
            <a:xfrm>
              <a:off x="1665806" y="2605967"/>
              <a:ext cx="126924" cy="111832"/>
            </a:xfrm>
            <a:custGeom>
              <a:avLst/>
              <a:gdLst/>
              <a:ahLst/>
              <a:cxnLst/>
              <a:rect l="l" t="t" r="r" b="b"/>
              <a:pathLst>
                <a:path w="841" h="741" extrusionOk="0">
                  <a:moveTo>
                    <a:pt x="407" y="0"/>
                  </a:moveTo>
                  <a:cubicBezTo>
                    <a:pt x="313" y="0"/>
                    <a:pt x="219" y="37"/>
                    <a:pt x="146" y="110"/>
                  </a:cubicBezTo>
                  <a:cubicBezTo>
                    <a:pt x="0" y="256"/>
                    <a:pt x="0" y="485"/>
                    <a:pt x="146" y="631"/>
                  </a:cubicBezTo>
                  <a:cubicBezTo>
                    <a:pt x="219" y="704"/>
                    <a:pt x="313" y="740"/>
                    <a:pt x="407" y="740"/>
                  </a:cubicBezTo>
                  <a:cubicBezTo>
                    <a:pt x="500" y="740"/>
                    <a:pt x="594" y="704"/>
                    <a:pt x="667" y="631"/>
                  </a:cubicBezTo>
                  <a:cubicBezTo>
                    <a:pt x="841" y="485"/>
                    <a:pt x="841" y="256"/>
                    <a:pt x="667" y="110"/>
                  </a:cubicBezTo>
                  <a:cubicBezTo>
                    <a:pt x="594" y="37"/>
                    <a:pt x="50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4" name="Google Shape;1469;p17">
              <a:extLst>
                <a:ext uri="{FF2B5EF4-FFF2-40B4-BE49-F238E27FC236}">
                  <a16:creationId xmlns:a16="http://schemas.microsoft.com/office/drawing/2014/main" id="{3BF06D3B-1C7F-4EAA-AA87-9FF0B7D89924}"/>
                </a:ext>
              </a:extLst>
            </p:cNvPr>
            <p:cNvSpPr/>
            <p:nvPr/>
          </p:nvSpPr>
          <p:spPr>
            <a:xfrm>
              <a:off x="1697197" y="2634944"/>
              <a:ext cx="60972" cy="56444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285" y="91"/>
                  </a:moveTo>
                  <a:lnTo>
                    <a:pt x="230" y="147"/>
                  </a:lnTo>
                  <a:lnTo>
                    <a:pt x="230" y="91"/>
                  </a:lnTo>
                  <a:close/>
                  <a:moveTo>
                    <a:pt x="202" y="237"/>
                  </a:moveTo>
                  <a:cubicBezTo>
                    <a:pt x="202" y="265"/>
                    <a:pt x="202" y="265"/>
                    <a:pt x="174" y="293"/>
                  </a:cubicBezTo>
                  <a:lnTo>
                    <a:pt x="140" y="293"/>
                  </a:lnTo>
                  <a:lnTo>
                    <a:pt x="202" y="237"/>
                  </a:lnTo>
                  <a:close/>
                  <a:moveTo>
                    <a:pt x="229" y="1"/>
                  </a:moveTo>
                  <a:cubicBezTo>
                    <a:pt x="207" y="1"/>
                    <a:pt x="186" y="10"/>
                    <a:pt x="174" y="36"/>
                  </a:cubicBezTo>
                  <a:cubicBezTo>
                    <a:pt x="112" y="91"/>
                    <a:pt x="140" y="147"/>
                    <a:pt x="174" y="210"/>
                  </a:cubicBezTo>
                  <a:lnTo>
                    <a:pt x="112" y="265"/>
                  </a:lnTo>
                  <a:lnTo>
                    <a:pt x="112" y="210"/>
                  </a:lnTo>
                  <a:lnTo>
                    <a:pt x="56" y="147"/>
                  </a:lnTo>
                  <a:cubicBezTo>
                    <a:pt x="1" y="182"/>
                    <a:pt x="1" y="265"/>
                    <a:pt x="56" y="321"/>
                  </a:cubicBezTo>
                  <a:lnTo>
                    <a:pt x="28" y="355"/>
                  </a:lnTo>
                  <a:lnTo>
                    <a:pt x="56" y="355"/>
                  </a:lnTo>
                  <a:lnTo>
                    <a:pt x="84" y="321"/>
                  </a:lnTo>
                  <a:cubicBezTo>
                    <a:pt x="117" y="358"/>
                    <a:pt x="153" y="373"/>
                    <a:pt x="189" y="373"/>
                  </a:cubicBezTo>
                  <a:cubicBezTo>
                    <a:pt x="212" y="373"/>
                    <a:pt x="235" y="366"/>
                    <a:pt x="258" y="355"/>
                  </a:cubicBezTo>
                  <a:cubicBezTo>
                    <a:pt x="313" y="293"/>
                    <a:pt x="258" y="237"/>
                    <a:pt x="230" y="182"/>
                  </a:cubicBezTo>
                  <a:lnTo>
                    <a:pt x="285" y="119"/>
                  </a:lnTo>
                  <a:cubicBezTo>
                    <a:pt x="313" y="119"/>
                    <a:pt x="313" y="147"/>
                    <a:pt x="285" y="147"/>
                  </a:cubicBezTo>
                  <a:lnTo>
                    <a:pt x="376" y="237"/>
                  </a:lnTo>
                  <a:cubicBezTo>
                    <a:pt x="403" y="182"/>
                    <a:pt x="403" y="119"/>
                    <a:pt x="348" y="64"/>
                  </a:cubicBezTo>
                  <a:lnTo>
                    <a:pt x="376" y="36"/>
                  </a:lnTo>
                  <a:lnTo>
                    <a:pt x="348" y="8"/>
                  </a:lnTo>
                  <a:lnTo>
                    <a:pt x="313" y="36"/>
                  </a:lnTo>
                  <a:cubicBezTo>
                    <a:pt x="297" y="20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5" name="Google Shape;1470;p17">
              <a:extLst>
                <a:ext uri="{FF2B5EF4-FFF2-40B4-BE49-F238E27FC236}">
                  <a16:creationId xmlns:a16="http://schemas.microsoft.com/office/drawing/2014/main" id="{C4BB8836-408E-4AD7-9A01-810F8104A2AB}"/>
                </a:ext>
              </a:extLst>
            </p:cNvPr>
            <p:cNvSpPr/>
            <p:nvPr/>
          </p:nvSpPr>
          <p:spPr>
            <a:xfrm>
              <a:off x="1836649" y="2033524"/>
              <a:ext cx="340777" cy="340777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125" y="0"/>
                  </a:moveTo>
                  <a:cubicBezTo>
                    <a:pt x="521" y="0"/>
                    <a:pt x="0" y="521"/>
                    <a:pt x="0" y="1125"/>
                  </a:cubicBezTo>
                  <a:cubicBezTo>
                    <a:pt x="0" y="1764"/>
                    <a:pt x="521" y="2257"/>
                    <a:pt x="1125" y="2257"/>
                  </a:cubicBezTo>
                  <a:cubicBezTo>
                    <a:pt x="1764" y="2257"/>
                    <a:pt x="2257" y="1764"/>
                    <a:pt x="2257" y="1125"/>
                  </a:cubicBezTo>
                  <a:cubicBezTo>
                    <a:pt x="2257" y="521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6" name="Google Shape;1471;p17">
              <a:extLst>
                <a:ext uri="{FF2B5EF4-FFF2-40B4-BE49-F238E27FC236}">
                  <a16:creationId xmlns:a16="http://schemas.microsoft.com/office/drawing/2014/main" id="{413DA4EA-3D7F-470C-AC23-618D9D449254}"/>
                </a:ext>
              </a:extLst>
            </p:cNvPr>
            <p:cNvSpPr/>
            <p:nvPr/>
          </p:nvSpPr>
          <p:spPr>
            <a:xfrm>
              <a:off x="1828197" y="2024016"/>
              <a:ext cx="357529" cy="358586"/>
            </a:xfrm>
            <a:custGeom>
              <a:avLst/>
              <a:gdLst/>
              <a:ahLst/>
              <a:cxnLst/>
              <a:rect l="l" t="t" r="r" b="b"/>
              <a:pathLst>
                <a:path w="2369" h="2376" extrusionOk="0">
                  <a:moveTo>
                    <a:pt x="1181" y="119"/>
                  </a:moveTo>
                  <a:cubicBezTo>
                    <a:pt x="1473" y="119"/>
                    <a:pt x="1765" y="237"/>
                    <a:pt x="1966" y="438"/>
                  </a:cubicBezTo>
                  <a:cubicBezTo>
                    <a:pt x="2140" y="640"/>
                    <a:pt x="2258" y="897"/>
                    <a:pt x="2258" y="1188"/>
                  </a:cubicBezTo>
                  <a:cubicBezTo>
                    <a:pt x="2258" y="1508"/>
                    <a:pt x="2140" y="1765"/>
                    <a:pt x="1966" y="1973"/>
                  </a:cubicBezTo>
                  <a:cubicBezTo>
                    <a:pt x="1765" y="2147"/>
                    <a:pt x="1473" y="2258"/>
                    <a:pt x="1181" y="2258"/>
                  </a:cubicBezTo>
                  <a:cubicBezTo>
                    <a:pt x="897" y="2258"/>
                    <a:pt x="633" y="2147"/>
                    <a:pt x="431" y="1973"/>
                  </a:cubicBezTo>
                  <a:cubicBezTo>
                    <a:pt x="230" y="1765"/>
                    <a:pt x="112" y="1508"/>
                    <a:pt x="112" y="1188"/>
                  </a:cubicBezTo>
                  <a:cubicBezTo>
                    <a:pt x="112" y="897"/>
                    <a:pt x="230" y="640"/>
                    <a:pt x="431" y="438"/>
                  </a:cubicBezTo>
                  <a:cubicBezTo>
                    <a:pt x="633" y="237"/>
                    <a:pt x="897" y="119"/>
                    <a:pt x="1181" y="119"/>
                  </a:cubicBezTo>
                  <a:close/>
                  <a:moveTo>
                    <a:pt x="1181" y="1"/>
                  </a:moveTo>
                  <a:cubicBezTo>
                    <a:pt x="522" y="1"/>
                    <a:pt x="1" y="522"/>
                    <a:pt x="1" y="1188"/>
                  </a:cubicBezTo>
                  <a:cubicBezTo>
                    <a:pt x="1" y="1855"/>
                    <a:pt x="522" y="2376"/>
                    <a:pt x="1181" y="2376"/>
                  </a:cubicBezTo>
                  <a:cubicBezTo>
                    <a:pt x="1848" y="2376"/>
                    <a:pt x="2369" y="1855"/>
                    <a:pt x="2369" y="1188"/>
                  </a:cubicBezTo>
                  <a:cubicBezTo>
                    <a:pt x="2369" y="522"/>
                    <a:pt x="1848" y="1"/>
                    <a:pt x="118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7" name="Google Shape;1472;p17">
              <a:extLst>
                <a:ext uri="{FF2B5EF4-FFF2-40B4-BE49-F238E27FC236}">
                  <a16:creationId xmlns:a16="http://schemas.microsoft.com/office/drawing/2014/main" id="{F09AC572-DC5F-4029-B165-F5D6F010FF6E}"/>
                </a:ext>
              </a:extLst>
            </p:cNvPr>
            <p:cNvSpPr/>
            <p:nvPr/>
          </p:nvSpPr>
          <p:spPr>
            <a:xfrm>
              <a:off x="1871210" y="2072311"/>
              <a:ext cx="271505" cy="266374"/>
            </a:xfrm>
            <a:custGeom>
              <a:avLst/>
              <a:gdLst/>
              <a:ahLst/>
              <a:cxnLst/>
              <a:rect l="l" t="t" r="r" b="b"/>
              <a:pathLst>
                <a:path w="1799" h="1765" extrusionOk="0">
                  <a:moveTo>
                    <a:pt x="896" y="0"/>
                  </a:moveTo>
                  <a:cubicBezTo>
                    <a:pt x="410" y="0"/>
                    <a:pt x="0" y="375"/>
                    <a:pt x="0" y="868"/>
                  </a:cubicBezTo>
                  <a:cubicBezTo>
                    <a:pt x="0" y="1361"/>
                    <a:pt x="410" y="1764"/>
                    <a:pt x="896" y="1764"/>
                  </a:cubicBezTo>
                  <a:cubicBezTo>
                    <a:pt x="1389" y="1764"/>
                    <a:pt x="1799" y="1361"/>
                    <a:pt x="1799" y="868"/>
                  </a:cubicBezTo>
                  <a:cubicBezTo>
                    <a:pt x="1799" y="375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8" name="Google Shape;1473;p17">
              <a:extLst>
                <a:ext uri="{FF2B5EF4-FFF2-40B4-BE49-F238E27FC236}">
                  <a16:creationId xmlns:a16="http://schemas.microsoft.com/office/drawing/2014/main" id="{77261095-EF9D-4AC1-BF8C-BB9EB95FA50F}"/>
                </a:ext>
              </a:extLst>
            </p:cNvPr>
            <p:cNvSpPr/>
            <p:nvPr/>
          </p:nvSpPr>
          <p:spPr>
            <a:xfrm>
              <a:off x="1884792" y="2080612"/>
              <a:ext cx="248565" cy="249622"/>
            </a:xfrm>
            <a:custGeom>
              <a:avLst/>
              <a:gdLst/>
              <a:ahLst/>
              <a:cxnLst/>
              <a:rect l="l" t="t" r="r" b="b"/>
              <a:pathLst>
                <a:path w="1647" h="1654" extrusionOk="0">
                  <a:moveTo>
                    <a:pt x="806" y="1"/>
                  </a:moveTo>
                  <a:cubicBezTo>
                    <a:pt x="348" y="1"/>
                    <a:pt x="1" y="348"/>
                    <a:pt x="1" y="813"/>
                  </a:cubicBezTo>
                  <a:cubicBezTo>
                    <a:pt x="1" y="1278"/>
                    <a:pt x="348" y="1653"/>
                    <a:pt x="806" y="1653"/>
                  </a:cubicBezTo>
                  <a:cubicBezTo>
                    <a:pt x="1271" y="1653"/>
                    <a:pt x="1646" y="1278"/>
                    <a:pt x="1646" y="813"/>
                  </a:cubicBezTo>
                  <a:cubicBezTo>
                    <a:pt x="1646" y="348"/>
                    <a:pt x="1271" y="1"/>
                    <a:pt x="80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49" name="Google Shape;1474;p17">
              <a:extLst>
                <a:ext uri="{FF2B5EF4-FFF2-40B4-BE49-F238E27FC236}">
                  <a16:creationId xmlns:a16="http://schemas.microsoft.com/office/drawing/2014/main" id="{9EEFF7E4-87C6-429F-B775-AC80C5A1DB5D}"/>
                </a:ext>
              </a:extLst>
            </p:cNvPr>
            <p:cNvSpPr/>
            <p:nvPr/>
          </p:nvSpPr>
          <p:spPr>
            <a:xfrm>
              <a:off x="1968705" y="2118342"/>
              <a:ext cx="92363" cy="154240"/>
            </a:xfrm>
            <a:custGeom>
              <a:avLst/>
              <a:gdLst/>
              <a:ahLst/>
              <a:cxnLst/>
              <a:rect l="l" t="t" r="r" b="b"/>
              <a:pathLst>
                <a:path w="612" h="1022" extrusionOk="0">
                  <a:moveTo>
                    <a:pt x="278" y="258"/>
                  </a:moveTo>
                  <a:lnTo>
                    <a:pt x="278" y="417"/>
                  </a:lnTo>
                  <a:cubicBezTo>
                    <a:pt x="229" y="397"/>
                    <a:pt x="209" y="369"/>
                    <a:pt x="209" y="327"/>
                  </a:cubicBezTo>
                  <a:cubicBezTo>
                    <a:pt x="209" y="285"/>
                    <a:pt x="229" y="265"/>
                    <a:pt x="278" y="258"/>
                  </a:cubicBezTo>
                  <a:close/>
                  <a:moveTo>
                    <a:pt x="347" y="612"/>
                  </a:moveTo>
                  <a:cubicBezTo>
                    <a:pt x="382" y="626"/>
                    <a:pt x="403" y="654"/>
                    <a:pt x="403" y="695"/>
                  </a:cubicBezTo>
                  <a:cubicBezTo>
                    <a:pt x="403" y="730"/>
                    <a:pt x="382" y="758"/>
                    <a:pt x="347" y="765"/>
                  </a:cubicBezTo>
                  <a:lnTo>
                    <a:pt x="347" y="612"/>
                  </a:lnTo>
                  <a:close/>
                  <a:moveTo>
                    <a:pt x="278" y="1"/>
                  </a:moveTo>
                  <a:lnTo>
                    <a:pt x="278" y="98"/>
                  </a:lnTo>
                  <a:cubicBezTo>
                    <a:pt x="195" y="105"/>
                    <a:pt x="132" y="133"/>
                    <a:pt x="77" y="174"/>
                  </a:cubicBezTo>
                  <a:cubicBezTo>
                    <a:pt x="28" y="216"/>
                    <a:pt x="0" y="272"/>
                    <a:pt x="0" y="348"/>
                  </a:cubicBezTo>
                  <a:cubicBezTo>
                    <a:pt x="0" y="390"/>
                    <a:pt x="7" y="417"/>
                    <a:pt x="21" y="445"/>
                  </a:cubicBezTo>
                  <a:cubicBezTo>
                    <a:pt x="28" y="459"/>
                    <a:pt x="35" y="466"/>
                    <a:pt x="42" y="480"/>
                  </a:cubicBezTo>
                  <a:cubicBezTo>
                    <a:pt x="56" y="487"/>
                    <a:pt x="63" y="501"/>
                    <a:pt x="77" y="508"/>
                  </a:cubicBezTo>
                  <a:cubicBezTo>
                    <a:pt x="91" y="515"/>
                    <a:pt x="104" y="522"/>
                    <a:pt x="111" y="529"/>
                  </a:cubicBezTo>
                  <a:cubicBezTo>
                    <a:pt x="118" y="535"/>
                    <a:pt x="139" y="542"/>
                    <a:pt x="174" y="556"/>
                  </a:cubicBezTo>
                  <a:cubicBezTo>
                    <a:pt x="209" y="563"/>
                    <a:pt x="243" y="577"/>
                    <a:pt x="278" y="584"/>
                  </a:cubicBezTo>
                  <a:lnTo>
                    <a:pt x="278" y="765"/>
                  </a:lnTo>
                  <a:cubicBezTo>
                    <a:pt x="236" y="758"/>
                    <a:pt x="216" y="723"/>
                    <a:pt x="209" y="674"/>
                  </a:cubicBezTo>
                  <a:lnTo>
                    <a:pt x="0" y="674"/>
                  </a:lnTo>
                  <a:cubicBezTo>
                    <a:pt x="0" y="751"/>
                    <a:pt x="28" y="806"/>
                    <a:pt x="77" y="855"/>
                  </a:cubicBezTo>
                  <a:cubicBezTo>
                    <a:pt x="125" y="897"/>
                    <a:pt x="195" y="917"/>
                    <a:pt x="278" y="924"/>
                  </a:cubicBezTo>
                  <a:lnTo>
                    <a:pt x="278" y="1022"/>
                  </a:lnTo>
                  <a:lnTo>
                    <a:pt x="347" y="1022"/>
                  </a:lnTo>
                  <a:lnTo>
                    <a:pt x="347" y="924"/>
                  </a:lnTo>
                  <a:cubicBezTo>
                    <a:pt x="424" y="917"/>
                    <a:pt x="486" y="890"/>
                    <a:pt x="535" y="841"/>
                  </a:cubicBezTo>
                  <a:cubicBezTo>
                    <a:pt x="584" y="799"/>
                    <a:pt x="611" y="744"/>
                    <a:pt x="611" y="674"/>
                  </a:cubicBezTo>
                  <a:cubicBezTo>
                    <a:pt x="611" y="591"/>
                    <a:pt x="570" y="529"/>
                    <a:pt x="493" y="487"/>
                  </a:cubicBezTo>
                  <a:cubicBezTo>
                    <a:pt x="472" y="480"/>
                    <a:pt x="424" y="459"/>
                    <a:pt x="347" y="438"/>
                  </a:cubicBezTo>
                  <a:lnTo>
                    <a:pt x="347" y="258"/>
                  </a:lnTo>
                  <a:cubicBezTo>
                    <a:pt x="382" y="272"/>
                    <a:pt x="403" y="299"/>
                    <a:pt x="410" y="341"/>
                  </a:cubicBezTo>
                  <a:lnTo>
                    <a:pt x="611" y="341"/>
                  </a:lnTo>
                  <a:cubicBezTo>
                    <a:pt x="604" y="265"/>
                    <a:pt x="584" y="202"/>
                    <a:pt x="535" y="160"/>
                  </a:cubicBezTo>
                  <a:cubicBezTo>
                    <a:pt x="486" y="126"/>
                    <a:pt x="424" y="98"/>
                    <a:pt x="347" y="9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0" name="Google Shape;1475;p17">
              <a:extLst>
                <a:ext uri="{FF2B5EF4-FFF2-40B4-BE49-F238E27FC236}">
                  <a16:creationId xmlns:a16="http://schemas.microsoft.com/office/drawing/2014/main" id="{0E4FF8C1-9E73-4F97-B115-4EF9A06F5B86}"/>
                </a:ext>
              </a:extLst>
            </p:cNvPr>
            <p:cNvSpPr/>
            <p:nvPr/>
          </p:nvSpPr>
          <p:spPr>
            <a:xfrm>
              <a:off x="2259983" y="2330084"/>
              <a:ext cx="288408" cy="288408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9" y="0"/>
                  </a:moveTo>
                  <a:cubicBezTo>
                    <a:pt x="438" y="0"/>
                    <a:pt x="1" y="431"/>
                    <a:pt x="1" y="952"/>
                  </a:cubicBezTo>
                  <a:cubicBezTo>
                    <a:pt x="1" y="1507"/>
                    <a:pt x="438" y="1910"/>
                    <a:pt x="959" y="1910"/>
                  </a:cubicBezTo>
                  <a:cubicBezTo>
                    <a:pt x="1480" y="1910"/>
                    <a:pt x="1910" y="1507"/>
                    <a:pt x="1910" y="952"/>
                  </a:cubicBezTo>
                  <a:cubicBezTo>
                    <a:pt x="1910" y="431"/>
                    <a:pt x="1480" y="0"/>
                    <a:pt x="959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1" name="Google Shape;1476;p17">
              <a:extLst>
                <a:ext uri="{FF2B5EF4-FFF2-40B4-BE49-F238E27FC236}">
                  <a16:creationId xmlns:a16="http://schemas.microsoft.com/office/drawing/2014/main" id="{09FD7920-B6D4-475F-8F4B-0E887A6C6B10}"/>
                </a:ext>
              </a:extLst>
            </p:cNvPr>
            <p:cNvSpPr/>
            <p:nvPr/>
          </p:nvSpPr>
          <p:spPr>
            <a:xfrm>
              <a:off x="2251682" y="2321632"/>
              <a:ext cx="305009" cy="305160"/>
            </a:xfrm>
            <a:custGeom>
              <a:avLst/>
              <a:gdLst/>
              <a:ahLst/>
              <a:cxnLst/>
              <a:rect l="l" t="t" r="r" b="b"/>
              <a:pathLst>
                <a:path w="2021" h="2022" extrusionOk="0">
                  <a:moveTo>
                    <a:pt x="1014" y="112"/>
                  </a:moveTo>
                  <a:cubicBezTo>
                    <a:pt x="1271" y="112"/>
                    <a:pt x="1472" y="202"/>
                    <a:pt x="1646" y="376"/>
                  </a:cubicBezTo>
                  <a:cubicBezTo>
                    <a:pt x="1820" y="549"/>
                    <a:pt x="1910" y="751"/>
                    <a:pt x="1910" y="1008"/>
                  </a:cubicBezTo>
                  <a:cubicBezTo>
                    <a:pt x="1910" y="1272"/>
                    <a:pt x="1820" y="1501"/>
                    <a:pt x="1646" y="1647"/>
                  </a:cubicBezTo>
                  <a:cubicBezTo>
                    <a:pt x="1472" y="1820"/>
                    <a:pt x="1271" y="1911"/>
                    <a:pt x="1014" y="1911"/>
                  </a:cubicBezTo>
                  <a:cubicBezTo>
                    <a:pt x="750" y="1911"/>
                    <a:pt x="549" y="1820"/>
                    <a:pt x="375" y="1647"/>
                  </a:cubicBezTo>
                  <a:cubicBezTo>
                    <a:pt x="202" y="1501"/>
                    <a:pt x="111" y="1272"/>
                    <a:pt x="111" y="1008"/>
                  </a:cubicBezTo>
                  <a:cubicBezTo>
                    <a:pt x="111" y="751"/>
                    <a:pt x="202" y="549"/>
                    <a:pt x="375" y="376"/>
                  </a:cubicBezTo>
                  <a:cubicBezTo>
                    <a:pt x="549" y="202"/>
                    <a:pt x="750" y="112"/>
                    <a:pt x="1014" y="112"/>
                  </a:cubicBezTo>
                  <a:close/>
                  <a:moveTo>
                    <a:pt x="1014" y="1"/>
                  </a:moveTo>
                  <a:cubicBezTo>
                    <a:pt x="431" y="1"/>
                    <a:pt x="0" y="459"/>
                    <a:pt x="0" y="1008"/>
                  </a:cubicBezTo>
                  <a:cubicBezTo>
                    <a:pt x="0" y="1591"/>
                    <a:pt x="431" y="2022"/>
                    <a:pt x="1014" y="2022"/>
                  </a:cubicBezTo>
                  <a:cubicBezTo>
                    <a:pt x="1590" y="2022"/>
                    <a:pt x="2021" y="1591"/>
                    <a:pt x="2021" y="1008"/>
                  </a:cubicBezTo>
                  <a:cubicBezTo>
                    <a:pt x="2021" y="459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2" name="Google Shape;1477;p17">
              <a:extLst>
                <a:ext uri="{FF2B5EF4-FFF2-40B4-BE49-F238E27FC236}">
                  <a16:creationId xmlns:a16="http://schemas.microsoft.com/office/drawing/2014/main" id="{0F82B5F0-7BB7-4412-8608-6D34CF6145BD}"/>
                </a:ext>
              </a:extLst>
            </p:cNvPr>
            <p:cNvSpPr/>
            <p:nvPr/>
          </p:nvSpPr>
          <p:spPr>
            <a:xfrm>
              <a:off x="2290469" y="2360419"/>
              <a:ext cx="227436" cy="227587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7" y="1"/>
                  </a:moveTo>
                  <a:cubicBezTo>
                    <a:pt x="347" y="1"/>
                    <a:pt x="0" y="348"/>
                    <a:pt x="0" y="751"/>
                  </a:cubicBezTo>
                  <a:cubicBezTo>
                    <a:pt x="0" y="1188"/>
                    <a:pt x="347" y="1508"/>
                    <a:pt x="757" y="1508"/>
                  </a:cubicBezTo>
                  <a:cubicBezTo>
                    <a:pt x="1160" y="1508"/>
                    <a:pt x="1507" y="1188"/>
                    <a:pt x="1507" y="751"/>
                  </a:cubicBezTo>
                  <a:cubicBezTo>
                    <a:pt x="1507" y="348"/>
                    <a:pt x="1160" y="1"/>
                    <a:pt x="75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3" name="Google Shape;1478;p17">
              <a:extLst>
                <a:ext uri="{FF2B5EF4-FFF2-40B4-BE49-F238E27FC236}">
                  <a16:creationId xmlns:a16="http://schemas.microsoft.com/office/drawing/2014/main" id="{527D856E-D734-443D-AEE9-54E45ECFDB71}"/>
                </a:ext>
              </a:extLst>
            </p:cNvPr>
            <p:cNvSpPr/>
            <p:nvPr/>
          </p:nvSpPr>
          <p:spPr>
            <a:xfrm>
              <a:off x="2299826" y="2368870"/>
              <a:ext cx="209779" cy="209779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13" y="0"/>
                    <a:pt x="1" y="320"/>
                    <a:pt x="1" y="695"/>
                  </a:cubicBezTo>
                  <a:cubicBezTo>
                    <a:pt x="1" y="1105"/>
                    <a:pt x="313" y="1389"/>
                    <a:pt x="695" y="1389"/>
                  </a:cubicBezTo>
                  <a:cubicBezTo>
                    <a:pt x="1070" y="1389"/>
                    <a:pt x="1389" y="1105"/>
                    <a:pt x="1389" y="695"/>
                  </a:cubicBezTo>
                  <a:cubicBezTo>
                    <a:pt x="1389" y="320"/>
                    <a:pt x="1070" y="0"/>
                    <a:pt x="69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4" name="Google Shape;1479;p17">
              <a:extLst>
                <a:ext uri="{FF2B5EF4-FFF2-40B4-BE49-F238E27FC236}">
                  <a16:creationId xmlns:a16="http://schemas.microsoft.com/office/drawing/2014/main" id="{6CDCAA58-798B-49F8-ADD3-432BDA946982}"/>
                </a:ext>
              </a:extLst>
            </p:cNvPr>
            <p:cNvSpPr/>
            <p:nvPr/>
          </p:nvSpPr>
          <p:spPr>
            <a:xfrm>
              <a:off x="2371061" y="2408714"/>
              <a:ext cx="73498" cy="122698"/>
            </a:xfrm>
            <a:custGeom>
              <a:avLst/>
              <a:gdLst/>
              <a:ahLst/>
              <a:cxnLst/>
              <a:rect l="l" t="t" r="r" b="b"/>
              <a:pathLst>
                <a:path w="487" h="813" extrusionOk="0">
                  <a:moveTo>
                    <a:pt x="216" y="202"/>
                  </a:moveTo>
                  <a:lnTo>
                    <a:pt x="216" y="327"/>
                  </a:lnTo>
                  <a:cubicBezTo>
                    <a:pt x="181" y="313"/>
                    <a:pt x="167" y="292"/>
                    <a:pt x="167" y="257"/>
                  </a:cubicBezTo>
                  <a:cubicBezTo>
                    <a:pt x="167" y="229"/>
                    <a:pt x="181" y="209"/>
                    <a:pt x="216" y="202"/>
                  </a:cubicBezTo>
                  <a:close/>
                  <a:moveTo>
                    <a:pt x="272" y="486"/>
                  </a:moveTo>
                  <a:cubicBezTo>
                    <a:pt x="306" y="500"/>
                    <a:pt x="320" y="521"/>
                    <a:pt x="320" y="549"/>
                  </a:cubicBezTo>
                  <a:cubicBezTo>
                    <a:pt x="320" y="584"/>
                    <a:pt x="306" y="604"/>
                    <a:pt x="272" y="611"/>
                  </a:cubicBezTo>
                  <a:lnTo>
                    <a:pt x="272" y="486"/>
                  </a:lnTo>
                  <a:close/>
                  <a:moveTo>
                    <a:pt x="216" y="0"/>
                  </a:moveTo>
                  <a:lnTo>
                    <a:pt x="216" y="70"/>
                  </a:lnTo>
                  <a:cubicBezTo>
                    <a:pt x="154" y="77"/>
                    <a:pt x="105" y="97"/>
                    <a:pt x="63" y="132"/>
                  </a:cubicBezTo>
                  <a:cubicBezTo>
                    <a:pt x="22" y="167"/>
                    <a:pt x="1" y="216"/>
                    <a:pt x="1" y="271"/>
                  </a:cubicBezTo>
                  <a:cubicBezTo>
                    <a:pt x="1" y="306"/>
                    <a:pt x="1" y="334"/>
                    <a:pt x="15" y="347"/>
                  </a:cubicBezTo>
                  <a:cubicBezTo>
                    <a:pt x="22" y="361"/>
                    <a:pt x="29" y="368"/>
                    <a:pt x="35" y="382"/>
                  </a:cubicBezTo>
                  <a:cubicBezTo>
                    <a:pt x="42" y="389"/>
                    <a:pt x="49" y="396"/>
                    <a:pt x="56" y="403"/>
                  </a:cubicBezTo>
                  <a:cubicBezTo>
                    <a:pt x="70" y="410"/>
                    <a:pt x="77" y="417"/>
                    <a:pt x="84" y="417"/>
                  </a:cubicBezTo>
                  <a:cubicBezTo>
                    <a:pt x="91" y="424"/>
                    <a:pt x="112" y="431"/>
                    <a:pt x="133" y="438"/>
                  </a:cubicBezTo>
                  <a:cubicBezTo>
                    <a:pt x="160" y="452"/>
                    <a:pt x="188" y="459"/>
                    <a:pt x="216" y="466"/>
                  </a:cubicBezTo>
                  <a:lnTo>
                    <a:pt x="216" y="611"/>
                  </a:lnTo>
                  <a:cubicBezTo>
                    <a:pt x="188" y="604"/>
                    <a:pt x="167" y="577"/>
                    <a:pt x="167" y="535"/>
                  </a:cubicBezTo>
                  <a:lnTo>
                    <a:pt x="1" y="535"/>
                  </a:lnTo>
                  <a:cubicBezTo>
                    <a:pt x="1" y="597"/>
                    <a:pt x="15" y="646"/>
                    <a:pt x="56" y="681"/>
                  </a:cubicBezTo>
                  <a:cubicBezTo>
                    <a:pt x="98" y="716"/>
                    <a:pt x="154" y="736"/>
                    <a:pt x="216" y="736"/>
                  </a:cubicBezTo>
                  <a:lnTo>
                    <a:pt x="216" y="813"/>
                  </a:lnTo>
                  <a:lnTo>
                    <a:pt x="272" y="813"/>
                  </a:lnTo>
                  <a:lnTo>
                    <a:pt x="272" y="736"/>
                  </a:lnTo>
                  <a:cubicBezTo>
                    <a:pt x="334" y="729"/>
                    <a:pt x="390" y="709"/>
                    <a:pt x="424" y="674"/>
                  </a:cubicBezTo>
                  <a:cubicBezTo>
                    <a:pt x="466" y="632"/>
                    <a:pt x="487" y="591"/>
                    <a:pt x="487" y="535"/>
                  </a:cubicBezTo>
                  <a:cubicBezTo>
                    <a:pt x="487" y="472"/>
                    <a:pt x="459" y="417"/>
                    <a:pt x="397" y="389"/>
                  </a:cubicBezTo>
                  <a:cubicBezTo>
                    <a:pt x="376" y="382"/>
                    <a:pt x="334" y="368"/>
                    <a:pt x="272" y="347"/>
                  </a:cubicBezTo>
                  <a:lnTo>
                    <a:pt x="272" y="202"/>
                  </a:lnTo>
                  <a:cubicBezTo>
                    <a:pt x="306" y="216"/>
                    <a:pt x="320" y="236"/>
                    <a:pt x="320" y="271"/>
                  </a:cubicBezTo>
                  <a:lnTo>
                    <a:pt x="487" y="271"/>
                  </a:lnTo>
                  <a:cubicBezTo>
                    <a:pt x="487" y="209"/>
                    <a:pt x="466" y="160"/>
                    <a:pt x="424" y="125"/>
                  </a:cubicBezTo>
                  <a:cubicBezTo>
                    <a:pt x="390" y="97"/>
                    <a:pt x="341" y="77"/>
                    <a:pt x="272" y="70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5" name="Google Shape;1480;p17">
              <a:extLst>
                <a:ext uri="{FF2B5EF4-FFF2-40B4-BE49-F238E27FC236}">
                  <a16:creationId xmlns:a16="http://schemas.microsoft.com/office/drawing/2014/main" id="{8F4F1E09-436F-47B7-999F-089A710FAD49}"/>
                </a:ext>
              </a:extLst>
            </p:cNvPr>
            <p:cNvSpPr/>
            <p:nvPr/>
          </p:nvSpPr>
          <p:spPr>
            <a:xfrm>
              <a:off x="2259983" y="1959120"/>
              <a:ext cx="218230" cy="222305"/>
            </a:xfrm>
            <a:custGeom>
              <a:avLst/>
              <a:gdLst/>
              <a:ahLst/>
              <a:cxnLst/>
              <a:rect l="l" t="t" r="r" b="b"/>
              <a:pathLst>
                <a:path w="1446" h="1473" extrusionOk="0">
                  <a:moveTo>
                    <a:pt x="723" y="0"/>
                  </a:moveTo>
                  <a:cubicBezTo>
                    <a:pt x="320" y="0"/>
                    <a:pt x="1" y="320"/>
                    <a:pt x="1" y="750"/>
                  </a:cubicBezTo>
                  <a:cubicBezTo>
                    <a:pt x="1" y="1153"/>
                    <a:pt x="320" y="1472"/>
                    <a:pt x="723" y="1472"/>
                  </a:cubicBezTo>
                  <a:cubicBezTo>
                    <a:pt x="1133" y="1472"/>
                    <a:pt x="1445" y="1153"/>
                    <a:pt x="1445" y="750"/>
                  </a:cubicBezTo>
                  <a:cubicBezTo>
                    <a:pt x="1445" y="320"/>
                    <a:pt x="1133" y="0"/>
                    <a:pt x="72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6" name="Google Shape;1481;p17">
              <a:extLst>
                <a:ext uri="{FF2B5EF4-FFF2-40B4-BE49-F238E27FC236}">
                  <a16:creationId xmlns:a16="http://schemas.microsoft.com/office/drawing/2014/main" id="{F615E25D-9751-472E-A19E-F9E8302AC8E4}"/>
                </a:ext>
              </a:extLst>
            </p:cNvPr>
            <p:cNvSpPr/>
            <p:nvPr/>
          </p:nvSpPr>
          <p:spPr>
            <a:xfrm>
              <a:off x="2251682" y="1949612"/>
              <a:ext cx="235888" cy="241170"/>
            </a:xfrm>
            <a:custGeom>
              <a:avLst/>
              <a:gdLst/>
              <a:ahLst/>
              <a:cxnLst/>
              <a:rect l="l" t="t" r="r" b="b"/>
              <a:pathLst>
                <a:path w="1563" h="1598" extrusionOk="0">
                  <a:moveTo>
                    <a:pt x="778" y="119"/>
                  </a:moveTo>
                  <a:cubicBezTo>
                    <a:pt x="979" y="119"/>
                    <a:pt x="1125" y="209"/>
                    <a:pt x="1271" y="320"/>
                  </a:cubicBezTo>
                  <a:cubicBezTo>
                    <a:pt x="1389" y="438"/>
                    <a:pt x="1445" y="612"/>
                    <a:pt x="1445" y="813"/>
                  </a:cubicBezTo>
                  <a:cubicBezTo>
                    <a:pt x="1445" y="987"/>
                    <a:pt x="1389" y="1160"/>
                    <a:pt x="1271" y="1278"/>
                  </a:cubicBezTo>
                  <a:cubicBezTo>
                    <a:pt x="1125" y="1390"/>
                    <a:pt x="979" y="1480"/>
                    <a:pt x="778" y="1480"/>
                  </a:cubicBezTo>
                  <a:cubicBezTo>
                    <a:pt x="604" y="1480"/>
                    <a:pt x="431" y="1390"/>
                    <a:pt x="320" y="1278"/>
                  </a:cubicBezTo>
                  <a:cubicBezTo>
                    <a:pt x="174" y="1160"/>
                    <a:pt x="111" y="987"/>
                    <a:pt x="111" y="813"/>
                  </a:cubicBezTo>
                  <a:cubicBezTo>
                    <a:pt x="111" y="612"/>
                    <a:pt x="174" y="438"/>
                    <a:pt x="320" y="320"/>
                  </a:cubicBezTo>
                  <a:cubicBezTo>
                    <a:pt x="431" y="209"/>
                    <a:pt x="604" y="119"/>
                    <a:pt x="778" y="119"/>
                  </a:cubicBezTo>
                  <a:close/>
                  <a:moveTo>
                    <a:pt x="778" y="1"/>
                  </a:moveTo>
                  <a:cubicBezTo>
                    <a:pt x="347" y="1"/>
                    <a:pt x="0" y="348"/>
                    <a:pt x="0" y="813"/>
                  </a:cubicBezTo>
                  <a:cubicBezTo>
                    <a:pt x="0" y="1251"/>
                    <a:pt x="347" y="1598"/>
                    <a:pt x="778" y="1598"/>
                  </a:cubicBezTo>
                  <a:cubicBezTo>
                    <a:pt x="1215" y="1598"/>
                    <a:pt x="1563" y="1251"/>
                    <a:pt x="1563" y="813"/>
                  </a:cubicBezTo>
                  <a:cubicBezTo>
                    <a:pt x="1563" y="348"/>
                    <a:pt x="1215" y="1"/>
                    <a:pt x="778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7" name="Google Shape;1482;p17">
              <a:extLst>
                <a:ext uri="{FF2B5EF4-FFF2-40B4-BE49-F238E27FC236}">
                  <a16:creationId xmlns:a16="http://schemas.microsoft.com/office/drawing/2014/main" id="{0C493274-FFAF-4F8B-A21E-57096149A436}"/>
                </a:ext>
              </a:extLst>
            </p:cNvPr>
            <p:cNvSpPr/>
            <p:nvPr/>
          </p:nvSpPr>
          <p:spPr>
            <a:xfrm>
              <a:off x="2282017" y="1985230"/>
              <a:ext cx="175218" cy="169936"/>
            </a:xfrm>
            <a:custGeom>
              <a:avLst/>
              <a:gdLst/>
              <a:ahLst/>
              <a:cxnLst/>
              <a:rect l="l" t="t" r="r" b="b"/>
              <a:pathLst>
                <a:path w="1161" h="1126" extrusionOk="0">
                  <a:moveTo>
                    <a:pt x="577" y="1"/>
                  </a:moveTo>
                  <a:cubicBezTo>
                    <a:pt x="257" y="1"/>
                    <a:pt x="1" y="258"/>
                    <a:pt x="1" y="577"/>
                  </a:cubicBezTo>
                  <a:cubicBezTo>
                    <a:pt x="1" y="869"/>
                    <a:pt x="257" y="1126"/>
                    <a:pt x="577" y="1126"/>
                  </a:cubicBezTo>
                  <a:cubicBezTo>
                    <a:pt x="896" y="1126"/>
                    <a:pt x="1160" y="869"/>
                    <a:pt x="1160" y="577"/>
                  </a:cubicBezTo>
                  <a:cubicBezTo>
                    <a:pt x="1160" y="258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8" name="Google Shape;1483;p17">
              <a:extLst>
                <a:ext uri="{FF2B5EF4-FFF2-40B4-BE49-F238E27FC236}">
                  <a16:creationId xmlns:a16="http://schemas.microsoft.com/office/drawing/2014/main" id="{F2C63B50-8CF2-427C-ADD0-221CEE80329C}"/>
                </a:ext>
              </a:extLst>
            </p:cNvPr>
            <p:cNvSpPr/>
            <p:nvPr/>
          </p:nvSpPr>
          <p:spPr>
            <a:xfrm>
              <a:off x="2290469" y="1989455"/>
              <a:ext cx="161484" cy="161635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21" y="1"/>
                  </a:moveTo>
                  <a:cubicBezTo>
                    <a:pt x="236" y="1"/>
                    <a:pt x="0" y="230"/>
                    <a:pt x="0" y="549"/>
                  </a:cubicBezTo>
                  <a:cubicBezTo>
                    <a:pt x="0" y="841"/>
                    <a:pt x="236" y="1070"/>
                    <a:pt x="521" y="1070"/>
                  </a:cubicBezTo>
                  <a:cubicBezTo>
                    <a:pt x="813" y="1070"/>
                    <a:pt x="1069" y="841"/>
                    <a:pt x="1069" y="549"/>
                  </a:cubicBezTo>
                  <a:cubicBezTo>
                    <a:pt x="1069" y="230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59" name="Google Shape;1484;p17">
              <a:extLst>
                <a:ext uri="{FF2B5EF4-FFF2-40B4-BE49-F238E27FC236}">
                  <a16:creationId xmlns:a16="http://schemas.microsoft.com/office/drawing/2014/main" id="{A2306F5A-1A6A-4888-BB3E-BDF4AC144F1F}"/>
                </a:ext>
              </a:extLst>
            </p:cNvPr>
            <p:cNvSpPr/>
            <p:nvPr/>
          </p:nvSpPr>
          <p:spPr>
            <a:xfrm>
              <a:off x="2343895" y="2020847"/>
              <a:ext cx="55689" cy="92514"/>
            </a:xfrm>
            <a:custGeom>
              <a:avLst/>
              <a:gdLst/>
              <a:ahLst/>
              <a:cxnLst/>
              <a:rect l="l" t="t" r="r" b="b"/>
              <a:pathLst>
                <a:path w="369" h="613" extrusionOk="0">
                  <a:moveTo>
                    <a:pt x="167" y="154"/>
                  </a:moveTo>
                  <a:lnTo>
                    <a:pt x="167" y="251"/>
                  </a:lnTo>
                  <a:cubicBezTo>
                    <a:pt x="139" y="237"/>
                    <a:pt x="125" y="223"/>
                    <a:pt x="125" y="195"/>
                  </a:cubicBezTo>
                  <a:cubicBezTo>
                    <a:pt x="125" y="175"/>
                    <a:pt x="139" y="161"/>
                    <a:pt x="167" y="154"/>
                  </a:cubicBezTo>
                  <a:close/>
                  <a:moveTo>
                    <a:pt x="209" y="369"/>
                  </a:moveTo>
                  <a:cubicBezTo>
                    <a:pt x="229" y="376"/>
                    <a:pt x="243" y="397"/>
                    <a:pt x="243" y="418"/>
                  </a:cubicBezTo>
                  <a:cubicBezTo>
                    <a:pt x="243" y="438"/>
                    <a:pt x="229" y="452"/>
                    <a:pt x="209" y="459"/>
                  </a:cubicBezTo>
                  <a:lnTo>
                    <a:pt x="209" y="369"/>
                  </a:lnTo>
                  <a:close/>
                  <a:moveTo>
                    <a:pt x="167" y="1"/>
                  </a:moveTo>
                  <a:lnTo>
                    <a:pt x="167" y="57"/>
                  </a:lnTo>
                  <a:cubicBezTo>
                    <a:pt x="118" y="63"/>
                    <a:pt x="77" y="77"/>
                    <a:pt x="49" y="105"/>
                  </a:cubicBezTo>
                  <a:cubicBezTo>
                    <a:pt x="14" y="133"/>
                    <a:pt x="0" y="168"/>
                    <a:pt x="0" y="209"/>
                  </a:cubicBezTo>
                  <a:cubicBezTo>
                    <a:pt x="0" y="230"/>
                    <a:pt x="7" y="251"/>
                    <a:pt x="14" y="265"/>
                  </a:cubicBezTo>
                  <a:cubicBezTo>
                    <a:pt x="14" y="272"/>
                    <a:pt x="21" y="279"/>
                    <a:pt x="28" y="286"/>
                  </a:cubicBezTo>
                  <a:cubicBezTo>
                    <a:pt x="28" y="293"/>
                    <a:pt x="35" y="300"/>
                    <a:pt x="49" y="307"/>
                  </a:cubicBezTo>
                  <a:cubicBezTo>
                    <a:pt x="56" y="313"/>
                    <a:pt x="63" y="313"/>
                    <a:pt x="70" y="320"/>
                  </a:cubicBezTo>
                  <a:cubicBezTo>
                    <a:pt x="70" y="320"/>
                    <a:pt x="84" y="327"/>
                    <a:pt x="104" y="334"/>
                  </a:cubicBezTo>
                  <a:cubicBezTo>
                    <a:pt x="125" y="341"/>
                    <a:pt x="146" y="348"/>
                    <a:pt x="167" y="348"/>
                  </a:cubicBezTo>
                  <a:lnTo>
                    <a:pt x="167" y="459"/>
                  </a:lnTo>
                  <a:cubicBezTo>
                    <a:pt x="139" y="452"/>
                    <a:pt x="132" y="438"/>
                    <a:pt x="125" y="404"/>
                  </a:cubicBezTo>
                  <a:lnTo>
                    <a:pt x="0" y="404"/>
                  </a:lnTo>
                  <a:cubicBezTo>
                    <a:pt x="0" y="452"/>
                    <a:pt x="14" y="487"/>
                    <a:pt x="42" y="515"/>
                  </a:cubicBezTo>
                  <a:cubicBezTo>
                    <a:pt x="77" y="536"/>
                    <a:pt x="111" y="556"/>
                    <a:pt x="167" y="556"/>
                  </a:cubicBezTo>
                  <a:lnTo>
                    <a:pt x="167" y="612"/>
                  </a:lnTo>
                  <a:lnTo>
                    <a:pt x="209" y="612"/>
                  </a:lnTo>
                  <a:lnTo>
                    <a:pt x="209" y="556"/>
                  </a:lnTo>
                  <a:cubicBezTo>
                    <a:pt x="250" y="550"/>
                    <a:pt x="292" y="536"/>
                    <a:pt x="320" y="508"/>
                  </a:cubicBezTo>
                  <a:cubicBezTo>
                    <a:pt x="354" y="480"/>
                    <a:pt x="368" y="445"/>
                    <a:pt x="368" y="404"/>
                  </a:cubicBezTo>
                  <a:cubicBezTo>
                    <a:pt x="368" y="355"/>
                    <a:pt x="340" y="320"/>
                    <a:pt x="299" y="293"/>
                  </a:cubicBezTo>
                  <a:cubicBezTo>
                    <a:pt x="285" y="286"/>
                    <a:pt x="250" y="279"/>
                    <a:pt x="209" y="265"/>
                  </a:cubicBezTo>
                  <a:lnTo>
                    <a:pt x="209" y="154"/>
                  </a:lnTo>
                  <a:cubicBezTo>
                    <a:pt x="229" y="161"/>
                    <a:pt x="243" y="182"/>
                    <a:pt x="243" y="209"/>
                  </a:cubicBezTo>
                  <a:lnTo>
                    <a:pt x="368" y="209"/>
                  </a:lnTo>
                  <a:cubicBezTo>
                    <a:pt x="361" y="161"/>
                    <a:pt x="347" y="119"/>
                    <a:pt x="320" y="98"/>
                  </a:cubicBezTo>
                  <a:cubicBezTo>
                    <a:pt x="292" y="77"/>
                    <a:pt x="257" y="63"/>
                    <a:pt x="209" y="5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0" name="Google Shape;1485;p17">
              <a:extLst>
                <a:ext uri="{FF2B5EF4-FFF2-40B4-BE49-F238E27FC236}">
                  <a16:creationId xmlns:a16="http://schemas.microsoft.com/office/drawing/2014/main" id="{8222BCFE-F519-4D0B-8517-398AD3A881C2}"/>
                </a:ext>
              </a:extLst>
            </p:cNvPr>
            <p:cNvSpPr/>
            <p:nvPr/>
          </p:nvSpPr>
          <p:spPr>
            <a:xfrm>
              <a:off x="1749567" y="2247228"/>
              <a:ext cx="519014" cy="383790"/>
            </a:xfrm>
            <a:custGeom>
              <a:avLst/>
              <a:gdLst/>
              <a:ahLst/>
              <a:cxnLst/>
              <a:rect l="l" t="t" r="r" b="b"/>
              <a:pathLst>
                <a:path w="3439" h="2543" extrusionOk="0">
                  <a:moveTo>
                    <a:pt x="1" y="1"/>
                  </a:moveTo>
                  <a:lnTo>
                    <a:pt x="1043" y="2542"/>
                  </a:lnTo>
                  <a:lnTo>
                    <a:pt x="2369" y="2542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1" name="Google Shape;1486;p17">
              <a:extLst>
                <a:ext uri="{FF2B5EF4-FFF2-40B4-BE49-F238E27FC236}">
                  <a16:creationId xmlns:a16="http://schemas.microsoft.com/office/drawing/2014/main" id="{592584FA-B5B5-471E-BEA1-3342C5129AAD}"/>
                </a:ext>
              </a:extLst>
            </p:cNvPr>
            <p:cNvSpPr/>
            <p:nvPr/>
          </p:nvSpPr>
          <p:spPr>
            <a:xfrm>
              <a:off x="1365020" y="2630869"/>
              <a:ext cx="1288102" cy="1245090"/>
            </a:xfrm>
            <a:custGeom>
              <a:avLst/>
              <a:gdLst/>
              <a:ahLst/>
              <a:cxnLst/>
              <a:rect l="l" t="t" r="r" b="b"/>
              <a:pathLst>
                <a:path w="8535" h="8250" extrusionOk="0">
                  <a:moveTo>
                    <a:pt x="3591" y="0"/>
                  </a:moveTo>
                  <a:cubicBezTo>
                    <a:pt x="3591" y="0"/>
                    <a:pt x="0" y="1854"/>
                    <a:pt x="0" y="5097"/>
                  </a:cubicBezTo>
                  <a:cubicBezTo>
                    <a:pt x="0" y="7931"/>
                    <a:pt x="3181" y="8250"/>
                    <a:pt x="4250" y="8250"/>
                  </a:cubicBezTo>
                  <a:cubicBezTo>
                    <a:pt x="5327" y="8250"/>
                    <a:pt x="8535" y="7931"/>
                    <a:pt x="8535" y="5097"/>
                  </a:cubicBezTo>
                  <a:cubicBezTo>
                    <a:pt x="8535" y="1854"/>
                    <a:pt x="4917" y="0"/>
                    <a:pt x="4917" y="0"/>
                  </a:cubicBez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2" name="Google Shape;1487;p17">
              <a:extLst>
                <a:ext uri="{FF2B5EF4-FFF2-40B4-BE49-F238E27FC236}">
                  <a16:creationId xmlns:a16="http://schemas.microsoft.com/office/drawing/2014/main" id="{0F218DA8-654D-44F4-B98A-05E193920A5A}"/>
                </a:ext>
              </a:extLst>
            </p:cNvPr>
            <p:cNvSpPr/>
            <p:nvPr/>
          </p:nvSpPr>
          <p:spPr>
            <a:xfrm>
              <a:off x="1762244" y="3037450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18" y="1"/>
                  </a:moveTo>
                  <a:cubicBezTo>
                    <a:pt x="722" y="1"/>
                    <a:pt x="0" y="723"/>
                    <a:pt x="0" y="1619"/>
                  </a:cubicBezTo>
                  <a:cubicBezTo>
                    <a:pt x="0" y="2514"/>
                    <a:pt x="722" y="3244"/>
                    <a:pt x="1618" y="3244"/>
                  </a:cubicBezTo>
                  <a:cubicBezTo>
                    <a:pt x="2521" y="3244"/>
                    <a:pt x="3243" y="2514"/>
                    <a:pt x="3243" y="1619"/>
                  </a:cubicBezTo>
                  <a:cubicBezTo>
                    <a:pt x="3243" y="723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3" name="Google Shape;1488;p17">
              <a:extLst>
                <a:ext uri="{FF2B5EF4-FFF2-40B4-BE49-F238E27FC236}">
                  <a16:creationId xmlns:a16="http://schemas.microsoft.com/office/drawing/2014/main" id="{66973FBE-A892-401F-B13B-4D6E0F88FB2F}"/>
                </a:ext>
              </a:extLst>
            </p:cNvPr>
            <p:cNvSpPr/>
            <p:nvPr/>
          </p:nvSpPr>
          <p:spPr>
            <a:xfrm>
              <a:off x="1818840" y="2600534"/>
              <a:ext cx="380469" cy="61877"/>
            </a:xfrm>
            <a:custGeom>
              <a:avLst/>
              <a:gdLst/>
              <a:ahLst/>
              <a:cxnLst/>
              <a:rect l="l" t="t" r="r" b="b"/>
              <a:pathLst>
                <a:path w="2521" h="410" extrusionOk="0">
                  <a:moveTo>
                    <a:pt x="174" y="0"/>
                  </a:moveTo>
                  <a:cubicBezTo>
                    <a:pt x="91" y="0"/>
                    <a:pt x="0" y="90"/>
                    <a:pt x="0" y="201"/>
                  </a:cubicBezTo>
                  <a:cubicBezTo>
                    <a:pt x="0" y="319"/>
                    <a:pt x="91" y="410"/>
                    <a:pt x="174" y="410"/>
                  </a:cubicBezTo>
                  <a:lnTo>
                    <a:pt x="2320" y="410"/>
                  </a:lnTo>
                  <a:cubicBezTo>
                    <a:pt x="2431" y="410"/>
                    <a:pt x="2521" y="319"/>
                    <a:pt x="2521" y="201"/>
                  </a:cubicBezTo>
                  <a:cubicBezTo>
                    <a:pt x="2521" y="90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1956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4" name="Google Shape;1489;p17">
              <a:extLst>
                <a:ext uri="{FF2B5EF4-FFF2-40B4-BE49-F238E27FC236}">
                  <a16:creationId xmlns:a16="http://schemas.microsoft.com/office/drawing/2014/main" id="{83815C15-DA07-4198-A93B-C0DB347A0D5D}"/>
                </a:ext>
              </a:extLst>
            </p:cNvPr>
            <p:cNvSpPr/>
            <p:nvPr/>
          </p:nvSpPr>
          <p:spPr>
            <a:xfrm>
              <a:off x="1818840" y="2539713"/>
              <a:ext cx="380469" cy="60972"/>
            </a:xfrm>
            <a:custGeom>
              <a:avLst/>
              <a:gdLst/>
              <a:ahLst/>
              <a:cxnLst/>
              <a:rect l="l" t="t" r="r" b="b"/>
              <a:pathLst>
                <a:path w="2521" h="404" extrusionOk="0">
                  <a:moveTo>
                    <a:pt x="174" y="0"/>
                  </a:moveTo>
                  <a:cubicBezTo>
                    <a:pt x="91" y="0"/>
                    <a:pt x="0" y="118"/>
                    <a:pt x="0" y="202"/>
                  </a:cubicBezTo>
                  <a:cubicBezTo>
                    <a:pt x="0" y="320"/>
                    <a:pt x="91" y="403"/>
                    <a:pt x="174" y="403"/>
                  </a:cubicBezTo>
                  <a:lnTo>
                    <a:pt x="2320" y="403"/>
                  </a:lnTo>
                  <a:cubicBezTo>
                    <a:pt x="2431" y="403"/>
                    <a:pt x="2521" y="320"/>
                    <a:pt x="2521" y="202"/>
                  </a:cubicBezTo>
                  <a:cubicBezTo>
                    <a:pt x="2521" y="118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2469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5" name="Google Shape;1490;p17">
              <a:extLst>
                <a:ext uri="{FF2B5EF4-FFF2-40B4-BE49-F238E27FC236}">
                  <a16:creationId xmlns:a16="http://schemas.microsoft.com/office/drawing/2014/main" id="{7EBB3517-19F5-449D-B5A1-2B461664EDE2}"/>
                </a:ext>
              </a:extLst>
            </p:cNvPr>
            <p:cNvSpPr/>
            <p:nvPr/>
          </p:nvSpPr>
          <p:spPr>
            <a:xfrm>
              <a:off x="1926749" y="3146415"/>
              <a:ext cx="165710" cy="275882"/>
            </a:xfrm>
            <a:custGeom>
              <a:avLst/>
              <a:gdLst/>
              <a:ahLst/>
              <a:cxnLst/>
              <a:rect l="l" t="t" r="r" b="b"/>
              <a:pathLst>
                <a:path w="1098" h="1828" extrusionOk="0">
                  <a:moveTo>
                    <a:pt x="494" y="452"/>
                  </a:moveTo>
                  <a:lnTo>
                    <a:pt x="494" y="744"/>
                  </a:lnTo>
                  <a:cubicBezTo>
                    <a:pt x="417" y="709"/>
                    <a:pt x="375" y="654"/>
                    <a:pt x="375" y="584"/>
                  </a:cubicBezTo>
                  <a:cubicBezTo>
                    <a:pt x="375" y="515"/>
                    <a:pt x="417" y="466"/>
                    <a:pt x="494" y="452"/>
                  </a:cubicBezTo>
                  <a:close/>
                  <a:moveTo>
                    <a:pt x="618" y="1091"/>
                  </a:moveTo>
                  <a:cubicBezTo>
                    <a:pt x="688" y="1126"/>
                    <a:pt x="723" y="1174"/>
                    <a:pt x="723" y="1244"/>
                  </a:cubicBezTo>
                  <a:cubicBezTo>
                    <a:pt x="723" y="1313"/>
                    <a:pt x="688" y="1355"/>
                    <a:pt x="618" y="1376"/>
                  </a:cubicBezTo>
                  <a:lnTo>
                    <a:pt x="618" y="1091"/>
                  </a:lnTo>
                  <a:close/>
                  <a:moveTo>
                    <a:pt x="494" y="1"/>
                  </a:moveTo>
                  <a:lnTo>
                    <a:pt x="494" y="168"/>
                  </a:lnTo>
                  <a:cubicBezTo>
                    <a:pt x="355" y="181"/>
                    <a:pt x="237" y="223"/>
                    <a:pt x="139" y="306"/>
                  </a:cubicBezTo>
                  <a:cubicBezTo>
                    <a:pt x="49" y="383"/>
                    <a:pt x="0" y="487"/>
                    <a:pt x="0" y="612"/>
                  </a:cubicBezTo>
                  <a:cubicBezTo>
                    <a:pt x="0" y="688"/>
                    <a:pt x="14" y="751"/>
                    <a:pt x="35" y="793"/>
                  </a:cubicBezTo>
                  <a:cubicBezTo>
                    <a:pt x="56" y="813"/>
                    <a:pt x="70" y="834"/>
                    <a:pt x="77" y="855"/>
                  </a:cubicBezTo>
                  <a:cubicBezTo>
                    <a:pt x="91" y="876"/>
                    <a:pt x="112" y="890"/>
                    <a:pt x="139" y="904"/>
                  </a:cubicBezTo>
                  <a:cubicBezTo>
                    <a:pt x="167" y="924"/>
                    <a:pt x="188" y="938"/>
                    <a:pt x="202" y="945"/>
                  </a:cubicBezTo>
                  <a:cubicBezTo>
                    <a:pt x="216" y="959"/>
                    <a:pt x="250" y="973"/>
                    <a:pt x="313" y="994"/>
                  </a:cubicBezTo>
                  <a:cubicBezTo>
                    <a:pt x="369" y="1015"/>
                    <a:pt x="431" y="1029"/>
                    <a:pt x="494" y="1049"/>
                  </a:cubicBezTo>
                  <a:lnTo>
                    <a:pt x="494" y="1376"/>
                  </a:lnTo>
                  <a:cubicBezTo>
                    <a:pt x="424" y="1355"/>
                    <a:pt x="389" y="1299"/>
                    <a:pt x="382" y="1209"/>
                  </a:cubicBezTo>
                  <a:lnTo>
                    <a:pt x="0" y="1209"/>
                  </a:lnTo>
                  <a:cubicBezTo>
                    <a:pt x="0" y="1341"/>
                    <a:pt x="42" y="1452"/>
                    <a:pt x="132" y="1529"/>
                  </a:cubicBezTo>
                  <a:cubicBezTo>
                    <a:pt x="223" y="1605"/>
                    <a:pt x="341" y="1654"/>
                    <a:pt x="494" y="1661"/>
                  </a:cubicBezTo>
                  <a:lnTo>
                    <a:pt x="494" y="1827"/>
                  </a:lnTo>
                  <a:lnTo>
                    <a:pt x="618" y="1827"/>
                  </a:lnTo>
                  <a:lnTo>
                    <a:pt x="618" y="1661"/>
                  </a:lnTo>
                  <a:cubicBezTo>
                    <a:pt x="757" y="1647"/>
                    <a:pt x="875" y="1598"/>
                    <a:pt x="966" y="1515"/>
                  </a:cubicBezTo>
                  <a:cubicBezTo>
                    <a:pt x="1056" y="1431"/>
                    <a:pt x="1098" y="1327"/>
                    <a:pt x="1098" y="1216"/>
                  </a:cubicBezTo>
                  <a:cubicBezTo>
                    <a:pt x="1098" y="1056"/>
                    <a:pt x="1028" y="945"/>
                    <a:pt x="889" y="876"/>
                  </a:cubicBezTo>
                  <a:cubicBezTo>
                    <a:pt x="848" y="855"/>
                    <a:pt x="757" y="827"/>
                    <a:pt x="618" y="786"/>
                  </a:cubicBezTo>
                  <a:lnTo>
                    <a:pt x="618" y="459"/>
                  </a:lnTo>
                  <a:cubicBezTo>
                    <a:pt x="688" y="480"/>
                    <a:pt x="723" y="536"/>
                    <a:pt x="730" y="612"/>
                  </a:cubicBezTo>
                  <a:lnTo>
                    <a:pt x="1098" y="612"/>
                  </a:lnTo>
                  <a:cubicBezTo>
                    <a:pt x="1091" y="466"/>
                    <a:pt x="1049" y="362"/>
                    <a:pt x="966" y="286"/>
                  </a:cubicBezTo>
                  <a:cubicBezTo>
                    <a:pt x="882" y="216"/>
                    <a:pt x="764" y="174"/>
                    <a:pt x="618" y="168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6" name="Google Shape;1491;p17">
              <a:extLst>
                <a:ext uri="{FF2B5EF4-FFF2-40B4-BE49-F238E27FC236}">
                  <a16:creationId xmlns:a16="http://schemas.microsoft.com/office/drawing/2014/main" id="{4C3901DE-DCAE-489B-9AE6-02F4C53D2A9A}"/>
                </a:ext>
              </a:extLst>
            </p:cNvPr>
            <p:cNvSpPr/>
            <p:nvPr/>
          </p:nvSpPr>
          <p:spPr>
            <a:xfrm>
              <a:off x="2483195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7" name="Google Shape;1492;p17">
              <a:extLst>
                <a:ext uri="{FF2B5EF4-FFF2-40B4-BE49-F238E27FC236}">
                  <a16:creationId xmlns:a16="http://schemas.microsoft.com/office/drawing/2014/main" id="{C56ABA37-17B5-4AE3-B3FE-C48E1C102DDA}"/>
                </a:ext>
              </a:extLst>
            </p:cNvPr>
            <p:cNvSpPr/>
            <p:nvPr/>
          </p:nvSpPr>
          <p:spPr>
            <a:xfrm>
              <a:off x="2483195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8" name="Google Shape;1493;p17">
              <a:extLst>
                <a:ext uri="{FF2B5EF4-FFF2-40B4-BE49-F238E27FC236}">
                  <a16:creationId xmlns:a16="http://schemas.microsoft.com/office/drawing/2014/main" id="{4FE7A9F7-CF63-4C22-B88B-DB7407F4AE67}"/>
                </a:ext>
              </a:extLst>
            </p:cNvPr>
            <p:cNvSpPr/>
            <p:nvPr/>
          </p:nvSpPr>
          <p:spPr>
            <a:xfrm>
              <a:off x="2483195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69" name="Google Shape;1494;p17">
              <a:extLst>
                <a:ext uri="{FF2B5EF4-FFF2-40B4-BE49-F238E27FC236}">
                  <a16:creationId xmlns:a16="http://schemas.microsoft.com/office/drawing/2014/main" id="{9E100252-7F55-4F4F-8005-1F0CCB55DD87}"/>
                </a:ext>
              </a:extLst>
            </p:cNvPr>
            <p:cNvSpPr/>
            <p:nvPr/>
          </p:nvSpPr>
          <p:spPr>
            <a:xfrm>
              <a:off x="2473838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00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174" y="458"/>
                    <a:pt x="146" y="431"/>
                    <a:pt x="118" y="403"/>
                  </a:cubicBez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57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0" y="312"/>
                  </a:cubicBezTo>
                  <a:lnTo>
                    <a:pt x="0" y="403"/>
                  </a:lnTo>
                  <a:lnTo>
                    <a:pt x="0" y="458"/>
                  </a:ln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0" name="Google Shape;1495;p17">
              <a:extLst>
                <a:ext uri="{FF2B5EF4-FFF2-40B4-BE49-F238E27FC236}">
                  <a16:creationId xmlns:a16="http://schemas.microsoft.com/office/drawing/2014/main" id="{B0C2BA73-739C-4846-BFD9-EA52838A3314}"/>
                </a:ext>
              </a:extLst>
            </p:cNvPr>
            <p:cNvSpPr/>
            <p:nvPr/>
          </p:nvSpPr>
          <p:spPr>
            <a:xfrm>
              <a:off x="2566051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1" name="Google Shape;1496;p17">
              <a:extLst>
                <a:ext uri="{FF2B5EF4-FFF2-40B4-BE49-F238E27FC236}">
                  <a16:creationId xmlns:a16="http://schemas.microsoft.com/office/drawing/2014/main" id="{95CC9D0D-A3D8-4C18-B883-64180FE6C92D}"/>
                </a:ext>
              </a:extLst>
            </p:cNvPr>
            <p:cNvSpPr/>
            <p:nvPr/>
          </p:nvSpPr>
          <p:spPr>
            <a:xfrm>
              <a:off x="2483195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2" name="Google Shape;1497;p17">
              <a:extLst>
                <a:ext uri="{FF2B5EF4-FFF2-40B4-BE49-F238E27FC236}">
                  <a16:creationId xmlns:a16="http://schemas.microsoft.com/office/drawing/2014/main" id="{9D63F86B-448C-43A7-98BB-FB59174CE12B}"/>
                </a:ext>
              </a:extLst>
            </p:cNvPr>
            <p:cNvSpPr/>
            <p:nvPr/>
          </p:nvSpPr>
          <p:spPr>
            <a:xfrm>
              <a:off x="2483195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3" name="Google Shape;1498;p17">
              <a:extLst>
                <a:ext uri="{FF2B5EF4-FFF2-40B4-BE49-F238E27FC236}">
                  <a16:creationId xmlns:a16="http://schemas.microsoft.com/office/drawing/2014/main" id="{44EAEAC7-EE13-4A8B-A358-73E1677E65E3}"/>
                </a:ext>
              </a:extLst>
            </p:cNvPr>
            <p:cNvSpPr/>
            <p:nvPr/>
          </p:nvSpPr>
          <p:spPr>
            <a:xfrm>
              <a:off x="2483195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4" name="Google Shape;1499;p17">
              <a:extLst>
                <a:ext uri="{FF2B5EF4-FFF2-40B4-BE49-F238E27FC236}">
                  <a16:creationId xmlns:a16="http://schemas.microsoft.com/office/drawing/2014/main" id="{FEB1C055-6232-4B3E-AD51-8927AD0FFCC4}"/>
                </a:ext>
              </a:extLst>
            </p:cNvPr>
            <p:cNvSpPr/>
            <p:nvPr/>
          </p:nvSpPr>
          <p:spPr>
            <a:xfrm>
              <a:off x="2473838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00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174" y="438"/>
                    <a:pt x="146" y="438"/>
                    <a:pt x="118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0" y="320"/>
                  </a:cubicBezTo>
                  <a:lnTo>
                    <a:pt x="0" y="375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5" name="Google Shape;1500;p17">
              <a:extLst>
                <a:ext uri="{FF2B5EF4-FFF2-40B4-BE49-F238E27FC236}">
                  <a16:creationId xmlns:a16="http://schemas.microsoft.com/office/drawing/2014/main" id="{8CB5ED66-CC2E-4EF0-9476-5FB9D5F89DEB}"/>
                </a:ext>
              </a:extLst>
            </p:cNvPr>
            <p:cNvSpPr/>
            <p:nvPr/>
          </p:nvSpPr>
          <p:spPr>
            <a:xfrm>
              <a:off x="2566051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6" name="Google Shape;1501;p17">
              <a:extLst>
                <a:ext uri="{FF2B5EF4-FFF2-40B4-BE49-F238E27FC236}">
                  <a16:creationId xmlns:a16="http://schemas.microsoft.com/office/drawing/2014/main" id="{5CEB1C0E-F692-4276-BD5D-ECFA19AFA95D}"/>
                </a:ext>
              </a:extLst>
            </p:cNvPr>
            <p:cNvSpPr/>
            <p:nvPr/>
          </p:nvSpPr>
          <p:spPr>
            <a:xfrm>
              <a:off x="2483195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7" name="Google Shape;1502;p17">
              <a:extLst>
                <a:ext uri="{FF2B5EF4-FFF2-40B4-BE49-F238E27FC236}">
                  <a16:creationId xmlns:a16="http://schemas.microsoft.com/office/drawing/2014/main" id="{709A137D-FF95-4283-8E34-E4151E75632E}"/>
                </a:ext>
              </a:extLst>
            </p:cNvPr>
            <p:cNvSpPr/>
            <p:nvPr/>
          </p:nvSpPr>
          <p:spPr>
            <a:xfrm>
              <a:off x="2483195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8" name="Google Shape;1503;p17">
              <a:extLst>
                <a:ext uri="{FF2B5EF4-FFF2-40B4-BE49-F238E27FC236}">
                  <a16:creationId xmlns:a16="http://schemas.microsoft.com/office/drawing/2014/main" id="{8352DC03-3608-4742-B5F5-63C21D64E775}"/>
                </a:ext>
              </a:extLst>
            </p:cNvPr>
            <p:cNvSpPr/>
            <p:nvPr/>
          </p:nvSpPr>
          <p:spPr>
            <a:xfrm>
              <a:off x="2483195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79" name="Google Shape;1504;p17">
              <a:extLst>
                <a:ext uri="{FF2B5EF4-FFF2-40B4-BE49-F238E27FC236}">
                  <a16:creationId xmlns:a16="http://schemas.microsoft.com/office/drawing/2014/main" id="{492920E3-A973-4E56-9F3C-DD1F62650C7E}"/>
                </a:ext>
              </a:extLst>
            </p:cNvPr>
            <p:cNvSpPr/>
            <p:nvPr/>
          </p:nvSpPr>
          <p:spPr>
            <a:xfrm>
              <a:off x="2473838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00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174" y="431"/>
                    <a:pt x="146" y="403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57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0" y="313"/>
                  </a:cubicBezTo>
                  <a:lnTo>
                    <a:pt x="0" y="376"/>
                  </a:lnTo>
                  <a:lnTo>
                    <a:pt x="0" y="431"/>
                  </a:ln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0" name="Google Shape;1505;p17">
              <a:extLst>
                <a:ext uri="{FF2B5EF4-FFF2-40B4-BE49-F238E27FC236}">
                  <a16:creationId xmlns:a16="http://schemas.microsoft.com/office/drawing/2014/main" id="{2EED5BA2-913F-423B-9078-1E803D6E402D}"/>
                </a:ext>
              </a:extLst>
            </p:cNvPr>
            <p:cNvSpPr/>
            <p:nvPr/>
          </p:nvSpPr>
          <p:spPr>
            <a:xfrm>
              <a:off x="2566051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1" name="Google Shape;1506;p17">
              <a:extLst>
                <a:ext uri="{FF2B5EF4-FFF2-40B4-BE49-F238E27FC236}">
                  <a16:creationId xmlns:a16="http://schemas.microsoft.com/office/drawing/2014/main" id="{421BE9F0-CA1A-4284-936A-8147B5423CC1}"/>
                </a:ext>
              </a:extLst>
            </p:cNvPr>
            <p:cNvSpPr/>
            <p:nvPr/>
          </p:nvSpPr>
          <p:spPr>
            <a:xfrm>
              <a:off x="2483195" y="3334009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8"/>
                    <a:pt x="924" y="813"/>
                    <a:pt x="2084" y="813"/>
                  </a:cubicBezTo>
                  <a:cubicBezTo>
                    <a:pt x="3237" y="813"/>
                    <a:pt x="4167" y="668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2" name="Google Shape;1507;p17">
              <a:extLst>
                <a:ext uri="{FF2B5EF4-FFF2-40B4-BE49-F238E27FC236}">
                  <a16:creationId xmlns:a16="http://schemas.microsoft.com/office/drawing/2014/main" id="{BE880FD9-889F-4D14-A6FE-B3CEF73E85FB}"/>
                </a:ext>
              </a:extLst>
            </p:cNvPr>
            <p:cNvSpPr/>
            <p:nvPr/>
          </p:nvSpPr>
          <p:spPr>
            <a:xfrm>
              <a:off x="2483195" y="3334009"/>
              <a:ext cx="629035" cy="62028"/>
            </a:xfrm>
            <a:custGeom>
              <a:avLst/>
              <a:gdLst/>
              <a:ahLst/>
              <a:cxnLst/>
              <a:rect l="l" t="t" r="r" b="b"/>
              <a:pathLst>
                <a:path w="4168" h="411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93"/>
                    <a:pt x="1042" y="411"/>
                    <a:pt x="2084" y="411"/>
                  </a:cubicBezTo>
                  <a:cubicBezTo>
                    <a:pt x="3126" y="411"/>
                    <a:pt x="3994" y="293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3" name="Google Shape;1508;p17">
              <a:extLst>
                <a:ext uri="{FF2B5EF4-FFF2-40B4-BE49-F238E27FC236}">
                  <a16:creationId xmlns:a16="http://schemas.microsoft.com/office/drawing/2014/main" id="{21C39ADC-FEBD-49D3-A3F2-A68266564F55}"/>
                </a:ext>
              </a:extLst>
            </p:cNvPr>
            <p:cNvSpPr/>
            <p:nvPr/>
          </p:nvSpPr>
          <p:spPr>
            <a:xfrm>
              <a:off x="2483195" y="3281640"/>
              <a:ext cx="629035" cy="105040"/>
            </a:xfrm>
            <a:custGeom>
              <a:avLst/>
              <a:gdLst/>
              <a:ahLst/>
              <a:cxnLst/>
              <a:rect l="l" t="t" r="r" b="b"/>
              <a:pathLst>
                <a:path w="4168" h="696" extrusionOk="0">
                  <a:moveTo>
                    <a:pt x="2084" y="1"/>
                  </a:moveTo>
                  <a:cubicBezTo>
                    <a:pt x="924" y="1"/>
                    <a:pt x="1" y="174"/>
                    <a:pt x="1" y="348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67" y="521"/>
                    <a:pt x="4167" y="348"/>
                  </a:cubicBezTo>
                  <a:cubicBezTo>
                    <a:pt x="4167" y="174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4" name="Google Shape;1509;p17">
              <a:extLst>
                <a:ext uri="{FF2B5EF4-FFF2-40B4-BE49-F238E27FC236}">
                  <a16:creationId xmlns:a16="http://schemas.microsoft.com/office/drawing/2014/main" id="{D402D6B2-7CC5-4066-9F6C-90974A0E062A}"/>
                </a:ext>
              </a:extLst>
            </p:cNvPr>
            <p:cNvSpPr/>
            <p:nvPr/>
          </p:nvSpPr>
          <p:spPr>
            <a:xfrm>
              <a:off x="2473838" y="3273339"/>
              <a:ext cx="646692" cy="122698"/>
            </a:xfrm>
            <a:custGeom>
              <a:avLst/>
              <a:gdLst/>
              <a:ahLst/>
              <a:cxnLst/>
              <a:rect l="l" t="t" r="r" b="b"/>
              <a:pathLst>
                <a:path w="4285" h="813" extrusionOk="0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5" name="Google Shape;1510;p17">
              <a:extLst>
                <a:ext uri="{FF2B5EF4-FFF2-40B4-BE49-F238E27FC236}">
                  <a16:creationId xmlns:a16="http://schemas.microsoft.com/office/drawing/2014/main" id="{3E1364BB-BC98-4886-88BE-A087F36534FB}"/>
                </a:ext>
              </a:extLst>
            </p:cNvPr>
            <p:cNvSpPr/>
            <p:nvPr/>
          </p:nvSpPr>
          <p:spPr>
            <a:xfrm>
              <a:off x="2566051" y="329944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6" name="Google Shape;1511;p17">
              <a:extLst>
                <a:ext uri="{FF2B5EF4-FFF2-40B4-BE49-F238E27FC236}">
                  <a16:creationId xmlns:a16="http://schemas.microsoft.com/office/drawing/2014/main" id="{B3962860-01A2-4F9C-A879-5E7266B3217F}"/>
                </a:ext>
              </a:extLst>
            </p:cNvPr>
            <p:cNvSpPr/>
            <p:nvPr/>
          </p:nvSpPr>
          <p:spPr>
            <a:xfrm>
              <a:off x="2483195" y="3216744"/>
              <a:ext cx="629035" cy="121642"/>
            </a:xfrm>
            <a:custGeom>
              <a:avLst/>
              <a:gdLst/>
              <a:ahLst/>
              <a:cxnLst/>
              <a:rect l="l" t="t" r="r" b="b"/>
              <a:pathLst>
                <a:path w="4168" h="806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06"/>
                    <a:pt x="2084" y="806"/>
                  </a:cubicBezTo>
                  <a:cubicBezTo>
                    <a:pt x="3237" y="806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7" name="Google Shape;1512;p17">
              <a:extLst>
                <a:ext uri="{FF2B5EF4-FFF2-40B4-BE49-F238E27FC236}">
                  <a16:creationId xmlns:a16="http://schemas.microsoft.com/office/drawing/2014/main" id="{3F1AD7A2-9756-451C-BB0C-31764B6959D4}"/>
                </a:ext>
              </a:extLst>
            </p:cNvPr>
            <p:cNvSpPr/>
            <p:nvPr/>
          </p:nvSpPr>
          <p:spPr>
            <a:xfrm>
              <a:off x="2483195" y="3216744"/>
              <a:ext cx="629035" cy="60821"/>
            </a:xfrm>
            <a:custGeom>
              <a:avLst/>
              <a:gdLst/>
              <a:ahLst/>
              <a:cxnLst/>
              <a:rect l="l" t="t" r="r" b="b"/>
              <a:pathLst>
                <a:path w="4168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6" y="403"/>
                    <a:pt x="3994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8" name="Google Shape;1513;p17">
              <a:extLst>
                <a:ext uri="{FF2B5EF4-FFF2-40B4-BE49-F238E27FC236}">
                  <a16:creationId xmlns:a16="http://schemas.microsoft.com/office/drawing/2014/main" id="{2C9CE3BF-1284-44F5-98AC-8A3296750237}"/>
                </a:ext>
              </a:extLst>
            </p:cNvPr>
            <p:cNvSpPr/>
            <p:nvPr/>
          </p:nvSpPr>
          <p:spPr>
            <a:xfrm>
              <a:off x="2483195" y="3164223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89" name="Google Shape;1514;p17">
              <a:extLst>
                <a:ext uri="{FF2B5EF4-FFF2-40B4-BE49-F238E27FC236}">
                  <a16:creationId xmlns:a16="http://schemas.microsoft.com/office/drawing/2014/main" id="{D1EFFC03-D103-41AE-BA38-C996AAC94A01}"/>
                </a:ext>
              </a:extLst>
            </p:cNvPr>
            <p:cNvSpPr/>
            <p:nvPr/>
          </p:nvSpPr>
          <p:spPr>
            <a:xfrm>
              <a:off x="2473838" y="3154866"/>
              <a:ext cx="646692" cy="118623"/>
            </a:xfrm>
            <a:custGeom>
              <a:avLst/>
              <a:gdLst/>
              <a:ahLst/>
              <a:cxnLst/>
              <a:rect l="l" t="t" r="r" b="b"/>
              <a:pathLst>
                <a:path w="4285" h="786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9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111" y="348"/>
                    <a:pt x="4139" y="348"/>
                    <a:pt x="4167" y="382"/>
                  </a:cubicBezTo>
                  <a:lnTo>
                    <a:pt x="4167" y="410"/>
                  </a:lnTo>
                  <a:lnTo>
                    <a:pt x="4139" y="438"/>
                  </a:lnTo>
                  <a:cubicBezTo>
                    <a:pt x="4083" y="466"/>
                    <a:pt x="3993" y="493"/>
                    <a:pt x="3882" y="521"/>
                  </a:cubicBezTo>
                  <a:cubicBezTo>
                    <a:pt x="3500" y="612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84"/>
                  </a:cubicBezTo>
                  <a:cubicBezTo>
                    <a:pt x="493" y="556"/>
                    <a:pt x="348" y="521"/>
                    <a:pt x="236" y="466"/>
                  </a:cubicBezTo>
                  <a:cubicBezTo>
                    <a:pt x="174" y="466"/>
                    <a:pt x="146" y="438"/>
                    <a:pt x="118" y="410"/>
                  </a:cubicBezTo>
                  <a:cubicBezTo>
                    <a:pt x="118" y="410"/>
                    <a:pt x="118" y="382"/>
                    <a:pt x="146" y="382"/>
                  </a:cubicBezTo>
                  <a:cubicBezTo>
                    <a:pt x="202" y="348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35"/>
                    <a:pt x="667" y="118"/>
                  </a:cubicBezTo>
                  <a:cubicBezTo>
                    <a:pt x="466" y="146"/>
                    <a:pt x="320" y="174"/>
                    <a:pt x="202" y="209"/>
                  </a:cubicBezTo>
                  <a:cubicBezTo>
                    <a:pt x="146" y="237"/>
                    <a:pt x="91" y="264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410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56"/>
                  </a:cubicBezTo>
                  <a:cubicBezTo>
                    <a:pt x="174" y="584"/>
                    <a:pt x="292" y="612"/>
                    <a:pt x="410" y="639"/>
                  </a:cubicBezTo>
                  <a:cubicBezTo>
                    <a:pt x="813" y="730"/>
                    <a:pt x="1417" y="785"/>
                    <a:pt x="2146" y="785"/>
                  </a:cubicBezTo>
                  <a:cubicBezTo>
                    <a:pt x="2722" y="785"/>
                    <a:pt x="3243" y="757"/>
                    <a:pt x="3618" y="695"/>
                  </a:cubicBezTo>
                  <a:cubicBezTo>
                    <a:pt x="3820" y="667"/>
                    <a:pt x="3965" y="639"/>
                    <a:pt x="4083" y="584"/>
                  </a:cubicBezTo>
                  <a:cubicBezTo>
                    <a:pt x="4139" y="556"/>
                    <a:pt x="4195" y="556"/>
                    <a:pt x="4229" y="521"/>
                  </a:cubicBezTo>
                  <a:cubicBezTo>
                    <a:pt x="4257" y="493"/>
                    <a:pt x="4257" y="493"/>
                    <a:pt x="4285" y="466"/>
                  </a:cubicBezTo>
                  <a:lnTo>
                    <a:pt x="4285" y="410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64"/>
                  </a:cubicBezTo>
                  <a:cubicBezTo>
                    <a:pt x="4111" y="209"/>
                    <a:pt x="3993" y="174"/>
                    <a:pt x="3882" y="146"/>
                  </a:cubicBezTo>
                  <a:cubicBezTo>
                    <a:pt x="3472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0" name="Google Shape;1515;p17">
              <a:extLst>
                <a:ext uri="{FF2B5EF4-FFF2-40B4-BE49-F238E27FC236}">
                  <a16:creationId xmlns:a16="http://schemas.microsoft.com/office/drawing/2014/main" id="{2BA08FB6-3A99-4FA7-82ED-85E9562B1081}"/>
                </a:ext>
              </a:extLst>
            </p:cNvPr>
            <p:cNvSpPr/>
            <p:nvPr/>
          </p:nvSpPr>
          <p:spPr>
            <a:xfrm>
              <a:off x="2566051" y="3181126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1" name="Google Shape;1516;p17">
              <a:extLst>
                <a:ext uri="{FF2B5EF4-FFF2-40B4-BE49-F238E27FC236}">
                  <a16:creationId xmlns:a16="http://schemas.microsoft.com/office/drawing/2014/main" id="{6DAA68FB-15F3-4310-860D-7C838A93B91F}"/>
                </a:ext>
              </a:extLst>
            </p:cNvPr>
            <p:cNvSpPr/>
            <p:nvPr/>
          </p:nvSpPr>
          <p:spPr>
            <a:xfrm>
              <a:off x="2483195" y="3094045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2" name="Google Shape;1517;p17">
              <a:extLst>
                <a:ext uri="{FF2B5EF4-FFF2-40B4-BE49-F238E27FC236}">
                  <a16:creationId xmlns:a16="http://schemas.microsoft.com/office/drawing/2014/main" id="{C62A15B3-D88F-4C74-8317-2CE423660AC3}"/>
                </a:ext>
              </a:extLst>
            </p:cNvPr>
            <p:cNvSpPr/>
            <p:nvPr/>
          </p:nvSpPr>
          <p:spPr>
            <a:xfrm>
              <a:off x="2483195" y="3094045"/>
              <a:ext cx="629035" cy="66254"/>
            </a:xfrm>
            <a:custGeom>
              <a:avLst/>
              <a:gdLst/>
              <a:ahLst/>
              <a:cxnLst/>
              <a:rect l="l" t="t" r="r" b="b"/>
              <a:pathLst>
                <a:path w="4168" h="439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3" name="Google Shape;1518;p17">
              <a:extLst>
                <a:ext uri="{FF2B5EF4-FFF2-40B4-BE49-F238E27FC236}">
                  <a16:creationId xmlns:a16="http://schemas.microsoft.com/office/drawing/2014/main" id="{2F5C7B64-3CA0-40EB-8A4A-390140450789}"/>
                </a:ext>
              </a:extLst>
            </p:cNvPr>
            <p:cNvSpPr/>
            <p:nvPr/>
          </p:nvSpPr>
          <p:spPr>
            <a:xfrm>
              <a:off x="2483195" y="3045901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4" name="Google Shape;1519;p17">
              <a:extLst>
                <a:ext uri="{FF2B5EF4-FFF2-40B4-BE49-F238E27FC236}">
                  <a16:creationId xmlns:a16="http://schemas.microsoft.com/office/drawing/2014/main" id="{BD0C6752-65A8-4875-9300-24253DB5FD9C}"/>
                </a:ext>
              </a:extLst>
            </p:cNvPr>
            <p:cNvSpPr/>
            <p:nvPr/>
          </p:nvSpPr>
          <p:spPr>
            <a:xfrm>
              <a:off x="2473838" y="3037450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5" name="Google Shape;1520;p17">
              <a:extLst>
                <a:ext uri="{FF2B5EF4-FFF2-40B4-BE49-F238E27FC236}">
                  <a16:creationId xmlns:a16="http://schemas.microsoft.com/office/drawing/2014/main" id="{90007775-B24A-4098-B5ED-264A0EDDDC8B}"/>
                </a:ext>
              </a:extLst>
            </p:cNvPr>
            <p:cNvSpPr/>
            <p:nvPr/>
          </p:nvSpPr>
          <p:spPr>
            <a:xfrm>
              <a:off x="2566051" y="3063710"/>
              <a:ext cx="462268" cy="65047"/>
            </a:xfrm>
            <a:custGeom>
              <a:avLst/>
              <a:gdLst/>
              <a:ahLst/>
              <a:cxnLst/>
              <a:rect l="l" t="t" r="r" b="b"/>
              <a:pathLst>
                <a:path w="3063" h="431" extrusionOk="0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6" name="Google Shape;1521;p17">
              <a:extLst>
                <a:ext uri="{FF2B5EF4-FFF2-40B4-BE49-F238E27FC236}">
                  <a16:creationId xmlns:a16="http://schemas.microsoft.com/office/drawing/2014/main" id="{3B25C464-AE7D-443A-B753-CAF6F38B8CD5}"/>
                </a:ext>
              </a:extLst>
            </p:cNvPr>
            <p:cNvSpPr/>
            <p:nvPr/>
          </p:nvSpPr>
          <p:spPr>
            <a:xfrm>
              <a:off x="3138193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7" name="Google Shape;1522;p17">
              <a:extLst>
                <a:ext uri="{FF2B5EF4-FFF2-40B4-BE49-F238E27FC236}">
                  <a16:creationId xmlns:a16="http://schemas.microsoft.com/office/drawing/2014/main" id="{CB0A261F-BA87-4C5C-A8EE-1CDC0B14AEE1}"/>
                </a:ext>
              </a:extLst>
            </p:cNvPr>
            <p:cNvSpPr/>
            <p:nvPr/>
          </p:nvSpPr>
          <p:spPr>
            <a:xfrm>
              <a:off x="3138193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8" name="Google Shape;1523;p17">
              <a:extLst>
                <a:ext uri="{FF2B5EF4-FFF2-40B4-BE49-F238E27FC236}">
                  <a16:creationId xmlns:a16="http://schemas.microsoft.com/office/drawing/2014/main" id="{36D96441-C2E3-416B-BA2E-080E129AF8E9}"/>
                </a:ext>
              </a:extLst>
            </p:cNvPr>
            <p:cNvSpPr/>
            <p:nvPr/>
          </p:nvSpPr>
          <p:spPr>
            <a:xfrm>
              <a:off x="3138193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99" name="Google Shape;1524;p17">
              <a:extLst>
                <a:ext uri="{FF2B5EF4-FFF2-40B4-BE49-F238E27FC236}">
                  <a16:creationId xmlns:a16="http://schemas.microsoft.com/office/drawing/2014/main" id="{671673E1-4F3F-4ABC-86AE-72BDEEBB6CCA}"/>
                </a:ext>
              </a:extLst>
            </p:cNvPr>
            <p:cNvSpPr/>
            <p:nvPr/>
          </p:nvSpPr>
          <p:spPr>
            <a:xfrm>
              <a:off x="3128836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35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202" y="458"/>
                    <a:pt x="146" y="431"/>
                    <a:pt x="146" y="403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85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28" y="312"/>
                  </a:cubicBezTo>
                  <a:cubicBezTo>
                    <a:pt x="0" y="347"/>
                    <a:pt x="0" y="375"/>
                    <a:pt x="0" y="403"/>
                  </a:cubicBezTo>
                  <a:cubicBezTo>
                    <a:pt x="0" y="403"/>
                    <a:pt x="0" y="431"/>
                    <a:pt x="28" y="458"/>
                  </a:cubicBez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0" name="Google Shape;1525;p17">
              <a:extLst>
                <a:ext uri="{FF2B5EF4-FFF2-40B4-BE49-F238E27FC236}">
                  <a16:creationId xmlns:a16="http://schemas.microsoft.com/office/drawing/2014/main" id="{C7D36FCF-ED23-4134-9146-F11DAC833685}"/>
                </a:ext>
              </a:extLst>
            </p:cNvPr>
            <p:cNvSpPr/>
            <p:nvPr/>
          </p:nvSpPr>
          <p:spPr>
            <a:xfrm>
              <a:off x="3221049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1" name="Google Shape;1526;p17">
              <a:extLst>
                <a:ext uri="{FF2B5EF4-FFF2-40B4-BE49-F238E27FC236}">
                  <a16:creationId xmlns:a16="http://schemas.microsoft.com/office/drawing/2014/main" id="{13D7C275-95E9-4F44-8405-E8EED67B53B6}"/>
                </a:ext>
              </a:extLst>
            </p:cNvPr>
            <p:cNvSpPr/>
            <p:nvPr/>
          </p:nvSpPr>
          <p:spPr>
            <a:xfrm>
              <a:off x="3138193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2" name="Google Shape;1527;p17">
              <a:extLst>
                <a:ext uri="{FF2B5EF4-FFF2-40B4-BE49-F238E27FC236}">
                  <a16:creationId xmlns:a16="http://schemas.microsoft.com/office/drawing/2014/main" id="{84B97234-6AB1-4E85-95C0-20D57D5E809E}"/>
                </a:ext>
              </a:extLst>
            </p:cNvPr>
            <p:cNvSpPr/>
            <p:nvPr/>
          </p:nvSpPr>
          <p:spPr>
            <a:xfrm>
              <a:off x="3138193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3" name="Google Shape;1528;p17">
              <a:extLst>
                <a:ext uri="{FF2B5EF4-FFF2-40B4-BE49-F238E27FC236}">
                  <a16:creationId xmlns:a16="http://schemas.microsoft.com/office/drawing/2014/main" id="{6D1FEBD9-431C-4034-9828-7111FF2250EC}"/>
                </a:ext>
              </a:extLst>
            </p:cNvPr>
            <p:cNvSpPr/>
            <p:nvPr/>
          </p:nvSpPr>
          <p:spPr>
            <a:xfrm>
              <a:off x="3138193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4" name="Google Shape;1529;p17">
              <a:extLst>
                <a:ext uri="{FF2B5EF4-FFF2-40B4-BE49-F238E27FC236}">
                  <a16:creationId xmlns:a16="http://schemas.microsoft.com/office/drawing/2014/main" id="{59A2DB03-8F06-4B89-8B6D-00EBA8E6F77B}"/>
                </a:ext>
              </a:extLst>
            </p:cNvPr>
            <p:cNvSpPr/>
            <p:nvPr/>
          </p:nvSpPr>
          <p:spPr>
            <a:xfrm>
              <a:off x="3128836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35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202" y="438"/>
                    <a:pt x="146" y="438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28" y="320"/>
                  </a:cubicBezTo>
                  <a:cubicBezTo>
                    <a:pt x="0" y="348"/>
                    <a:pt x="0" y="375"/>
                    <a:pt x="0" y="375"/>
                  </a:cubicBezTo>
                  <a:cubicBezTo>
                    <a:pt x="0" y="403"/>
                    <a:pt x="0" y="438"/>
                    <a:pt x="28" y="466"/>
                  </a:cubicBez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5" name="Google Shape;1530;p17">
              <a:extLst>
                <a:ext uri="{FF2B5EF4-FFF2-40B4-BE49-F238E27FC236}">
                  <a16:creationId xmlns:a16="http://schemas.microsoft.com/office/drawing/2014/main" id="{B84A127C-B373-44FE-81CC-0F7E55AE26B2}"/>
                </a:ext>
              </a:extLst>
            </p:cNvPr>
            <p:cNvSpPr/>
            <p:nvPr/>
          </p:nvSpPr>
          <p:spPr>
            <a:xfrm>
              <a:off x="3221049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6" name="Google Shape;1531;p17">
              <a:extLst>
                <a:ext uri="{FF2B5EF4-FFF2-40B4-BE49-F238E27FC236}">
                  <a16:creationId xmlns:a16="http://schemas.microsoft.com/office/drawing/2014/main" id="{21232E12-9645-4D65-B8C0-76F6BC409397}"/>
                </a:ext>
              </a:extLst>
            </p:cNvPr>
            <p:cNvSpPr/>
            <p:nvPr/>
          </p:nvSpPr>
          <p:spPr>
            <a:xfrm>
              <a:off x="3138193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7" name="Google Shape;1532;p17">
              <a:extLst>
                <a:ext uri="{FF2B5EF4-FFF2-40B4-BE49-F238E27FC236}">
                  <a16:creationId xmlns:a16="http://schemas.microsoft.com/office/drawing/2014/main" id="{646B6B12-C040-4BD3-B5C2-A5E6BFF88228}"/>
                </a:ext>
              </a:extLst>
            </p:cNvPr>
            <p:cNvSpPr/>
            <p:nvPr/>
          </p:nvSpPr>
          <p:spPr>
            <a:xfrm>
              <a:off x="3138193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8" name="Google Shape;1533;p17">
              <a:extLst>
                <a:ext uri="{FF2B5EF4-FFF2-40B4-BE49-F238E27FC236}">
                  <a16:creationId xmlns:a16="http://schemas.microsoft.com/office/drawing/2014/main" id="{DCA644B4-E876-49C2-9709-702C47C92E8F}"/>
                </a:ext>
              </a:extLst>
            </p:cNvPr>
            <p:cNvSpPr/>
            <p:nvPr/>
          </p:nvSpPr>
          <p:spPr>
            <a:xfrm>
              <a:off x="3138193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09" name="Google Shape;1534;p17">
              <a:extLst>
                <a:ext uri="{FF2B5EF4-FFF2-40B4-BE49-F238E27FC236}">
                  <a16:creationId xmlns:a16="http://schemas.microsoft.com/office/drawing/2014/main" id="{6B30AD5B-861A-4BA9-86FB-2D1CD7C3EF58}"/>
                </a:ext>
              </a:extLst>
            </p:cNvPr>
            <p:cNvSpPr/>
            <p:nvPr/>
          </p:nvSpPr>
          <p:spPr>
            <a:xfrm>
              <a:off x="3128836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35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202" y="431"/>
                    <a:pt x="146" y="403"/>
                    <a:pt x="146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28" y="313"/>
                  </a:cubicBezTo>
                  <a:cubicBezTo>
                    <a:pt x="0" y="348"/>
                    <a:pt x="0" y="348"/>
                    <a:pt x="0" y="376"/>
                  </a:cubicBezTo>
                  <a:cubicBezTo>
                    <a:pt x="0" y="403"/>
                    <a:pt x="0" y="431"/>
                    <a:pt x="28" y="431"/>
                  </a:cubicBez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10" name="Google Shape;1535;p17">
              <a:extLst>
                <a:ext uri="{FF2B5EF4-FFF2-40B4-BE49-F238E27FC236}">
                  <a16:creationId xmlns:a16="http://schemas.microsoft.com/office/drawing/2014/main" id="{2CD3D40E-2777-4E42-9295-268D7BBE6DBA}"/>
                </a:ext>
              </a:extLst>
            </p:cNvPr>
            <p:cNvSpPr/>
            <p:nvPr/>
          </p:nvSpPr>
          <p:spPr>
            <a:xfrm>
              <a:off x="3221049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grpSp>
          <p:nvGrpSpPr>
            <p:cNvPr id="111" name="Google Shape;1536;p17">
              <a:extLst>
                <a:ext uri="{FF2B5EF4-FFF2-40B4-BE49-F238E27FC236}">
                  <a16:creationId xmlns:a16="http://schemas.microsoft.com/office/drawing/2014/main" id="{BB40634E-41B5-49E3-8E85-C19BDA07B5A2}"/>
                </a:ext>
              </a:extLst>
            </p:cNvPr>
            <p:cNvGrpSpPr/>
            <p:nvPr/>
          </p:nvGrpSpPr>
          <p:grpSpPr>
            <a:xfrm>
              <a:off x="2864825" y="1518944"/>
              <a:ext cx="2188789" cy="2557193"/>
              <a:chOff x="2864825" y="1518944"/>
              <a:chExt cx="2188789" cy="2557193"/>
            </a:xfrm>
          </p:grpSpPr>
          <p:sp>
            <p:nvSpPr>
              <p:cNvPr id="112" name="Google Shape;1537;p17">
                <a:extLst>
                  <a:ext uri="{FF2B5EF4-FFF2-40B4-BE49-F238E27FC236}">
                    <a16:creationId xmlns:a16="http://schemas.microsoft.com/office/drawing/2014/main" id="{2FE975A1-D461-4968-9F3A-505E83EBE0FA}"/>
                  </a:ext>
                </a:extLst>
              </p:cNvPr>
              <p:cNvSpPr/>
              <p:nvPr/>
            </p:nvSpPr>
            <p:spPr>
              <a:xfrm>
                <a:off x="4805188" y="1518944"/>
                <a:ext cx="248427" cy="2557193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1646" y="9028"/>
                    </a:lnTo>
                    <a:lnTo>
                      <a:pt x="1646" y="8966"/>
                    </a:lnTo>
                    <a:lnTo>
                      <a:pt x="56" y="8966"/>
                    </a:lnTo>
                    <a:lnTo>
                      <a:pt x="56" y="56"/>
                    </a:lnTo>
                    <a:lnTo>
                      <a:pt x="1646" y="5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b="1"/>
              </a:p>
            </p:txBody>
          </p:sp>
          <p:sp>
            <p:nvSpPr>
              <p:cNvPr id="113" name="Google Shape;1538;p17">
                <a:extLst>
                  <a:ext uri="{FF2B5EF4-FFF2-40B4-BE49-F238E27FC236}">
                    <a16:creationId xmlns:a16="http://schemas.microsoft.com/office/drawing/2014/main" id="{73062815-BCB5-4964-8A74-7D659F7C5F3F}"/>
                  </a:ext>
                </a:extLst>
              </p:cNvPr>
              <p:cNvSpPr/>
              <p:nvPr/>
            </p:nvSpPr>
            <p:spPr>
              <a:xfrm>
                <a:off x="2864825" y="2793250"/>
                <a:ext cx="2188761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57" extrusionOk="0">
                    <a:moveTo>
                      <a:pt x="0" y="1"/>
                    </a:moveTo>
                    <a:lnTo>
                      <a:pt x="0" y="56"/>
                    </a:lnTo>
                    <a:lnTo>
                      <a:pt x="11576" y="56"/>
                    </a:lnTo>
                    <a:lnTo>
                      <a:pt x="1157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b="1"/>
              </a:p>
            </p:txBody>
          </p:sp>
        </p:grpSp>
      </p:grpSp>
      <p:sp>
        <p:nvSpPr>
          <p:cNvPr id="114" name="Google Shape;1539;p17">
            <a:extLst>
              <a:ext uri="{FF2B5EF4-FFF2-40B4-BE49-F238E27FC236}">
                <a16:creationId xmlns:a16="http://schemas.microsoft.com/office/drawing/2014/main" id="{081012CD-4330-4A80-85C8-90DC2C9EB30F}"/>
              </a:ext>
            </a:extLst>
          </p:cNvPr>
          <p:cNvSpPr txBox="1"/>
          <p:nvPr/>
        </p:nvSpPr>
        <p:spPr>
          <a:xfrm>
            <a:off x="7604343" y="4920646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信貸風潮</a:t>
            </a:r>
            <a:endParaRPr sz="2800" b="1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541;p17">
            <a:extLst>
              <a:ext uri="{FF2B5EF4-FFF2-40B4-BE49-F238E27FC236}">
                <a16:creationId xmlns:a16="http://schemas.microsoft.com/office/drawing/2014/main" id="{08F9F309-B3A9-4BDC-A70C-FDF6CDA46378}"/>
              </a:ext>
            </a:extLst>
          </p:cNvPr>
          <p:cNvSpPr txBox="1"/>
          <p:nvPr/>
        </p:nvSpPr>
        <p:spPr>
          <a:xfrm>
            <a:off x="7591113" y="1798518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樂觀主義</a:t>
            </a:r>
            <a:endParaRPr sz="2800" b="1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543;p17">
            <a:extLst>
              <a:ext uri="{FF2B5EF4-FFF2-40B4-BE49-F238E27FC236}">
                <a16:creationId xmlns:a16="http://schemas.microsoft.com/office/drawing/2014/main" id="{CBC11AF9-CA96-43C2-BD2F-E53FA1F196B5}"/>
              </a:ext>
            </a:extLst>
          </p:cNvPr>
          <p:cNvSpPr txBox="1"/>
          <p:nvPr/>
        </p:nvSpPr>
        <p:spPr>
          <a:xfrm>
            <a:off x="7604343" y="3333855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rgbClr val="ED585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氣候宜人</a:t>
            </a:r>
            <a:endParaRPr sz="2800" b="1" dirty="0">
              <a:solidFill>
                <a:srgbClr val="ED585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7" name="Google Shape;1545;p17">
            <a:extLst>
              <a:ext uri="{FF2B5EF4-FFF2-40B4-BE49-F238E27FC236}">
                <a16:creationId xmlns:a16="http://schemas.microsoft.com/office/drawing/2014/main" id="{154B024A-E96E-469D-BB7D-0A11B40A906B}"/>
              </a:ext>
            </a:extLst>
          </p:cNvPr>
          <p:cNvGrpSpPr/>
          <p:nvPr/>
        </p:nvGrpSpPr>
        <p:grpSpPr>
          <a:xfrm>
            <a:off x="6850433" y="1774367"/>
            <a:ext cx="628400" cy="3777367"/>
            <a:chOff x="5137825" y="1330775"/>
            <a:chExt cx="471300" cy="2833025"/>
          </a:xfrm>
        </p:grpSpPr>
        <p:sp>
          <p:nvSpPr>
            <p:cNvPr id="118" name="Google Shape;1546;p17">
              <a:extLst>
                <a:ext uri="{FF2B5EF4-FFF2-40B4-BE49-F238E27FC236}">
                  <a16:creationId xmlns:a16="http://schemas.microsoft.com/office/drawing/2014/main" id="{981CCBD6-52E0-47E8-8AF5-BBADDC0EFF6D}"/>
                </a:ext>
              </a:extLst>
            </p:cNvPr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19" name="Google Shape;1547;p17">
              <a:extLst>
                <a:ext uri="{FF2B5EF4-FFF2-40B4-BE49-F238E27FC236}">
                  <a16:creationId xmlns:a16="http://schemas.microsoft.com/office/drawing/2014/main" id="{59DDBC10-28E9-4DF8-8824-9E12C8B7DE1F}"/>
                </a:ext>
              </a:extLst>
            </p:cNvPr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 dirty="0"/>
            </a:p>
          </p:txBody>
        </p:sp>
        <p:sp>
          <p:nvSpPr>
            <p:cNvPr id="120" name="Google Shape;1548;p17">
              <a:extLst>
                <a:ext uri="{FF2B5EF4-FFF2-40B4-BE49-F238E27FC236}">
                  <a16:creationId xmlns:a16="http://schemas.microsoft.com/office/drawing/2014/main" id="{FA1EDDD7-8972-4E7B-8FF0-0AD9D9A507AC}"/>
                </a:ext>
              </a:extLst>
            </p:cNvPr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b="1"/>
            </a:p>
          </p:txBody>
        </p:sp>
        <p:sp>
          <p:nvSpPr>
            <p:cNvPr id="121" name="Google Shape;1549;p17">
              <a:extLst>
                <a:ext uri="{FF2B5EF4-FFF2-40B4-BE49-F238E27FC236}">
                  <a16:creationId xmlns:a16="http://schemas.microsoft.com/office/drawing/2014/main" id="{743E5DD6-4BC3-412D-BE63-DE77DC9C93EA}"/>
                </a:ext>
              </a:extLst>
            </p:cNvPr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b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89" b="1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550;p17">
              <a:extLst>
                <a:ext uri="{FF2B5EF4-FFF2-40B4-BE49-F238E27FC236}">
                  <a16:creationId xmlns:a16="http://schemas.microsoft.com/office/drawing/2014/main" id="{74D17A20-0B59-4431-A887-0DFFCD494C4E}"/>
                </a:ext>
              </a:extLst>
            </p:cNvPr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b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89" b="1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551;p17">
              <a:extLst>
                <a:ext uri="{FF2B5EF4-FFF2-40B4-BE49-F238E27FC236}">
                  <a16:creationId xmlns:a16="http://schemas.microsoft.com/office/drawing/2014/main" id="{357E57C0-A33E-41BF-900B-6685AA29FA6E}"/>
                </a:ext>
              </a:extLst>
            </p:cNvPr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rgbClr val="ED5858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89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56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1326</Words>
  <Application>Microsoft Office PowerPoint</Application>
  <PresentationFormat>寬螢幕</PresentationFormat>
  <Paragraphs>183</Paragraphs>
  <Slides>29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Fira Sans Extra Condensed Medium</vt:lpstr>
      <vt:lpstr>微软雅黑</vt:lpstr>
      <vt:lpstr>微軟正黑體</vt:lpstr>
      <vt:lpstr>微軟正黑體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Anna Huang</cp:lastModifiedBy>
  <cp:revision>35</cp:revision>
  <dcterms:created xsi:type="dcterms:W3CDTF">2016-08-01T05:57:32Z</dcterms:created>
  <dcterms:modified xsi:type="dcterms:W3CDTF">2020-11-15T19:13:30Z</dcterms:modified>
  <cp:category/>
</cp:coreProperties>
</file>