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9" r:id="rId4"/>
    <p:sldId id="257" r:id="rId5"/>
    <p:sldId id="260" r:id="rId6"/>
    <p:sldId id="264" r:id="rId7"/>
    <p:sldId id="262" r:id="rId8"/>
    <p:sldId id="270" r:id="rId9"/>
    <p:sldId id="275" r:id="rId10"/>
    <p:sldId id="283" r:id="rId11"/>
    <p:sldId id="284" r:id="rId12"/>
    <p:sldId id="271" r:id="rId13"/>
    <p:sldId id="285" r:id="rId14"/>
    <p:sldId id="274" r:id="rId15"/>
    <p:sldId id="265" r:id="rId16"/>
    <p:sldId id="278" r:id="rId17"/>
    <p:sldId id="286" r:id="rId18"/>
    <p:sldId id="266" r:id="rId19"/>
    <p:sldId id="263" r:id="rId20"/>
    <p:sldId id="25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953" autoAdjust="0"/>
  </p:normalViewPr>
  <p:slideViewPr>
    <p:cSldViewPr snapToGrid="0" showGuides="1">
      <p:cViewPr varScale="1">
        <p:scale>
          <a:sx n="106" d="100"/>
          <a:sy n="106" d="100"/>
        </p:scale>
        <p:origin x="20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4463-6D27-4120-A3FA-57DFEBF3DDE6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5BEE5-B84A-49EE-AD97-7C60A7358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16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21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3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2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1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6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59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0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09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7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99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8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2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6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9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0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2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50650" y="2634378"/>
            <a:ext cx="2507294" cy="2507294"/>
          </a:xfrm>
          <a:custGeom>
            <a:avLst/>
            <a:gdLst>
              <a:gd name="connsiteX0" fmla="*/ 1253647 w 2507294"/>
              <a:gd name="connsiteY0" fmla="*/ 0 h 2507294"/>
              <a:gd name="connsiteX1" fmla="*/ 2507294 w 2507294"/>
              <a:gd name="connsiteY1" fmla="*/ 1253647 h 2507294"/>
              <a:gd name="connsiteX2" fmla="*/ 1253647 w 2507294"/>
              <a:gd name="connsiteY2" fmla="*/ 2507294 h 2507294"/>
              <a:gd name="connsiteX3" fmla="*/ 0 w 2507294"/>
              <a:gd name="connsiteY3" fmla="*/ 1253647 h 2507294"/>
              <a:gd name="connsiteX4" fmla="*/ 1253647 w 2507294"/>
              <a:gd name="connsiteY4" fmla="*/ 0 h 25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294" h="2507294">
                <a:moveTo>
                  <a:pt x="1253647" y="0"/>
                </a:moveTo>
                <a:cubicBezTo>
                  <a:pt x="1946017" y="0"/>
                  <a:pt x="2507294" y="561277"/>
                  <a:pt x="2507294" y="1253647"/>
                </a:cubicBezTo>
                <a:cubicBezTo>
                  <a:pt x="2507294" y="1946017"/>
                  <a:pt x="1946017" y="2507294"/>
                  <a:pt x="1253647" y="2507294"/>
                </a:cubicBezTo>
                <a:cubicBezTo>
                  <a:pt x="561277" y="2507294"/>
                  <a:pt x="0" y="1946017"/>
                  <a:pt x="0" y="1253647"/>
                </a:cubicBezTo>
                <a:cubicBezTo>
                  <a:pt x="0" y="561277"/>
                  <a:pt x="561277" y="0"/>
                  <a:pt x="12536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55689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12017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68345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0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96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1564003" y="2114065"/>
            <a:ext cx="1440320" cy="1440320"/>
          </a:xfrm>
          <a:custGeom>
            <a:avLst/>
            <a:gdLst>
              <a:gd name="connsiteX0" fmla="*/ 720160 w 1440320"/>
              <a:gd name="connsiteY0" fmla="*/ 0 h 1440320"/>
              <a:gd name="connsiteX1" fmla="*/ 1440320 w 1440320"/>
              <a:gd name="connsiteY1" fmla="*/ 720160 h 1440320"/>
              <a:gd name="connsiteX2" fmla="*/ 720160 w 1440320"/>
              <a:gd name="connsiteY2" fmla="*/ 1440320 h 1440320"/>
              <a:gd name="connsiteX3" fmla="*/ 0 w 1440320"/>
              <a:gd name="connsiteY3" fmla="*/ 720160 h 1440320"/>
              <a:gd name="connsiteX4" fmla="*/ 720160 w 1440320"/>
              <a:gd name="connsiteY4" fmla="*/ 0 h 144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320" h="1440320">
                <a:moveTo>
                  <a:pt x="720160" y="0"/>
                </a:moveTo>
                <a:cubicBezTo>
                  <a:pt x="1117893" y="0"/>
                  <a:pt x="1440320" y="322427"/>
                  <a:pt x="1440320" y="720160"/>
                </a:cubicBezTo>
                <a:cubicBezTo>
                  <a:pt x="1440320" y="1117893"/>
                  <a:pt x="1117893" y="1440320"/>
                  <a:pt x="720160" y="1440320"/>
                </a:cubicBezTo>
                <a:cubicBezTo>
                  <a:pt x="322427" y="1440320"/>
                  <a:pt x="0" y="1117893"/>
                  <a:pt x="0" y="720160"/>
                </a:cubicBezTo>
                <a:cubicBezTo>
                  <a:pt x="0" y="322427"/>
                  <a:pt x="322427" y="0"/>
                  <a:pt x="7201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3991429"/>
            <a:ext cx="11169650" cy="2390321"/>
          </a:xfrm>
          <a:custGeom>
            <a:avLst/>
            <a:gdLst>
              <a:gd name="connsiteX0" fmla="*/ 0 w 11169650"/>
              <a:gd name="connsiteY0" fmla="*/ 0 h 2390321"/>
              <a:gd name="connsiteX1" fmla="*/ 11169650 w 11169650"/>
              <a:gd name="connsiteY1" fmla="*/ 0 h 2390321"/>
              <a:gd name="connsiteX2" fmla="*/ 11169650 w 11169650"/>
              <a:gd name="connsiteY2" fmla="*/ 2390321 h 2390321"/>
              <a:gd name="connsiteX3" fmla="*/ 0 w 11169650"/>
              <a:gd name="connsiteY3" fmla="*/ 2390321 h 239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2390321">
                <a:moveTo>
                  <a:pt x="0" y="0"/>
                </a:moveTo>
                <a:lnTo>
                  <a:pt x="11169650" y="0"/>
                </a:lnTo>
                <a:lnTo>
                  <a:pt x="11169650" y="2390321"/>
                </a:lnTo>
                <a:lnTo>
                  <a:pt x="0" y="2390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3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575300" y="482600"/>
            <a:ext cx="6108700" cy="5918200"/>
          </a:xfrm>
          <a:custGeom>
            <a:avLst/>
            <a:gdLst>
              <a:gd name="connsiteX0" fmla="*/ 0 w 6108700"/>
              <a:gd name="connsiteY0" fmla="*/ 0 h 5918200"/>
              <a:gd name="connsiteX1" fmla="*/ 6108700 w 6108700"/>
              <a:gd name="connsiteY1" fmla="*/ 0 h 5918200"/>
              <a:gd name="connsiteX2" fmla="*/ 6108700 w 6108700"/>
              <a:gd name="connsiteY2" fmla="*/ 5918200 h 5918200"/>
              <a:gd name="connsiteX3" fmla="*/ 0 w 6108700"/>
              <a:gd name="connsiteY3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8700" h="5918200">
                <a:moveTo>
                  <a:pt x="0" y="0"/>
                </a:moveTo>
                <a:lnTo>
                  <a:pt x="6108700" y="0"/>
                </a:lnTo>
                <a:lnTo>
                  <a:pt x="6108700" y="5918200"/>
                </a:lnTo>
                <a:lnTo>
                  <a:pt x="0" y="591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5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474132"/>
            <a:ext cx="11169650" cy="3630940"/>
          </a:xfrm>
          <a:custGeom>
            <a:avLst/>
            <a:gdLst>
              <a:gd name="connsiteX0" fmla="*/ 0 w 11169650"/>
              <a:gd name="connsiteY0" fmla="*/ 0 h 3630940"/>
              <a:gd name="connsiteX1" fmla="*/ 11169650 w 11169650"/>
              <a:gd name="connsiteY1" fmla="*/ 0 h 3630940"/>
              <a:gd name="connsiteX2" fmla="*/ 11169650 w 11169650"/>
              <a:gd name="connsiteY2" fmla="*/ 3630940 h 3630940"/>
              <a:gd name="connsiteX3" fmla="*/ 0 w 11169650"/>
              <a:gd name="connsiteY3" fmla="*/ 3630940 h 36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3630940">
                <a:moveTo>
                  <a:pt x="0" y="0"/>
                </a:moveTo>
                <a:lnTo>
                  <a:pt x="11169650" y="0"/>
                </a:lnTo>
                <a:lnTo>
                  <a:pt x="11169650" y="3630940"/>
                </a:lnTo>
                <a:lnTo>
                  <a:pt x="0" y="36309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0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90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104571" y="2177143"/>
            <a:ext cx="2412000" cy="3164114"/>
          </a:xfrm>
          <a:custGeom>
            <a:avLst/>
            <a:gdLst>
              <a:gd name="connsiteX0" fmla="*/ 0 w 2412000"/>
              <a:gd name="connsiteY0" fmla="*/ 0 h 3164114"/>
              <a:gd name="connsiteX1" fmla="*/ 2412000 w 2412000"/>
              <a:gd name="connsiteY1" fmla="*/ 0 h 3164114"/>
              <a:gd name="connsiteX2" fmla="*/ 2412000 w 2412000"/>
              <a:gd name="connsiteY2" fmla="*/ 3164114 h 3164114"/>
              <a:gd name="connsiteX3" fmla="*/ 0 w 2412000"/>
              <a:gd name="connsiteY3" fmla="*/ 3164114 h 31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000" h="3164114">
                <a:moveTo>
                  <a:pt x="0" y="0"/>
                </a:moveTo>
                <a:lnTo>
                  <a:pt x="2412000" y="0"/>
                </a:lnTo>
                <a:lnTo>
                  <a:pt x="2412000" y="3164114"/>
                </a:lnTo>
                <a:lnTo>
                  <a:pt x="0" y="31641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406588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06588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446900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446900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055688" y="2048858"/>
            <a:ext cx="5040312" cy="3160562"/>
          </a:xfrm>
          <a:custGeom>
            <a:avLst/>
            <a:gdLst>
              <a:gd name="connsiteX0" fmla="*/ 0 w 5040312"/>
              <a:gd name="connsiteY0" fmla="*/ 0 h 3160562"/>
              <a:gd name="connsiteX1" fmla="*/ 5040312 w 5040312"/>
              <a:gd name="connsiteY1" fmla="*/ 0 h 3160562"/>
              <a:gd name="connsiteX2" fmla="*/ 5040312 w 5040312"/>
              <a:gd name="connsiteY2" fmla="*/ 3160562 h 3160562"/>
              <a:gd name="connsiteX3" fmla="*/ 0 w 5040312"/>
              <a:gd name="connsiteY3" fmla="*/ 3160562 h 31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12" h="3160562">
                <a:moveTo>
                  <a:pt x="0" y="0"/>
                </a:moveTo>
                <a:lnTo>
                  <a:pt x="5040312" y="0"/>
                </a:lnTo>
                <a:lnTo>
                  <a:pt x="5040312" y="3160562"/>
                </a:lnTo>
                <a:lnTo>
                  <a:pt x="0" y="3160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517839" y="1959429"/>
            <a:ext cx="4618474" cy="3882571"/>
          </a:xfrm>
          <a:custGeom>
            <a:avLst/>
            <a:gdLst>
              <a:gd name="connsiteX0" fmla="*/ 0 w 4618474"/>
              <a:gd name="connsiteY0" fmla="*/ 0 h 3882571"/>
              <a:gd name="connsiteX1" fmla="*/ 4618474 w 4618474"/>
              <a:gd name="connsiteY1" fmla="*/ 0 h 3882571"/>
              <a:gd name="connsiteX2" fmla="*/ 4618474 w 4618474"/>
              <a:gd name="connsiteY2" fmla="*/ 3882571 h 3882571"/>
              <a:gd name="connsiteX3" fmla="*/ 0 w 4618474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474" h="3882571">
                <a:moveTo>
                  <a:pt x="0" y="0"/>
                </a:moveTo>
                <a:lnTo>
                  <a:pt x="4618474" y="0"/>
                </a:lnTo>
                <a:lnTo>
                  <a:pt x="4618474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4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1959429"/>
            <a:ext cx="5421537" cy="3882571"/>
          </a:xfrm>
          <a:custGeom>
            <a:avLst/>
            <a:gdLst>
              <a:gd name="connsiteX0" fmla="*/ 0 w 5421537"/>
              <a:gd name="connsiteY0" fmla="*/ 0 h 3882571"/>
              <a:gd name="connsiteX1" fmla="*/ 5421537 w 5421537"/>
              <a:gd name="connsiteY1" fmla="*/ 0 h 3882571"/>
              <a:gd name="connsiteX2" fmla="*/ 5421537 w 5421537"/>
              <a:gd name="connsiteY2" fmla="*/ 3882571 h 3882571"/>
              <a:gd name="connsiteX3" fmla="*/ 0 w 5421537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1537" h="3882571">
                <a:moveTo>
                  <a:pt x="0" y="0"/>
                </a:moveTo>
                <a:lnTo>
                  <a:pt x="5421537" y="0"/>
                </a:lnTo>
                <a:lnTo>
                  <a:pt x="5421537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694938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980099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24796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616832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77975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739117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3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1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67" r:id="rId12"/>
    <p:sldLayoutId id="2147483658" r:id="rId13"/>
    <p:sldLayoutId id="2147483657" r:id="rId14"/>
    <p:sldLayoutId id="21474836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392366" y="5110173"/>
            <a:ext cx="1407268" cy="3629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96250" y="2844454"/>
            <a:ext cx="739950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TW" sz="4800" b="1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MANIC</a:t>
            </a:r>
            <a:r>
              <a:rPr lang="zh-TW" altLang="en-US" sz="4800" b="1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問答網站</a:t>
            </a:r>
            <a:endParaRPr lang="zh-CN" altLang="en-US" sz="4800" b="1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6323" y="5115236"/>
            <a:ext cx="188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2021.12.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17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6394" y="4168235"/>
            <a:ext cx="488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dirty="0">
                <a:solidFill>
                  <a:schemeClr val="accent3"/>
                </a:solidFill>
                <a:ea typeface="等线" panose="02010600030101010101" pitchFamily="2" charset="-122"/>
              </a:rPr>
              <a:t>石鍋拌飯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000">
        <p:circle/>
      </p:transition>
    </mc:Choice>
    <mc:Fallback xmlns="">
      <p:transition spd="slow" advTm="4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6" grpId="0"/>
      <p:bldP spid="11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>
            <a:extLst>
              <a:ext uri="{FF2B5EF4-FFF2-40B4-BE49-F238E27FC236}">
                <a16:creationId xmlns:a16="http://schemas.microsoft.com/office/drawing/2014/main" id="{E2166369-863A-482D-AB4E-2A90D48BC67A}"/>
              </a:ext>
            </a:extLst>
          </p:cNvPr>
          <p:cNvSpPr txBox="1"/>
          <p:nvPr/>
        </p:nvSpPr>
        <p:spPr>
          <a:xfrm>
            <a:off x="5080337" y="7112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問卷回饋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BCEF17-8C4C-43C3-93ED-1DBB95963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9" y="2418837"/>
            <a:ext cx="3501103" cy="274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F0FA47A-80BF-44AE-A98D-D353104F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268" y="2425012"/>
            <a:ext cx="3686346" cy="27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44E6F70-C0CB-4411-B214-84098AF6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92" y="2418836"/>
            <a:ext cx="3186189" cy="274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55535"/>
      </p:ext>
    </p:extLst>
  </p:cSld>
  <p:clrMapOvr>
    <a:masterClrMapping/>
  </p:clrMapOvr>
  <p:transition spd="slow" advTm="4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>
            <a:extLst>
              <a:ext uri="{FF2B5EF4-FFF2-40B4-BE49-F238E27FC236}">
                <a16:creationId xmlns:a16="http://schemas.microsoft.com/office/drawing/2014/main" id="{70D97433-3A33-4E57-9D6F-A2954CA148C4}"/>
              </a:ext>
            </a:extLst>
          </p:cNvPr>
          <p:cNvSpPr txBox="1"/>
          <p:nvPr/>
        </p:nvSpPr>
        <p:spPr>
          <a:xfrm>
            <a:off x="5080337" y="7112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問卷回饋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098" name="Picture 2" descr="表單回應圖表。題目：請問上述使用經驗中，您最在乎的是什麼？。回應數：122 則回應。">
            <a:extLst>
              <a:ext uri="{FF2B5EF4-FFF2-40B4-BE49-F238E27FC236}">
                <a16:creationId xmlns:a16="http://schemas.microsoft.com/office/drawing/2014/main" id="{7C906D50-3E63-4668-BB02-660B8E09F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8"/>
          <a:stretch/>
        </p:blipFill>
        <p:spPr bwMode="auto">
          <a:xfrm>
            <a:off x="847899" y="1363969"/>
            <a:ext cx="10496202" cy="49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78229"/>
      </p:ext>
    </p:extLst>
  </p:cSld>
  <p:clrMapOvr>
    <a:masterClrMapping/>
  </p:clrMapOvr>
  <p:transition spd="slow" advTm="4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8677" y="71120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經營評估項目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5682724" y="1947440"/>
            <a:ext cx="0" cy="3683843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Pad Air White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806469" y="1661997"/>
            <a:ext cx="2970372" cy="4254731"/>
          </a:xfrm>
          <a:prstGeom prst="rect">
            <a:avLst/>
          </a:prstGeom>
        </p:spPr>
      </p:pic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矩形 12"/>
          <p:cNvSpPr/>
          <p:nvPr/>
        </p:nvSpPr>
        <p:spPr>
          <a:xfrm>
            <a:off x="6096000" y="1496993"/>
            <a:ext cx="5153406" cy="48885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訂閱費用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成員認證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介面安排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回答的品質及速度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有沒有客服協助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廣告的形式與佔比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問題的分類或定位明確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檢舉功能的定義和執行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00318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>
            <a:extLst>
              <a:ext uri="{FF2B5EF4-FFF2-40B4-BE49-F238E27FC236}">
                <a16:creationId xmlns:a16="http://schemas.microsoft.com/office/drawing/2014/main" id="{70D97433-3A33-4E57-9D6F-A2954CA148C4}"/>
              </a:ext>
            </a:extLst>
          </p:cNvPr>
          <p:cNvSpPr txBox="1"/>
          <p:nvPr/>
        </p:nvSpPr>
        <p:spPr>
          <a:xfrm>
            <a:off x="5080337" y="7112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問卷回饋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122" name="Picture 2" descr="表單回應圖表。題目：綜合上述，請問您覺得以下平台具有那些優勢？。回應數：。">
            <a:extLst>
              <a:ext uri="{FF2B5EF4-FFF2-40B4-BE49-F238E27FC236}">
                <a16:creationId xmlns:a16="http://schemas.microsoft.com/office/drawing/2014/main" id="{61AEB991-F8B1-4CF8-BF0E-296D9DBD7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5"/>
          <a:stretch/>
        </p:blipFill>
        <p:spPr bwMode="auto">
          <a:xfrm>
            <a:off x="771083" y="1459201"/>
            <a:ext cx="10649834" cy="48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表單回應圖表。題目：綜合上述，請問您覺得以下平台具有那些優勢？。回應數：。">
            <a:extLst>
              <a:ext uri="{FF2B5EF4-FFF2-40B4-BE49-F238E27FC236}">
                <a16:creationId xmlns:a16="http://schemas.microsoft.com/office/drawing/2014/main" id="{7C42B96C-6A44-4A33-894C-1C074BF15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25371" r="53628" b="65138"/>
          <a:stretch/>
        </p:blipFill>
        <p:spPr bwMode="auto">
          <a:xfrm>
            <a:off x="1361508" y="2110831"/>
            <a:ext cx="6135330" cy="7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91388"/>
      </p:ext>
    </p:extLst>
  </p:cSld>
  <p:clrMapOvr>
    <a:masterClrMapping/>
  </p:clrMapOvr>
  <p:transition spd="slow" advTm="4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0338" y="7112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好壞評估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F3CC43-ADC3-4E93-8358-0882DCA14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79340"/>
              </p:ext>
            </p:extLst>
          </p:nvPr>
        </p:nvGraphicFramePr>
        <p:xfrm>
          <a:off x="1776663" y="2030974"/>
          <a:ext cx="8638674" cy="387153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69820">
                  <a:extLst>
                    <a:ext uri="{9D8B030D-6E8A-4147-A177-3AD203B41FA5}">
                      <a16:colId xmlns:a16="http://schemas.microsoft.com/office/drawing/2014/main" val="2517239058"/>
                    </a:ext>
                  </a:extLst>
                </a:gridCol>
                <a:gridCol w="2489618">
                  <a:extLst>
                    <a:ext uri="{9D8B030D-6E8A-4147-A177-3AD203B41FA5}">
                      <a16:colId xmlns:a16="http://schemas.microsoft.com/office/drawing/2014/main" val="2994024197"/>
                    </a:ext>
                  </a:extLst>
                </a:gridCol>
                <a:gridCol w="2489618">
                  <a:extLst>
                    <a:ext uri="{9D8B030D-6E8A-4147-A177-3AD203B41FA5}">
                      <a16:colId xmlns:a16="http://schemas.microsoft.com/office/drawing/2014/main" val="346100212"/>
                    </a:ext>
                  </a:extLst>
                </a:gridCol>
                <a:gridCol w="2489618">
                  <a:extLst>
                    <a:ext uri="{9D8B030D-6E8A-4147-A177-3AD203B41FA5}">
                      <a16:colId xmlns:a16="http://schemas.microsoft.com/office/drawing/2014/main" val="2144770708"/>
                    </a:ext>
                  </a:extLst>
                </a:gridCol>
              </a:tblGrid>
              <a:tr h="701922"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TW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Yahoo</a:t>
                      </a:r>
                      <a:r>
                        <a:rPr lang="zh-TW" alt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奇摩知識</a:t>
                      </a:r>
                      <a:r>
                        <a:rPr lang="en-US" altLang="zh-TW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+ </a:t>
                      </a:r>
                      <a:endParaRPr lang="zh-TW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chegg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FB</a:t>
                      </a:r>
                      <a:r>
                        <a:rPr lang="zh-TW" alt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社團</a:t>
                      </a:r>
                      <a:endParaRPr lang="zh-TW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55430508"/>
                  </a:ext>
                </a:extLst>
              </a:tr>
              <a:tr h="1546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好處</a:t>
                      </a:r>
                      <a:endParaRPr lang="zh-TW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可發多種類問題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獲得點數可抽獎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回答的數量多</a:t>
                      </a:r>
                      <a:endParaRPr lang="zh-TW" altLang="en-US" sz="16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回答可信度高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主題單純</a:t>
                      </a:r>
                      <a:r>
                        <a:rPr lang="en-US" altLang="zh-TW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學術性</a:t>
                      </a:r>
                      <a:r>
                        <a:rPr lang="en-US" altLang="zh-TW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可租借課本</a:t>
                      </a:r>
                      <a:endParaRPr lang="zh-TW" altLang="en-US" sz="16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可發多種類問題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回答即時迅速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回答的數量多</a:t>
                      </a:r>
                      <a:endParaRPr lang="zh-TW" alt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81615880"/>
                  </a:ext>
                </a:extLst>
              </a:tr>
              <a:tr h="1623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壞處</a:t>
                      </a:r>
                      <a:endParaRPr lang="zh-TW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回答品質參差不齊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廣告過多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惡意檢舉</a:t>
                      </a:r>
                      <a:r>
                        <a:rPr lang="en-US" altLang="zh-TW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負評</a:t>
                      </a:r>
                      <a:r>
                        <a:rPr lang="en-US" altLang="zh-TW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無系統性的整理</a:t>
                      </a:r>
                      <a:endParaRPr lang="zh-TW" altLang="en-US" sz="16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需要訂閱才能瀏覽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英文網站發問侷限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無系統性的整理</a:t>
                      </a:r>
                      <a:endParaRPr lang="zh-TW" altLang="en-US" sz="16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回答品質參差不齊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留言演算機制造成觀看不便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平台本身廣告過多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6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無系統性的整理</a:t>
                      </a:r>
                      <a:endParaRPr lang="zh-TW" alt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5446736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3A8F33F-18FD-4A2B-B31C-EEFCABED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19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11364"/>
      </p:ext>
    </p:extLst>
  </p:cSld>
  <p:clrMapOvr>
    <a:masterClrMapping/>
  </p:clrMapOvr>
  <p:transition spd="slow" advTm="4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商業模式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7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0338" y="7112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收費模式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16893" y="1954782"/>
            <a:ext cx="4919419" cy="1866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16893" y="3853126"/>
            <a:ext cx="4919419" cy="18908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7"/>
          <p:cNvSpPr/>
          <p:nvPr/>
        </p:nvSpPr>
        <p:spPr>
          <a:xfrm>
            <a:off x="6561120" y="2453288"/>
            <a:ext cx="787886" cy="756920"/>
          </a:xfrm>
          <a:custGeom>
            <a:avLst/>
            <a:gdLst>
              <a:gd name="T0" fmla="*/ 114 w 276"/>
              <a:gd name="T1" fmla="*/ 257 h 265"/>
              <a:gd name="T2" fmla="*/ 143 w 276"/>
              <a:gd name="T3" fmla="*/ 249 h 265"/>
              <a:gd name="T4" fmla="*/ 263 w 276"/>
              <a:gd name="T5" fmla="*/ 35 h 265"/>
              <a:gd name="T6" fmla="*/ 234 w 276"/>
              <a:gd name="T7" fmla="*/ 17 h 265"/>
              <a:gd name="T8" fmla="*/ 117 w 276"/>
              <a:gd name="T9" fmla="*/ 210 h 265"/>
              <a:gd name="T10" fmla="*/ 42 w 276"/>
              <a:gd name="T11" fmla="*/ 140 h 265"/>
              <a:gd name="T12" fmla="*/ 18 w 276"/>
              <a:gd name="T13" fmla="*/ 164 h 265"/>
              <a:gd name="T14" fmla="*/ 114 w 276"/>
              <a:gd name="T15" fmla="*/ 257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" h="265">
                <a:moveTo>
                  <a:pt x="114" y="257"/>
                </a:moveTo>
                <a:cubicBezTo>
                  <a:pt x="123" y="265"/>
                  <a:pt x="141" y="262"/>
                  <a:pt x="143" y="249"/>
                </a:cubicBezTo>
                <a:cubicBezTo>
                  <a:pt x="155" y="168"/>
                  <a:pt x="217" y="99"/>
                  <a:pt x="263" y="35"/>
                </a:cubicBezTo>
                <a:cubicBezTo>
                  <a:pt x="276" y="17"/>
                  <a:pt x="246" y="0"/>
                  <a:pt x="234" y="17"/>
                </a:cubicBezTo>
                <a:cubicBezTo>
                  <a:pt x="191" y="77"/>
                  <a:pt x="138" y="139"/>
                  <a:pt x="117" y="210"/>
                </a:cubicBezTo>
                <a:cubicBezTo>
                  <a:pt x="93" y="186"/>
                  <a:pt x="69" y="162"/>
                  <a:pt x="42" y="140"/>
                </a:cubicBezTo>
                <a:cubicBezTo>
                  <a:pt x="25" y="126"/>
                  <a:pt x="0" y="150"/>
                  <a:pt x="18" y="164"/>
                </a:cubicBezTo>
                <a:cubicBezTo>
                  <a:pt x="53" y="192"/>
                  <a:pt x="83" y="225"/>
                  <a:pt x="114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椭圆 8"/>
          <p:cNvSpPr/>
          <p:nvPr/>
        </p:nvSpPr>
        <p:spPr>
          <a:xfrm>
            <a:off x="6449453" y="4514984"/>
            <a:ext cx="787886" cy="787886"/>
          </a:xfrm>
          <a:custGeom>
            <a:avLst/>
            <a:gdLst>
              <a:gd name="T0" fmla="*/ 248 w 254"/>
              <a:gd name="T1" fmla="*/ 1 h 254"/>
              <a:gd name="T2" fmla="*/ 4 w 254"/>
              <a:gd name="T3" fmla="*/ 69 h 254"/>
              <a:gd name="T4" fmla="*/ 4 w 254"/>
              <a:gd name="T5" fmla="*/ 73 h 254"/>
              <a:gd name="T6" fmla="*/ 130 w 254"/>
              <a:gd name="T7" fmla="*/ 119 h 254"/>
              <a:gd name="T8" fmla="*/ 139 w 254"/>
              <a:gd name="T9" fmla="*/ 128 h 254"/>
              <a:gd name="T10" fmla="*/ 182 w 254"/>
              <a:gd name="T11" fmla="*/ 250 h 254"/>
              <a:gd name="T12" fmla="*/ 186 w 254"/>
              <a:gd name="T13" fmla="*/ 250 h 254"/>
              <a:gd name="T14" fmla="*/ 253 w 254"/>
              <a:gd name="T15" fmla="*/ 6 h 254"/>
              <a:gd name="T16" fmla="*/ 248 w 254"/>
              <a:gd name="T17" fmla="*/ 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254">
                <a:moveTo>
                  <a:pt x="248" y="1"/>
                </a:moveTo>
                <a:cubicBezTo>
                  <a:pt x="4" y="69"/>
                  <a:pt x="4" y="69"/>
                  <a:pt x="4" y="69"/>
                </a:cubicBezTo>
                <a:cubicBezTo>
                  <a:pt x="1" y="70"/>
                  <a:pt x="0" y="72"/>
                  <a:pt x="4" y="73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4" y="120"/>
                  <a:pt x="138" y="124"/>
                  <a:pt x="139" y="128"/>
                </a:cubicBezTo>
                <a:cubicBezTo>
                  <a:pt x="182" y="250"/>
                  <a:pt x="182" y="250"/>
                  <a:pt x="182" y="250"/>
                </a:cubicBezTo>
                <a:cubicBezTo>
                  <a:pt x="183" y="254"/>
                  <a:pt x="185" y="254"/>
                  <a:pt x="186" y="250"/>
                </a:cubicBezTo>
                <a:cubicBezTo>
                  <a:pt x="253" y="6"/>
                  <a:pt x="253" y="6"/>
                  <a:pt x="253" y="6"/>
                </a:cubicBezTo>
                <a:cubicBezTo>
                  <a:pt x="254" y="2"/>
                  <a:pt x="252" y="0"/>
                  <a:pt x="2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5688" y="1954782"/>
            <a:ext cx="5040312" cy="3789208"/>
          </a:xfrm>
        </p:spPr>
      </p:pic>
      <p:grpSp>
        <p:nvGrpSpPr>
          <p:cNvPr id="13" name="组合 12"/>
          <p:cNvGrpSpPr/>
          <p:nvPr/>
        </p:nvGrpSpPr>
        <p:grpSpPr>
          <a:xfrm>
            <a:off x="7469899" y="2162993"/>
            <a:ext cx="3368150" cy="1337509"/>
            <a:chOff x="6798184" y="1678126"/>
            <a:chExt cx="3368150" cy="1337509"/>
          </a:xfrm>
        </p:grpSpPr>
        <p:sp>
          <p:nvSpPr>
            <p:cNvPr id="14" name="矩形 13"/>
            <p:cNvSpPr/>
            <p:nvPr/>
          </p:nvSpPr>
          <p:spPr>
            <a:xfrm>
              <a:off x="6798184" y="2030750"/>
              <a:ext cx="3368150" cy="9848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rtl="0"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TW" altLang="en-US" sz="16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會讓你一個月免費觀看</a:t>
              </a:r>
              <a:r>
                <a:rPr lang="en-US" altLang="zh-TW" sz="16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3</a:t>
              </a:r>
              <a:r>
                <a:rPr lang="zh-TW" altLang="en-US" sz="16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題解答，剩下的就需要訂閱才能瀏覽</a:t>
              </a:r>
              <a:endParaRPr lang="en-US" altLang="zh-TW" sz="1600" b="0" i="0" u="none" strike="noStrike" dirty="0">
                <a:solidFill>
                  <a:schemeClr val="bg1"/>
                </a:solidFill>
                <a:effectLst/>
                <a:latin typeface="+mn-ea"/>
              </a:endParaRPr>
            </a:p>
            <a:p>
              <a:pPr marL="285750" indent="-285750" rtl="0"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TW" altLang="en-US" sz="16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只有訂閱者可以問問題</a:t>
              </a:r>
              <a:endParaRPr lang="zh-TW" altLang="en-US" sz="1600" b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98184" y="1678126"/>
              <a:ext cx="2241974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</a:rPr>
                <a:t>訂閱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69899" y="4061337"/>
            <a:ext cx="3368150" cy="1601812"/>
            <a:chOff x="6798184" y="1678126"/>
            <a:chExt cx="3368150" cy="1601812"/>
          </a:xfrm>
        </p:grpSpPr>
        <p:sp>
          <p:nvSpPr>
            <p:cNvPr id="17" name="矩形 16"/>
            <p:cNvSpPr/>
            <p:nvPr/>
          </p:nvSpPr>
          <p:spPr>
            <a:xfrm>
              <a:off x="6798184" y="2030750"/>
              <a:ext cx="3368150" cy="12491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在網頁邊邊，訂閱者不會看到</a:t>
              </a:r>
              <a:endParaRPr lang="en-US" altLang="zh-TW" sz="1600" b="0" i="0" u="none" strike="noStrike" dirty="0">
                <a:solidFill>
                  <a:schemeClr val="bg1"/>
                </a:solidFill>
                <a:effectLst/>
                <a:latin typeface="+mn-ea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作為</a:t>
              </a:r>
              <a:r>
                <a:rPr lang="en-US" altLang="zh-TW" sz="16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bonus</a:t>
              </a:r>
              <a:r>
                <a:rPr lang="zh-TW" altLang="en-US" sz="16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的存在，用戶每天可以看一個廣告換取一個額外的答案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98184" y="1678126"/>
              <a:ext cx="2241974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</a:rPr>
                <a:t>廣告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18623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>
            <a:extLst>
              <a:ext uri="{FF2B5EF4-FFF2-40B4-BE49-F238E27FC236}">
                <a16:creationId xmlns:a16="http://schemas.microsoft.com/office/drawing/2014/main" id="{70D97433-3A33-4E57-9D6F-A2954CA148C4}"/>
              </a:ext>
            </a:extLst>
          </p:cNvPr>
          <p:cNvSpPr txBox="1"/>
          <p:nvPr/>
        </p:nvSpPr>
        <p:spPr>
          <a:xfrm>
            <a:off x="2284707" y="711201"/>
            <a:ext cx="762260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商業模式</a:t>
            </a:r>
            <a:r>
              <a:rPr lang="zh-TW" altLang="en-US" sz="3600" b="1" dirty="0">
                <a:solidFill>
                  <a:srgbClr val="E5583A"/>
                </a:solidFill>
                <a:latin typeface="Arial"/>
                <a:ea typeface="微软雅黑"/>
              </a:rPr>
              <a:t> </a:t>
            </a:r>
            <a:r>
              <a:rPr lang="en-US" altLang="zh-TW" sz="3600" b="1" dirty="0">
                <a:solidFill>
                  <a:srgbClr val="E5583A"/>
                </a:solidFill>
                <a:latin typeface="Arial"/>
                <a:ea typeface="微软雅黑"/>
              </a:rPr>
              <a:t>–</a:t>
            </a:r>
            <a:r>
              <a:rPr lang="zh-TW" altLang="en-US" sz="3600" b="1" dirty="0">
                <a:solidFill>
                  <a:srgbClr val="E5583A"/>
                </a:solidFill>
                <a:latin typeface="Arial"/>
                <a:ea typeface="微软雅黑"/>
              </a:rPr>
              <a:t> 與</a:t>
            </a:r>
            <a:r>
              <a:rPr lang="en-US" altLang="zh-TW" sz="3600" b="1" dirty="0">
                <a:solidFill>
                  <a:srgbClr val="E5583A"/>
                </a:solidFill>
                <a:latin typeface="Arial"/>
                <a:ea typeface="微软雅黑"/>
              </a:rPr>
              <a:t>FB</a:t>
            </a:r>
            <a:r>
              <a:rPr lang="zh-TW" altLang="en-US" sz="3600" b="1" dirty="0">
                <a:solidFill>
                  <a:srgbClr val="E5583A"/>
                </a:solidFill>
                <a:latin typeface="Arial"/>
                <a:ea typeface="微软雅黑"/>
              </a:rPr>
              <a:t>社團和</a:t>
            </a:r>
            <a:r>
              <a:rPr lang="en-US" altLang="zh-TW" sz="3600" b="1" dirty="0">
                <a:solidFill>
                  <a:srgbClr val="E5583A"/>
                </a:solidFill>
                <a:latin typeface="Arial"/>
                <a:ea typeface="微软雅黑"/>
              </a:rPr>
              <a:t>CHEGG</a:t>
            </a:r>
            <a:r>
              <a:rPr lang="zh-TW" altLang="en-US" sz="3600" b="1" dirty="0">
                <a:solidFill>
                  <a:srgbClr val="E5583A"/>
                </a:solidFill>
                <a:latin typeface="Arial"/>
                <a:ea typeface="微软雅黑"/>
              </a:rPr>
              <a:t>比較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E35C33F-3290-4262-A760-949947B1B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" b="5553"/>
          <a:stretch/>
        </p:blipFill>
        <p:spPr bwMode="auto">
          <a:xfrm>
            <a:off x="1812758" y="1491915"/>
            <a:ext cx="8566484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354366"/>
      </p:ext>
    </p:extLst>
  </p:cSld>
  <p:clrMapOvr>
    <a:masterClrMapping/>
  </p:clrMapOvr>
  <p:transition spd="slow" advTm="4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推廣與影片介紹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2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0338" y="711201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推廣平台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55688" y="2525486"/>
            <a:ext cx="5167085" cy="0"/>
            <a:chOff x="3091543" y="3033486"/>
            <a:chExt cx="5167085" cy="0"/>
          </a:xfrm>
        </p:grpSpPr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3091543" y="3033486"/>
              <a:ext cx="516708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3386609" y="3033486"/>
              <a:ext cx="128699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055688" y="3543621"/>
            <a:ext cx="5167085" cy="0"/>
            <a:chOff x="3091543" y="3033486"/>
            <a:chExt cx="5167085" cy="0"/>
          </a:xfrm>
        </p:grpSpPr>
        <p:cxnSp>
          <p:nvCxnSpPr>
            <p:cNvPr id="27" name="直接连接符 26"/>
            <p:cNvCxnSpPr>
              <a:cxnSpLocks/>
            </p:cNvCxnSpPr>
            <p:nvPr/>
          </p:nvCxnSpPr>
          <p:spPr>
            <a:xfrm>
              <a:off x="3091543" y="3033486"/>
              <a:ext cx="516708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cxnSpLocks/>
            </p:cNvCxnSpPr>
            <p:nvPr/>
          </p:nvCxnSpPr>
          <p:spPr>
            <a:xfrm>
              <a:off x="3386609" y="3033486"/>
              <a:ext cx="128699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1055688" y="4655323"/>
            <a:ext cx="5167085" cy="0"/>
            <a:chOff x="3091543" y="3033486"/>
            <a:chExt cx="5167085" cy="0"/>
          </a:xfrm>
        </p:grpSpPr>
        <p:cxnSp>
          <p:nvCxnSpPr>
            <p:cNvPr id="37" name="直接连接符 36"/>
            <p:cNvCxnSpPr>
              <a:cxnSpLocks/>
            </p:cNvCxnSpPr>
            <p:nvPr/>
          </p:nvCxnSpPr>
          <p:spPr>
            <a:xfrm>
              <a:off x="3091543" y="3033486"/>
              <a:ext cx="516708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>
              <a:off x="3386609" y="3033486"/>
              <a:ext cx="128699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289053" y="2055081"/>
            <a:ext cx="2732974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得到更多關注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89052" y="3072112"/>
            <a:ext cx="3571706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跟廣告平台製造雙贏局面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89052" y="4231242"/>
            <a:ext cx="44125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IG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等平台廣告來推廣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CB6EABA-1434-4A0D-A4C9-84B80B3A8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r="8838"/>
          <a:stretch/>
        </p:blipFill>
        <p:spPr bwMode="auto">
          <a:xfrm>
            <a:off x="6982991" y="1756638"/>
            <a:ext cx="4409995" cy="357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35">
            <a:extLst>
              <a:ext uri="{FF2B5EF4-FFF2-40B4-BE49-F238E27FC236}">
                <a16:creationId xmlns:a16="http://schemas.microsoft.com/office/drawing/2014/main" id="{F4188EC6-69E5-4DA2-80AE-75B1FA2C9993}"/>
              </a:ext>
            </a:extLst>
          </p:cNvPr>
          <p:cNvGrpSpPr/>
          <p:nvPr/>
        </p:nvGrpSpPr>
        <p:grpSpPr>
          <a:xfrm>
            <a:off x="1055688" y="5706081"/>
            <a:ext cx="5167085" cy="0"/>
            <a:chOff x="3091543" y="3033486"/>
            <a:chExt cx="5167085" cy="0"/>
          </a:xfrm>
        </p:grpSpPr>
        <p:cxnSp>
          <p:nvCxnSpPr>
            <p:cNvPr id="30" name="直接连接符 36">
              <a:extLst>
                <a:ext uri="{FF2B5EF4-FFF2-40B4-BE49-F238E27FC236}">
                  <a16:creationId xmlns:a16="http://schemas.microsoft.com/office/drawing/2014/main" id="{0ED00E73-55BA-42E0-B2D0-0DBEDA059BC7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3" y="3033486"/>
              <a:ext cx="516708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8">
              <a:extLst>
                <a:ext uri="{FF2B5EF4-FFF2-40B4-BE49-F238E27FC236}">
                  <a16:creationId xmlns:a16="http://schemas.microsoft.com/office/drawing/2014/main" id="{5D74A705-E8F1-4D1B-8631-970186FD21C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609" y="3033486"/>
              <a:ext cx="128699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6E240E8A-E35D-46D2-83D9-6943E5DBF15A}"/>
              </a:ext>
            </a:extLst>
          </p:cNvPr>
          <p:cNvSpPr/>
          <p:nvPr/>
        </p:nvSpPr>
        <p:spPr>
          <a:xfrm>
            <a:off x="1289052" y="5235198"/>
            <a:ext cx="3415263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中國工業工程學會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(GILE)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86844751-88FC-4228-A766-C9C188D1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22" y="4711179"/>
            <a:ext cx="1401058" cy="149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0492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: 形状 47"/>
          <p:cNvSpPr/>
          <p:nvPr/>
        </p:nvSpPr>
        <p:spPr>
          <a:xfrm>
            <a:off x="525294" y="2527679"/>
            <a:ext cx="11157625" cy="2112542"/>
          </a:xfrm>
          <a:custGeom>
            <a:avLst/>
            <a:gdLst>
              <a:gd name="connsiteX0" fmla="*/ 0 w 11157625"/>
              <a:gd name="connsiteY0" fmla="*/ 1796803 h 2098490"/>
              <a:gd name="connsiteX1" fmla="*/ 1877438 w 11157625"/>
              <a:gd name="connsiteY1" fmla="*/ 1174233 h 2098490"/>
              <a:gd name="connsiteX2" fmla="*/ 4406629 w 11157625"/>
              <a:gd name="connsiteY2" fmla="*/ 2098361 h 2098490"/>
              <a:gd name="connsiteX3" fmla="*/ 7033097 w 11157625"/>
              <a:gd name="connsiteY3" fmla="*/ 1232599 h 2098490"/>
              <a:gd name="connsiteX4" fmla="*/ 8073957 w 11157625"/>
              <a:gd name="connsiteY4" fmla="*/ 84735 h 2098490"/>
              <a:gd name="connsiteX5" fmla="*/ 9367736 w 11157625"/>
              <a:gd name="connsiteY5" fmla="*/ 172284 h 2098490"/>
              <a:gd name="connsiteX6" fmla="*/ 11157625 w 11157625"/>
              <a:gd name="connsiteY6" fmla="*/ 862948 h 2098490"/>
              <a:gd name="connsiteX0" fmla="*/ 0 w 11157625"/>
              <a:gd name="connsiteY0" fmla="*/ 1747795 h 2049480"/>
              <a:gd name="connsiteX1" fmla="*/ 1877438 w 11157625"/>
              <a:gd name="connsiteY1" fmla="*/ 1125225 h 2049480"/>
              <a:gd name="connsiteX2" fmla="*/ 4406629 w 11157625"/>
              <a:gd name="connsiteY2" fmla="*/ 2049353 h 2049480"/>
              <a:gd name="connsiteX3" fmla="*/ 7033097 w 11157625"/>
              <a:gd name="connsiteY3" fmla="*/ 1183591 h 2049480"/>
              <a:gd name="connsiteX4" fmla="*/ 7966953 w 11157625"/>
              <a:gd name="connsiteY4" fmla="*/ 103821 h 2049480"/>
              <a:gd name="connsiteX5" fmla="*/ 9367736 w 11157625"/>
              <a:gd name="connsiteY5" fmla="*/ 123276 h 2049480"/>
              <a:gd name="connsiteX6" fmla="*/ 11157625 w 11157625"/>
              <a:gd name="connsiteY6" fmla="*/ 813940 h 2049480"/>
              <a:gd name="connsiteX0" fmla="*/ 0 w 11157625"/>
              <a:gd name="connsiteY0" fmla="*/ 1810857 h 2112542"/>
              <a:gd name="connsiteX1" fmla="*/ 1877438 w 11157625"/>
              <a:gd name="connsiteY1" fmla="*/ 1188287 h 2112542"/>
              <a:gd name="connsiteX2" fmla="*/ 4406629 w 11157625"/>
              <a:gd name="connsiteY2" fmla="*/ 2112415 h 2112542"/>
              <a:gd name="connsiteX3" fmla="*/ 7033097 w 11157625"/>
              <a:gd name="connsiteY3" fmla="*/ 1246653 h 2112542"/>
              <a:gd name="connsiteX4" fmla="*/ 7966953 w 11157625"/>
              <a:gd name="connsiteY4" fmla="*/ 166883 h 2112542"/>
              <a:gd name="connsiteX5" fmla="*/ 9367736 w 11157625"/>
              <a:gd name="connsiteY5" fmla="*/ 186338 h 2112542"/>
              <a:gd name="connsiteX6" fmla="*/ 11157625 w 11157625"/>
              <a:gd name="connsiteY6" fmla="*/ 877002 h 211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57625" h="2112542">
                <a:moveTo>
                  <a:pt x="0" y="1810857"/>
                </a:moveTo>
                <a:cubicBezTo>
                  <a:pt x="571500" y="1474442"/>
                  <a:pt x="1143000" y="1138027"/>
                  <a:pt x="1877438" y="1188287"/>
                </a:cubicBezTo>
                <a:cubicBezTo>
                  <a:pt x="2611876" y="1238547"/>
                  <a:pt x="3547353" y="2102687"/>
                  <a:pt x="4406629" y="2112415"/>
                </a:cubicBezTo>
                <a:cubicBezTo>
                  <a:pt x="5265905" y="2122143"/>
                  <a:pt x="6439710" y="1570908"/>
                  <a:pt x="7033097" y="1246653"/>
                </a:cubicBezTo>
                <a:cubicBezTo>
                  <a:pt x="7626484" y="922398"/>
                  <a:pt x="7470842" y="489517"/>
                  <a:pt x="7966953" y="166883"/>
                </a:cubicBezTo>
                <a:cubicBezTo>
                  <a:pt x="8463064" y="-155751"/>
                  <a:pt x="8835957" y="67985"/>
                  <a:pt x="9367736" y="186338"/>
                </a:cubicBezTo>
                <a:cubicBezTo>
                  <a:pt x="9899515" y="304691"/>
                  <a:pt x="10519653" y="596521"/>
                  <a:pt x="11157625" y="877002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5153" y="711201"/>
            <a:ext cx="244169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735" y="3054508"/>
            <a:ext cx="1677942" cy="1469710"/>
            <a:chOff x="1721794" y="2896808"/>
            <a:chExt cx="2038028" cy="1785109"/>
          </a:xfrm>
        </p:grpSpPr>
        <p:grpSp>
          <p:nvGrpSpPr>
            <p:cNvPr id="6" name="组合 5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" name="菱形 2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2" name="菱形 21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404250" y="3404641"/>
              <a:ext cx="988022" cy="7272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84075" y="3947063"/>
            <a:ext cx="1677942" cy="1469710"/>
            <a:chOff x="1721794" y="2896808"/>
            <a:chExt cx="2038028" cy="1785109"/>
          </a:xfrm>
        </p:grpSpPr>
        <p:grpSp>
          <p:nvGrpSpPr>
            <p:cNvPr id="25" name="组合 24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27" name="菱形 26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8" name="菱形 27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2404250" y="3404641"/>
              <a:ext cx="988022" cy="7850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48415" y="3054507"/>
            <a:ext cx="1677942" cy="1469710"/>
            <a:chOff x="1721794" y="2896808"/>
            <a:chExt cx="2038028" cy="1785109"/>
          </a:xfrm>
        </p:grpSpPr>
        <p:grpSp>
          <p:nvGrpSpPr>
            <p:cNvPr id="30" name="组合 29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2" name="菱形 31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3" name="菱形 32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404250" y="3404641"/>
              <a:ext cx="988022" cy="7850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012756" y="2013648"/>
            <a:ext cx="1677942" cy="1469710"/>
            <a:chOff x="1721794" y="2896808"/>
            <a:chExt cx="2038028" cy="1785109"/>
          </a:xfrm>
        </p:grpSpPr>
        <p:grpSp>
          <p:nvGrpSpPr>
            <p:cNvPr id="35" name="组合 34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7" name="菱形 36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8" name="菱形 37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404250" y="3404641"/>
              <a:ext cx="988022" cy="7850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454349" y="47576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noProof="0" dirty="0">
                <a:solidFill>
                  <a:srgbClr val="E5583A"/>
                </a:solidFill>
                <a:latin typeface="Arial"/>
                <a:ea typeface="微软雅黑"/>
              </a:rPr>
              <a:t>產品初衷與理念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23278" y="33397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競爭對手與比較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7505" y="4681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商業模式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055602" y="36436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推廣與影片介紹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59805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054771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49736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54167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392366" y="5110173"/>
            <a:ext cx="1407268" cy="3629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6250" y="2844454"/>
            <a:ext cx="739950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THE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 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END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6394" y="4168235"/>
            <a:ext cx="488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dirty="0">
                <a:solidFill>
                  <a:srgbClr val="E5583A"/>
                </a:solidFill>
                <a:latin typeface="Arial"/>
                <a:ea typeface="等线" panose="02010600030101010101" pitchFamily="2" charset="-122"/>
              </a:rPr>
              <a:t>謝謝大家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6323" y="5115236"/>
            <a:ext cx="188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+mn-cs"/>
              </a:rPr>
              <a:t>2021.12.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+mn-cs"/>
              </a:rPr>
              <a:t>17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431718"/>
      </p:ext>
    </p:extLst>
  </p:cSld>
  <p:clrMapOvr>
    <a:masterClrMapping/>
  </p:clrMapOvr>
  <p:transition spd="slow" advTm="4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4" y="4327854"/>
            <a:ext cx="192607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產品初衷與理念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7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图片占位符 23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文本框 3"/>
          <p:cNvSpPr txBox="1"/>
          <p:nvPr/>
        </p:nvSpPr>
        <p:spPr>
          <a:xfrm>
            <a:off x="1055688" y="7112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600" b="1" dirty="0">
                <a:solidFill>
                  <a:schemeClr val="accent3"/>
                </a:solidFill>
              </a:rPr>
              <a:t>產品初衷</a:t>
            </a:r>
            <a:endParaRPr lang="zh-CN" altLang="en-US" sz="3600" b="1" dirty="0">
              <a:solidFill>
                <a:schemeClr val="accent3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195388" y="2287814"/>
            <a:ext cx="612000" cy="612000"/>
            <a:chOff x="1269661" y="2309585"/>
            <a:chExt cx="612000" cy="612000"/>
          </a:xfrm>
        </p:grpSpPr>
        <p:sp>
          <p:nvSpPr>
            <p:cNvPr id="35" name="矩形 34"/>
            <p:cNvSpPr/>
            <p:nvPr/>
          </p:nvSpPr>
          <p:spPr>
            <a:xfrm>
              <a:off x="1269661" y="2309585"/>
              <a:ext cx="612000" cy="612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矩形 11"/>
            <p:cNvSpPr/>
            <p:nvPr/>
          </p:nvSpPr>
          <p:spPr>
            <a:xfrm>
              <a:off x="1447284" y="2471585"/>
              <a:ext cx="256754" cy="28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51716" y="2287814"/>
            <a:ext cx="612000" cy="612000"/>
            <a:chOff x="1269661" y="2309585"/>
            <a:chExt cx="612000" cy="612000"/>
          </a:xfrm>
        </p:grpSpPr>
        <p:sp>
          <p:nvSpPr>
            <p:cNvPr id="38" name="矩形 37"/>
            <p:cNvSpPr/>
            <p:nvPr/>
          </p:nvSpPr>
          <p:spPr>
            <a:xfrm>
              <a:off x="1269661" y="2309585"/>
              <a:ext cx="612000" cy="612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矩形 17"/>
            <p:cNvSpPr/>
            <p:nvPr/>
          </p:nvSpPr>
          <p:spPr>
            <a:xfrm>
              <a:off x="1450607" y="2471585"/>
              <a:ext cx="250107" cy="288000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08044" y="2287814"/>
            <a:ext cx="612000" cy="612000"/>
            <a:chOff x="1269661" y="2309585"/>
            <a:chExt cx="612000" cy="612000"/>
          </a:xfrm>
        </p:grpSpPr>
        <p:sp>
          <p:nvSpPr>
            <p:cNvPr id="41" name="矩形 40"/>
            <p:cNvSpPr/>
            <p:nvPr/>
          </p:nvSpPr>
          <p:spPr>
            <a:xfrm>
              <a:off x="1269661" y="2309585"/>
              <a:ext cx="612000" cy="612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矩形 20"/>
            <p:cNvSpPr/>
            <p:nvPr/>
          </p:nvSpPr>
          <p:spPr>
            <a:xfrm>
              <a:off x="1431661" y="2471585"/>
              <a:ext cx="288000" cy="288000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984626" y="4350505"/>
            <a:ext cx="2241974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解答問題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26439" y="4350505"/>
            <a:ext cx="2664171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學術交流與拓展人脈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82768" y="4350505"/>
            <a:ext cx="2512516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從中建立知識的傳遞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66273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8676" y="71120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主要設計理念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134108" y="2533934"/>
            <a:ext cx="2241974" cy="1675057"/>
            <a:chOff x="1541546" y="2533933"/>
            <a:chExt cx="2241974" cy="1675057"/>
          </a:xfrm>
        </p:grpSpPr>
        <p:grpSp>
          <p:nvGrpSpPr>
            <p:cNvPr id="35" name="组合 34"/>
            <p:cNvGrpSpPr/>
            <p:nvPr/>
          </p:nvGrpSpPr>
          <p:grpSpPr>
            <a:xfrm>
              <a:off x="2247899" y="2533933"/>
              <a:ext cx="937745" cy="1650429"/>
              <a:chOff x="2246441" y="2654300"/>
              <a:chExt cx="873126" cy="1536700"/>
            </a:xfrm>
          </p:grpSpPr>
          <p:sp>
            <p:nvSpPr>
              <p:cNvPr id="39" name="椭圆 1"/>
              <p:cNvSpPr/>
              <p:nvPr/>
            </p:nvSpPr>
            <p:spPr>
              <a:xfrm>
                <a:off x="2246441" y="2654300"/>
                <a:ext cx="873126" cy="873126"/>
              </a:xfrm>
              <a:custGeom>
                <a:avLst/>
                <a:gdLst>
                  <a:gd name="connsiteX0" fmla="*/ 157638 w 338138"/>
                  <a:gd name="connsiteY0" fmla="*/ 144463 h 338138"/>
                  <a:gd name="connsiteX1" fmla="*/ 165544 w 338138"/>
                  <a:gd name="connsiteY1" fmla="*/ 148443 h 338138"/>
                  <a:gd name="connsiteX2" fmla="*/ 249865 w 338138"/>
                  <a:gd name="connsiteY2" fmla="*/ 233341 h 338138"/>
                  <a:gd name="connsiteX3" fmla="*/ 280167 w 338138"/>
                  <a:gd name="connsiteY3" fmla="*/ 232015 h 338138"/>
                  <a:gd name="connsiteX4" fmla="*/ 286755 w 338138"/>
                  <a:gd name="connsiteY4" fmla="*/ 234668 h 338138"/>
                  <a:gd name="connsiteX5" fmla="*/ 335503 w 338138"/>
                  <a:gd name="connsiteY5" fmla="*/ 283750 h 338138"/>
                  <a:gd name="connsiteX6" fmla="*/ 338138 w 338138"/>
                  <a:gd name="connsiteY6" fmla="*/ 293036 h 338138"/>
                  <a:gd name="connsiteX7" fmla="*/ 330233 w 338138"/>
                  <a:gd name="connsiteY7" fmla="*/ 298342 h 338138"/>
                  <a:gd name="connsiteX8" fmla="*/ 311788 w 338138"/>
                  <a:gd name="connsiteY8" fmla="*/ 303648 h 338138"/>
                  <a:gd name="connsiteX9" fmla="*/ 303883 w 338138"/>
                  <a:gd name="connsiteY9" fmla="*/ 310281 h 338138"/>
                  <a:gd name="connsiteX10" fmla="*/ 299930 w 338138"/>
                  <a:gd name="connsiteY10" fmla="*/ 331505 h 338138"/>
                  <a:gd name="connsiteX11" fmla="*/ 293343 w 338138"/>
                  <a:gd name="connsiteY11" fmla="*/ 338138 h 338138"/>
                  <a:gd name="connsiteX12" fmla="*/ 290708 w 338138"/>
                  <a:gd name="connsiteY12" fmla="*/ 338138 h 338138"/>
                  <a:gd name="connsiteX13" fmla="*/ 284120 w 338138"/>
                  <a:gd name="connsiteY13" fmla="*/ 335485 h 338138"/>
                  <a:gd name="connsiteX14" fmla="*/ 235372 w 338138"/>
                  <a:gd name="connsiteY14" fmla="*/ 286403 h 338138"/>
                  <a:gd name="connsiteX15" fmla="*/ 232737 w 338138"/>
                  <a:gd name="connsiteY15" fmla="*/ 279770 h 338138"/>
                  <a:gd name="connsiteX16" fmla="*/ 234054 w 338138"/>
                  <a:gd name="connsiteY16" fmla="*/ 249260 h 338138"/>
                  <a:gd name="connsiteX17" fmla="*/ 149733 w 338138"/>
                  <a:gd name="connsiteY17" fmla="*/ 164361 h 338138"/>
                  <a:gd name="connsiteX18" fmla="*/ 149733 w 338138"/>
                  <a:gd name="connsiteY18" fmla="*/ 148443 h 338138"/>
                  <a:gd name="connsiteX19" fmla="*/ 157638 w 338138"/>
                  <a:gd name="connsiteY19" fmla="*/ 144463 h 338138"/>
                  <a:gd name="connsiteX20" fmla="*/ 145922 w 338138"/>
                  <a:gd name="connsiteY20" fmla="*/ 120650 h 338138"/>
                  <a:gd name="connsiteX21" fmla="*/ 169863 w 338138"/>
                  <a:gd name="connsiteY21" fmla="*/ 137383 h 338138"/>
                  <a:gd name="connsiteX22" fmla="*/ 157893 w 338138"/>
                  <a:gd name="connsiteY22" fmla="*/ 133522 h 338138"/>
                  <a:gd name="connsiteX23" fmla="*/ 141931 w 338138"/>
                  <a:gd name="connsiteY23" fmla="*/ 141245 h 338138"/>
                  <a:gd name="connsiteX24" fmla="*/ 137941 w 338138"/>
                  <a:gd name="connsiteY24" fmla="*/ 168275 h 338138"/>
                  <a:gd name="connsiteX25" fmla="*/ 120650 w 338138"/>
                  <a:gd name="connsiteY25" fmla="*/ 145106 h 338138"/>
                  <a:gd name="connsiteX26" fmla="*/ 145922 w 338138"/>
                  <a:gd name="connsiteY26" fmla="*/ 120650 h 338138"/>
                  <a:gd name="connsiteX27" fmla="*/ 146051 w 338138"/>
                  <a:gd name="connsiteY27" fmla="*/ 60325 h 338138"/>
                  <a:gd name="connsiteX28" fmla="*/ 230188 w 338138"/>
                  <a:gd name="connsiteY28" fmla="*/ 145257 h 338138"/>
                  <a:gd name="connsiteX29" fmla="*/ 219671 w 338138"/>
                  <a:gd name="connsiteY29" fmla="*/ 186395 h 338138"/>
                  <a:gd name="connsiteX30" fmla="*/ 193378 w 338138"/>
                  <a:gd name="connsiteY30" fmla="*/ 161181 h 338138"/>
                  <a:gd name="connsiteX31" fmla="*/ 196007 w 338138"/>
                  <a:gd name="connsiteY31" fmla="*/ 145257 h 338138"/>
                  <a:gd name="connsiteX32" fmla="*/ 146051 w 338138"/>
                  <a:gd name="connsiteY32" fmla="*/ 94828 h 338138"/>
                  <a:gd name="connsiteX33" fmla="*/ 96094 w 338138"/>
                  <a:gd name="connsiteY33" fmla="*/ 145257 h 338138"/>
                  <a:gd name="connsiteX34" fmla="*/ 146051 w 338138"/>
                  <a:gd name="connsiteY34" fmla="*/ 195685 h 338138"/>
                  <a:gd name="connsiteX35" fmla="*/ 161827 w 338138"/>
                  <a:gd name="connsiteY35" fmla="*/ 193031 h 338138"/>
                  <a:gd name="connsiteX36" fmla="*/ 188119 w 338138"/>
                  <a:gd name="connsiteY36" fmla="*/ 219572 h 338138"/>
                  <a:gd name="connsiteX37" fmla="*/ 146051 w 338138"/>
                  <a:gd name="connsiteY37" fmla="*/ 230188 h 338138"/>
                  <a:gd name="connsiteX38" fmla="*/ 61913 w 338138"/>
                  <a:gd name="connsiteY38" fmla="*/ 145257 h 338138"/>
                  <a:gd name="connsiteX39" fmla="*/ 146051 w 338138"/>
                  <a:gd name="connsiteY39" fmla="*/ 60325 h 338138"/>
                  <a:gd name="connsiteX40" fmla="*/ 145257 w 338138"/>
                  <a:gd name="connsiteY40" fmla="*/ 0 h 338138"/>
                  <a:gd name="connsiteX41" fmla="*/ 290513 w 338138"/>
                  <a:gd name="connsiteY41" fmla="*/ 145257 h 338138"/>
                  <a:gd name="connsiteX42" fmla="*/ 269385 w 338138"/>
                  <a:gd name="connsiteY42" fmla="*/ 221846 h 338138"/>
                  <a:gd name="connsiteX43" fmla="*/ 254859 w 338138"/>
                  <a:gd name="connsiteY43" fmla="*/ 221846 h 338138"/>
                  <a:gd name="connsiteX44" fmla="*/ 239013 w 338138"/>
                  <a:gd name="connsiteY44" fmla="*/ 206000 h 338138"/>
                  <a:gd name="connsiteX45" fmla="*/ 256180 w 338138"/>
                  <a:gd name="connsiteY45" fmla="*/ 145257 h 338138"/>
                  <a:gd name="connsiteX46" fmla="*/ 145257 w 338138"/>
                  <a:gd name="connsiteY46" fmla="*/ 34333 h 338138"/>
                  <a:gd name="connsiteX47" fmla="*/ 34333 w 338138"/>
                  <a:gd name="connsiteY47" fmla="*/ 145257 h 338138"/>
                  <a:gd name="connsiteX48" fmla="*/ 145257 w 338138"/>
                  <a:gd name="connsiteY48" fmla="*/ 256180 h 338138"/>
                  <a:gd name="connsiteX49" fmla="*/ 206000 w 338138"/>
                  <a:gd name="connsiteY49" fmla="*/ 239013 h 338138"/>
                  <a:gd name="connsiteX50" fmla="*/ 221847 w 338138"/>
                  <a:gd name="connsiteY50" fmla="*/ 254859 h 338138"/>
                  <a:gd name="connsiteX51" fmla="*/ 221847 w 338138"/>
                  <a:gd name="connsiteY51" fmla="*/ 269385 h 338138"/>
                  <a:gd name="connsiteX52" fmla="*/ 145257 w 338138"/>
                  <a:gd name="connsiteY52" fmla="*/ 290513 h 338138"/>
                  <a:gd name="connsiteX53" fmla="*/ 0 w 338138"/>
                  <a:gd name="connsiteY53" fmla="*/ 145257 h 338138"/>
                  <a:gd name="connsiteX54" fmla="*/ 145257 w 338138"/>
                  <a:gd name="connsiteY5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38138" h="338138">
                    <a:moveTo>
                      <a:pt x="157638" y="144463"/>
                    </a:moveTo>
                    <a:cubicBezTo>
                      <a:pt x="160273" y="144463"/>
                      <a:pt x="162908" y="145790"/>
                      <a:pt x="165544" y="148443"/>
                    </a:cubicBezTo>
                    <a:cubicBezTo>
                      <a:pt x="165544" y="148443"/>
                      <a:pt x="165544" y="148443"/>
                      <a:pt x="249865" y="233341"/>
                    </a:cubicBezTo>
                    <a:cubicBezTo>
                      <a:pt x="249865" y="233341"/>
                      <a:pt x="249865" y="233341"/>
                      <a:pt x="280167" y="232015"/>
                    </a:cubicBezTo>
                    <a:cubicBezTo>
                      <a:pt x="282803" y="232015"/>
                      <a:pt x="285438" y="233341"/>
                      <a:pt x="286755" y="234668"/>
                    </a:cubicBezTo>
                    <a:cubicBezTo>
                      <a:pt x="286755" y="234668"/>
                      <a:pt x="286755" y="234668"/>
                      <a:pt x="335503" y="283750"/>
                    </a:cubicBezTo>
                    <a:cubicBezTo>
                      <a:pt x="338138" y="286403"/>
                      <a:pt x="338138" y="289056"/>
                      <a:pt x="338138" y="293036"/>
                    </a:cubicBezTo>
                    <a:cubicBezTo>
                      <a:pt x="336821" y="295689"/>
                      <a:pt x="334186" y="298342"/>
                      <a:pt x="330233" y="298342"/>
                    </a:cubicBezTo>
                    <a:cubicBezTo>
                      <a:pt x="330233" y="298342"/>
                      <a:pt x="330233" y="298342"/>
                      <a:pt x="311788" y="303648"/>
                    </a:cubicBezTo>
                    <a:cubicBezTo>
                      <a:pt x="307835" y="303648"/>
                      <a:pt x="305200" y="306301"/>
                      <a:pt x="303883" y="310281"/>
                    </a:cubicBezTo>
                    <a:cubicBezTo>
                      <a:pt x="303883" y="310281"/>
                      <a:pt x="303883" y="310281"/>
                      <a:pt x="299930" y="331505"/>
                    </a:cubicBezTo>
                    <a:cubicBezTo>
                      <a:pt x="298613" y="334158"/>
                      <a:pt x="295978" y="336812"/>
                      <a:pt x="293343" y="338138"/>
                    </a:cubicBezTo>
                    <a:cubicBezTo>
                      <a:pt x="292025" y="338138"/>
                      <a:pt x="292025" y="338138"/>
                      <a:pt x="290708" y="338138"/>
                    </a:cubicBezTo>
                    <a:cubicBezTo>
                      <a:pt x="288073" y="338138"/>
                      <a:pt x="285438" y="336812"/>
                      <a:pt x="284120" y="335485"/>
                    </a:cubicBezTo>
                    <a:cubicBezTo>
                      <a:pt x="284120" y="335485"/>
                      <a:pt x="284120" y="335485"/>
                      <a:pt x="235372" y="286403"/>
                    </a:cubicBezTo>
                    <a:cubicBezTo>
                      <a:pt x="232737" y="283750"/>
                      <a:pt x="232737" y="281097"/>
                      <a:pt x="232737" y="279770"/>
                    </a:cubicBezTo>
                    <a:cubicBezTo>
                      <a:pt x="232737" y="279770"/>
                      <a:pt x="232737" y="279770"/>
                      <a:pt x="234054" y="249260"/>
                    </a:cubicBezTo>
                    <a:cubicBezTo>
                      <a:pt x="234054" y="249260"/>
                      <a:pt x="234054" y="249260"/>
                      <a:pt x="149733" y="164361"/>
                    </a:cubicBezTo>
                    <a:cubicBezTo>
                      <a:pt x="144463" y="159055"/>
                      <a:pt x="144463" y="152422"/>
                      <a:pt x="149733" y="148443"/>
                    </a:cubicBezTo>
                    <a:cubicBezTo>
                      <a:pt x="151051" y="145790"/>
                      <a:pt x="155003" y="144463"/>
                      <a:pt x="157638" y="144463"/>
                    </a:cubicBezTo>
                    <a:close/>
                    <a:moveTo>
                      <a:pt x="145922" y="120650"/>
                    </a:moveTo>
                    <a:cubicBezTo>
                      <a:pt x="157893" y="120650"/>
                      <a:pt x="167203" y="128373"/>
                      <a:pt x="169863" y="137383"/>
                    </a:cubicBezTo>
                    <a:cubicBezTo>
                      <a:pt x="167203" y="134809"/>
                      <a:pt x="161883" y="133522"/>
                      <a:pt x="157893" y="133522"/>
                    </a:cubicBezTo>
                    <a:cubicBezTo>
                      <a:pt x="151242" y="133522"/>
                      <a:pt x="145922" y="136096"/>
                      <a:pt x="141931" y="141245"/>
                    </a:cubicBezTo>
                    <a:cubicBezTo>
                      <a:pt x="133951" y="147680"/>
                      <a:pt x="132620" y="160552"/>
                      <a:pt x="137941" y="168275"/>
                    </a:cubicBezTo>
                    <a:cubicBezTo>
                      <a:pt x="128630" y="165701"/>
                      <a:pt x="120650" y="156691"/>
                      <a:pt x="120650" y="145106"/>
                    </a:cubicBezTo>
                    <a:cubicBezTo>
                      <a:pt x="120650" y="132234"/>
                      <a:pt x="132620" y="120650"/>
                      <a:pt x="145922" y="120650"/>
                    </a:cubicBezTo>
                    <a:close/>
                    <a:moveTo>
                      <a:pt x="146051" y="60325"/>
                    </a:moveTo>
                    <a:cubicBezTo>
                      <a:pt x="192063" y="60325"/>
                      <a:pt x="230188" y="98810"/>
                      <a:pt x="230188" y="145257"/>
                    </a:cubicBezTo>
                    <a:cubicBezTo>
                      <a:pt x="230188" y="159854"/>
                      <a:pt x="226244" y="174452"/>
                      <a:pt x="219671" y="186395"/>
                    </a:cubicBezTo>
                    <a:lnTo>
                      <a:pt x="193378" y="161181"/>
                    </a:lnTo>
                    <a:cubicBezTo>
                      <a:pt x="196007" y="155873"/>
                      <a:pt x="196007" y="150565"/>
                      <a:pt x="196007" y="145257"/>
                    </a:cubicBezTo>
                    <a:cubicBezTo>
                      <a:pt x="196007" y="117388"/>
                      <a:pt x="173658" y="94828"/>
                      <a:pt x="146051" y="94828"/>
                    </a:cubicBezTo>
                    <a:cubicBezTo>
                      <a:pt x="118443" y="94828"/>
                      <a:pt x="96094" y="117388"/>
                      <a:pt x="96094" y="145257"/>
                    </a:cubicBezTo>
                    <a:cubicBezTo>
                      <a:pt x="96094" y="173125"/>
                      <a:pt x="118443" y="195685"/>
                      <a:pt x="146051" y="195685"/>
                    </a:cubicBezTo>
                    <a:cubicBezTo>
                      <a:pt x="151309" y="195685"/>
                      <a:pt x="156568" y="194358"/>
                      <a:pt x="161827" y="193031"/>
                    </a:cubicBezTo>
                    <a:cubicBezTo>
                      <a:pt x="161827" y="193031"/>
                      <a:pt x="161827" y="193031"/>
                      <a:pt x="188119" y="219572"/>
                    </a:cubicBezTo>
                    <a:cubicBezTo>
                      <a:pt x="174973" y="226207"/>
                      <a:pt x="161827" y="230188"/>
                      <a:pt x="146051" y="230188"/>
                    </a:cubicBezTo>
                    <a:cubicBezTo>
                      <a:pt x="100038" y="230188"/>
                      <a:pt x="61913" y="191703"/>
                      <a:pt x="61913" y="145257"/>
                    </a:cubicBezTo>
                    <a:cubicBezTo>
                      <a:pt x="61913" y="98810"/>
                      <a:pt x="100038" y="60325"/>
                      <a:pt x="146051" y="60325"/>
                    </a:cubicBezTo>
                    <a:close/>
                    <a:moveTo>
                      <a:pt x="145257" y="0"/>
                    </a:moveTo>
                    <a:cubicBezTo>
                      <a:pt x="225808" y="0"/>
                      <a:pt x="290513" y="64705"/>
                      <a:pt x="290513" y="145257"/>
                    </a:cubicBezTo>
                    <a:cubicBezTo>
                      <a:pt x="290513" y="172987"/>
                      <a:pt x="282590" y="199398"/>
                      <a:pt x="269385" y="221846"/>
                    </a:cubicBezTo>
                    <a:cubicBezTo>
                      <a:pt x="269385" y="221846"/>
                      <a:pt x="269385" y="221846"/>
                      <a:pt x="254859" y="221846"/>
                    </a:cubicBezTo>
                    <a:cubicBezTo>
                      <a:pt x="254859" y="221846"/>
                      <a:pt x="254859" y="221846"/>
                      <a:pt x="239013" y="206000"/>
                    </a:cubicBezTo>
                    <a:cubicBezTo>
                      <a:pt x="249577" y="188833"/>
                      <a:pt x="256180" y="167705"/>
                      <a:pt x="256180" y="145257"/>
                    </a:cubicBezTo>
                    <a:cubicBezTo>
                      <a:pt x="256180" y="84513"/>
                      <a:pt x="207321" y="34333"/>
                      <a:pt x="145257" y="34333"/>
                    </a:cubicBezTo>
                    <a:cubicBezTo>
                      <a:pt x="84513" y="34333"/>
                      <a:pt x="34333" y="84513"/>
                      <a:pt x="34333" y="145257"/>
                    </a:cubicBezTo>
                    <a:cubicBezTo>
                      <a:pt x="34333" y="207321"/>
                      <a:pt x="84513" y="256180"/>
                      <a:pt x="145257" y="256180"/>
                    </a:cubicBezTo>
                    <a:cubicBezTo>
                      <a:pt x="167705" y="256180"/>
                      <a:pt x="188834" y="249577"/>
                      <a:pt x="206000" y="239013"/>
                    </a:cubicBezTo>
                    <a:cubicBezTo>
                      <a:pt x="206000" y="239013"/>
                      <a:pt x="206000" y="239013"/>
                      <a:pt x="221847" y="254859"/>
                    </a:cubicBezTo>
                    <a:cubicBezTo>
                      <a:pt x="221847" y="254859"/>
                      <a:pt x="221847" y="254859"/>
                      <a:pt x="221847" y="269385"/>
                    </a:cubicBezTo>
                    <a:cubicBezTo>
                      <a:pt x="199398" y="282590"/>
                      <a:pt x="172988" y="290513"/>
                      <a:pt x="145257" y="290513"/>
                    </a:cubicBezTo>
                    <a:cubicBezTo>
                      <a:pt x="64705" y="290513"/>
                      <a:pt x="0" y="225808"/>
                      <a:pt x="0" y="145257"/>
                    </a:cubicBezTo>
                    <a:cubicBezTo>
                      <a:pt x="0" y="64705"/>
                      <a:pt x="64705" y="0"/>
                      <a:pt x="145257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2473454" y="4191000"/>
                <a:ext cx="4191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1541546" y="3779129"/>
              <a:ext cx="2241974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TW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專業的問答平台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407991" y="2533936"/>
            <a:ext cx="2829245" cy="1650429"/>
            <a:chOff x="3549226" y="2533937"/>
            <a:chExt cx="2829245" cy="1650429"/>
          </a:xfrm>
        </p:grpSpPr>
        <p:grpSp>
          <p:nvGrpSpPr>
            <p:cNvPr id="42" name="组合 41"/>
            <p:cNvGrpSpPr/>
            <p:nvPr/>
          </p:nvGrpSpPr>
          <p:grpSpPr>
            <a:xfrm>
              <a:off x="4500718" y="2533937"/>
              <a:ext cx="937745" cy="1650429"/>
              <a:chOff x="2246441" y="2654301"/>
              <a:chExt cx="873126" cy="1536699"/>
            </a:xfrm>
          </p:grpSpPr>
          <p:sp>
            <p:nvSpPr>
              <p:cNvPr id="46" name="椭圆 12"/>
              <p:cNvSpPr/>
              <p:nvPr/>
            </p:nvSpPr>
            <p:spPr>
              <a:xfrm>
                <a:off x="2246441" y="2654301"/>
                <a:ext cx="873126" cy="873123"/>
              </a:xfrm>
              <a:custGeom>
                <a:avLst/>
                <a:gdLst>
                  <a:gd name="connsiteX0" fmla="*/ 199497 w 331788"/>
                  <a:gd name="connsiteY0" fmla="*/ 265112 h 331787"/>
                  <a:gd name="connsiteX1" fmla="*/ 209798 w 331788"/>
                  <a:gd name="connsiteY1" fmla="*/ 279217 h 331787"/>
                  <a:gd name="connsiteX2" fmla="*/ 238126 w 331788"/>
                  <a:gd name="connsiteY2" fmla="*/ 315118 h 331787"/>
                  <a:gd name="connsiteX3" fmla="*/ 166018 w 331788"/>
                  <a:gd name="connsiteY3" fmla="*/ 331787 h 331787"/>
                  <a:gd name="connsiteX4" fmla="*/ 122238 w 331788"/>
                  <a:gd name="connsiteY4" fmla="*/ 325376 h 331787"/>
                  <a:gd name="connsiteX5" fmla="*/ 199497 w 331788"/>
                  <a:gd name="connsiteY5" fmla="*/ 265112 h 331787"/>
                  <a:gd name="connsiteX6" fmla="*/ 190500 w 331788"/>
                  <a:gd name="connsiteY6" fmla="*/ 228600 h 331787"/>
                  <a:gd name="connsiteX7" fmla="*/ 201490 w 331788"/>
                  <a:gd name="connsiteY7" fmla="*/ 228600 h 331787"/>
                  <a:gd name="connsiteX8" fmla="*/ 206375 w 331788"/>
                  <a:gd name="connsiteY8" fmla="*/ 236394 h 331787"/>
                  <a:gd name="connsiteX9" fmla="*/ 200269 w 331788"/>
                  <a:gd name="connsiteY9" fmla="*/ 242888 h 331787"/>
                  <a:gd name="connsiteX10" fmla="*/ 190500 w 331788"/>
                  <a:gd name="connsiteY10" fmla="*/ 228600 h 331787"/>
                  <a:gd name="connsiteX11" fmla="*/ 146452 w 331788"/>
                  <a:gd name="connsiteY11" fmla="*/ 228600 h 331787"/>
                  <a:gd name="connsiteX12" fmla="*/ 164590 w 331788"/>
                  <a:gd name="connsiteY12" fmla="*/ 229897 h 331787"/>
                  <a:gd name="connsiteX13" fmla="*/ 165885 w 331788"/>
                  <a:gd name="connsiteY13" fmla="*/ 229897 h 331787"/>
                  <a:gd name="connsiteX14" fmla="*/ 173659 w 331788"/>
                  <a:gd name="connsiteY14" fmla="*/ 229897 h 331787"/>
                  <a:gd name="connsiteX15" fmla="*/ 190501 w 331788"/>
                  <a:gd name="connsiteY15" fmla="*/ 253240 h 331787"/>
                  <a:gd name="connsiteX16" fmla="*/ 103699 w 331788"/>
                  <a:gd name="connsiteY16" fmla="*/ 320675 h 331787"/>
                  <a:gd name="connsiteX17" fmla="*/ 77788 w 331788"/>
                  <a:gd name="connsiteY17" fmla="*/ 306410 h 331787"/>
                  <a:gd name="connsiteX18" fmla="*/ 112768 w 331788"/>
                  <a:gd name="connsiteY18" fmla="*/ 244162 h 331787"/>
                  <a:gd name="connsiteX19" fmla="*/ 121837 w 331788"/>
                  <a:gd name="connsiteY19" fmla="*/ 245459 h 331787"/>
                  <a:gd name="connsiteX20" fmla="*/ 146452 w 331788"/>
                  <a:gd name="connsiteY20" fmla="*/ 228600 h 331787"/>
                  <a:gd name="connsiteX21" fmla="*/ 323851 w 331788"/>
                  <a:gd name="connsiteY21" fmla="*/ 217487 h 331787"/>
                  <a:gd name="connsiteX22" fmla="*/ 249631 w 331788"/>
                  <a:gd name="connsiteY22" fmla="*/ 307975 h 331787"/>
                  <a:gd name="connsiteX23" fmla="*/ 207963 w 331788"/>
                  <a:gd name="connsiteY23" fmla="*/ 253682 h 331787"/>
                  <a:gd name="connsiteX24" fmla="*/ 218380 w 331788"/>
                  <a:gd name="connsiteY24" fmla="*/ 243341 h 331787"/>
                  <a:gd name="connsiteX25" fmla="*/ 227495 w 331788"/>
                  <a:gd name="connsiteY25" fmla="*/ 244634 h 331787"/>
                  <a:gd name="connsiteX26" fmla="*/ 253537 w 331788"/>
                  <a:gd name="connsiteY26" fmla="*/ 225243 h 331787"/>
                  <a:gd name="connsiteX27" fmla="*/ 323851 w 331788"/>
                  <a:gd name="connsiteY27" fmla="*/ 217487 h 331787"/>
                  <a:gd name="connsiteX28" fmla="*/ 3175 w 331788"/>
                  <a:gd name="connsiteY28" fmla="*/ 196850 h 331787"/>
                  <a:gd name="connsiteX29" fmla="*/ 93642 w 331788"/>
                  <a:gd name="connsiteY29" fmla="*/ 222902 h 331787"/>
                  <a:gd name="connsiteX30" fmla="*/ 100013 w 331788"/>
                  <a:gd name="connsiteY30" fmla="*/ 235927 h 331787"/>
                  <a:gd name="connsiteX31" fmla="*/ 65610 w 331788"/>
                  <a:gd name="connsiteY31" fmla="*/ 298450 h 331787"/>
                  <a:gd name="connsiteX32" fmla="*/ 3175 w 331788"/>
                  <a:gd name="connsiteY32" fmla="*/ 196850 h 331787"/>
                  <a:gd name="connsiteX33" fmla="*/ 146517 w 331788"/>
                  <a:gd name="connsiteY33" fmla="*/ 192087 h 331787"/>
                  <a:gd name="connsiteX34" fmla="*/ 163513 w 331788"/>
                  <a:gd name="connsiteY34" fmla="*/ 215900 h 331787"/>
                  <a:gd name="connsiteX35" fmla="*/ 147825 w 331788"/>
                  <a:gd name="connsiteY35" fmla="*/ 214577 h 331787"/>
                  <a:gd name="connsiteX36" fmla="*/ 141288 w 331788"/>
                  <a:gd name="connsiteY36" fmla="*/ 200025 h 331787"/>
                  <a:gd name="connsiteX37" fmla="*/ 146517 w 331788"/>
                  <a:gd name="connsiteY37" fmla="*/ 192087 h 331787"/>
                  <a:gd name="connsiteX38" fmla="*/ 277877 w 331788"/>
                  <a:gd name="connsiteY38" fmla="*/ 160337 h 331787"/>
                  <a:gd name="connsiteX39" fmla="*/ 314326 w 331788"/>
                  <a:gd name="connsiteY39" fmla="*/ 204624 h 331787"/>
                  <a:gd name="connsiteX40" fmla="*/ 253143 w 331788"/>
                  <a:gd name="connsiteY40" fmla="*/ 211137 h 331787"/>
                  <a:gd name="connsiteX41" fmla="*/ 249238 w 331788"/>
                  <a:gd name="connsiteY41" fmla="*/ 203322 h 331787"/>
                  <a:gd name="connsiteX42" fmla="*/ 277877 w 331788"/>
                  <a:gd name="connsiteY42" fmla="*/ 160337 h 331787"/>
                  <a:gd name="connsiteX43" fmla="*/ 290513 w 331788"/>
                  <a:gd name="connsiteY43" fmla="*/ 153987 h 331787"/>
                  <a:gd name="connsiteX44" fmla="*/ 331788 w 331788"/>
                  <a:gd name="connsiteY44" fmla="*/ 167061 h 331787"/>
                  <a:gd name="connsiteX45" fmla="*/ 329125 w 331788"/>
                  <a:gd name="connsiteY45" fmla="*/ 198437 h 331787"/>
                  <a:gd name="connsiteX46" fmla="*/ 290513 w 331788"/>
                  <a:gd name="connsiteY46" fmla="*/ 153987 h 331787"/>
                  <a:gd name="connsiteX47" fmla="*/ 113341 w 331788"/>
                  <a:gd name="connsiteY47" fmla="*/ 139700 h 331787"/>
                  <a:gd name="connsiteX48" fmla="*/ 130085 w 331788"/>
                  <a:gd name="connsiteY48" fmla="*/ 169324 h 331787"/>
                  <a:gd name="connsiteX49" fmla="*/ 136525 w 331788"/>
                  <a:gd name="connsiteY49" fmla="*/ 178340 h 331787"/>
                  <a:gd name="connsiteX50" fmla="*/ 128797 w 331788"/>
                  <a:gd name="connsiteY50" fmla="*/ 191219 h 331787"/>
                  <a:gd name="connsiteX51" fmla="*/ 121069 w 331788"/>
                  <a:gd name="connsiteY51" fmla="*/ 189932 h 331787"/>
                  <a:gd name="connsiteX52" fmla="*/ 95310 w 331788"/>
                  <a:gd name="connsiteY52" fmla="*/ 207963 h 331787"/>
                  <a:gd name="connsiteX53" fmla="*/ 1288 w 331788"/>
                  <a:gd name="connsiteY53" fmla="*/ 179628 h 331787"/>
                  <a:gd name="connsiteX54" fmla="*/ 0 w 331788"/>
                  <a:gd name="connsiteY54" fmla="*/ 165460 h 331787"/>
                  <a:gd name="connsiteX55" fmla="*/ 1288 w 331788"/>
                  <a:gd name="connsiteY55" fmla="*/ 151292 h 331787"/>
                  <a:gd name="connsiteX56" fmla="*/ 113341 w 331788"/>
                  <a:gd name="connsiteY56" fmla="*/ 139700 h 331787"/>
                  <a:gd name="connsiteX57" fmla="*/ 186315 w 331788"/>
                  <a:gd name="connsiteY57" fmla="*/ 138112 h 331787"/>
                  <a:gd name="connsiteX58" fmla="*/ 268288 w 331788"/>
                  <a:gd name="connsiteY58" fmla="*/ 149780 h 331787"/>
                  <a:gd name="connsiteX59" fmla="*/ 238829 w 331788"/>
                  <a:gd name="connsiteY59" fmla="*/ 193860 h 331787"/>
                  <a:gd name="connsiteX60" fmla="*/ 227301 w 331788"/>
                  <a:gd name="connsiteY60" fmla="*/ 191267 h 331787"/>
                  <a:gd name="connsiteX61" fmla="*/ 200404 w 331788"/>
                  <a:gd name="connsiteY61" fmla="*/ 214604 h 331787"/>
                  <a:gd name="connsiteX62" fmla="*/ 179911 w 331788"/>
                  <a:gd name="connsiteY62" fmla="*/ 215900 h 331787"/>
                  <a:gd name="connsiteX63" fmla="*/ 155575 w 331788"/>
                  <a:gd name="connsiteY63" fmla="*/ 179599 h 331787"/>
                  <a:gd name="connsiteX64" fmla="*/ 173507 w 331788"/>
                  <a:gd name="connsiteY64" fmla="*/ 154966 h 331787"/>
                  <a:gd name="connsiteX65" fmla="*/ 186315 w 331788"/>
                  <a:gd name="connsiteY65" fmla="*/ 138112 h 331787"/>
                  <a:gd name="connsiteX66" fmla="*/ 168276 w 331788"/>
                  <a:gd name="connsiteY66" fmla="*/ 138112 h 331787"/>
                  <a:gd name="connsiteX67" fmla="*/ 161661 w 331788"/>
                  <a:gd name="connsiteY67" fmla="*/ 145566 h 331787"/>
                  <a:gd name="connsiteX68" fmla="*/ 145786 w 331788"/>
                  <a:gd name="connsiteY68" fmla="*/ 166687 h 331787"/>
                  <a:gd name="connsiteX69" fmla="*/ 141817 w 331788"/>
                  <a:gd name="connsiteY69" fmla="*/ 161718 h 331787"/>
                  <a:gd name="connsiteX70" fmla="*/ 128588 w 331788"/>
                  <a:gd name="connsiteY70" fmla="*/ 139354 h 331787"/>
                  <a:gd name="connsiteX71" fmla="*/ 168276 w 331788"/>
                  <a:gd name="connsiteY71" fmla="*/ 138112 h 331787"/>
                  <a:gd name="connsiteX72" fmla="*/ 220028 w 331788"/>
                  <a:gd name="connsiteY72" fmla="*/ 103187 h 331787"/>
                  <a:gd name="connsiteX73" fmla="*/ 232728 w 331788"/>
                  <a:gd name="connsiteY73" fmla="*/ 105784 h 331787"/>
                  <a:gd name="connsiteX74" fmla="*/ 237808 w 331788"/>
                  <a:gd name="connsiteY74" fmla="*/ 105784 h 331787"/>
                  <a:gd name="connsiteX75" fmla="*/ 246698 w 331788"/>
                  <a:gd name="connsiteY75" fmla="*/ 118773 h 331787"/>
                  <a:gd name="connsiteX76" fmla="*/ 255588 w 331788"/>
                  <a:gd name="connsiteY76" fmla="*/ 131762 h 331787"/>
                  <a:gd name="connsiteX77" fmla="*/ 198438 w 331788"/>
                  <a:gd name="connsiteY77" fmla="*/ 125267 h 331787"/>
                  <a:gd name="connsiteX78" fmla="*/ 220028 w 331788"/>
                  <a:gd name="connsiteY78" fmla="*/ 103187 h 331787"/>
                  <a:gd name="connsiteX79" fmla="*/ 317236 w 331788"/>
                  <a:gd name="connsiteY79" fmla="*/ 98425 h 331787"/>
                  <a:gd name="connsiteX80" fmla="*/ 331788 w 331788"/>
                  <a:gd name="connsiteY80" fmla="*/ 152400 h 331787"/>
                  <a:gd name="connsiteX81" fmla="*/ 292100 w 331788"/>
                  <a:gd name="connsiteY81" fmla="*/ 140552 h 331787"/>
                  <a:gd name="connsiteX82" fmla="*/ 317236 w 331788"/>
                  <a:gd name="connsiteY82" fmla="*/ 98425 h 331787"/>
                  <a:gd name="connsiteX83" fmla="*/ 286068 w 331788"/>
                  <a:gd name="connsiteY83" fmla="*/ 52387 h 331787"/>
                  <a:gd name="connsiteX84" fmla="*/ 309563 w 331788"/>
                  <a:gd name="connsiteY84" fmla="*/ 84748 h 331787"/>
                  <a:gd name="connsiteX85" fmla="*/ 278236 w 331788"/>
                  <a:gd name="connsiteY85" fmla="*/ 136525 h 331787"/>
                  <a:gd name="connsiteX86" fmla="*/ 276931 w 331788"/>
                  <a:gd name="connsiteY86" fmla="*/ 136525 h 331787"/>
                  <a:gd name="connsiteX87" fmla="*/ 258657 w 331788"/>
                  <a:gd name="connsiteY87" fmla="*/ 110636 h 331787"/>
                  <a:gd name="connsiteX88" fmla="*/ 250825 w 331788"/>
                  <a:gd name="connsiteY88" fmla="*/ 98986 h 331787"/>
                  <a:gd name="connsiteX89" fmla="*/ 259962 w 331788"/>
                  <a:gd name="connsiteY89" fmla="*/ 78275 h 331787"/>
                  <a:gd name="connsiteX90" fmla="*/ 258657 w 331788"/>
                  <a:gd name="connsiteY90" fmla="*/ 70509 h 331787"/>
                  <a:gd name="connsiteX91" fmla="*/ 286068 w 331788"/>
                  <a:gd name="connsiteY91" fmla="*/ 52387 h 331787"/>
                  <a:gd name="connsiteX92" fmla="*/ 73025 w 331788"/>
                  <a:gd name="connsiteY92" fmla="*/ 28575 h 331787"/>
                  <a:gd name="connsiteX93" fmla="*/ 107950 w 331788"/>
                  <a:gd name="connsiteY93" fmla="*/ 126377 h 331787"/>
                  <a:gd name="connsiteX94" fmla="*/ 3175 w 331788"/>
                  <a:gd name="connsiteY94" fmla="*/ 138113 h 331787"/>
                  <a:gd name="connsiteX95" fmla="*/ 73025 w 331788"/>
                  <a:gd name="connsiteY95" fmla="*/ 28575 h 331787"/>
                  <a:gd name="connsiteX96" fmla="*/ 203200 w 331788"/>
                  <a:gd name="connsiteY96" fmla="*/ 4762 h 331787"/>
                  <a:gd name="connsiteX97" fmla="*/ 274638 w 331788"/>
                  <a:gd name="connsiteY97" fmla="*/ 41817 h 331787"/>
                  <a:gd name="connsiteX98" fmla="*/ 251258 w 331788"/>
                  <a:gd name="connsiteY98" fmla="*/ 57150 h 331787"/>
                  <a:gd name="connsiteX99" fmla="*/ 233074 w 331788"/>
                  <a:gd name="connsiteY99" fmla="*/ 50761 h 331787"/>
                  <a:gd name="connsiteX100" fmla="*/ 225281 w 331788"/>
                  <a:gd name="connsiteY100" fmla="*/ 52039 h 331787"/>
                  <a:gd name="connsiteX101" fmla="*/ 203200 w 331788"/>
                  <a:gd name="connsiteY101" fmla="*/ 4762 h 331787"/>
                  <a:gd name="connsiteX102" fmla="*/ 165260 w 331788"/>
                  <a:gd name="connsiteY102" fmla="*/ 0 h 331787"/>
                  <a:gd name="connsiteX103" fmla="*/ 185786 w 331788"/>
                  <a:gd name="connsiteY103" fmla="*/ 1290 h 331787"/>
                  <a:gd name="connsiteX104" fmla="*/ 212725 w 331788"/>
                  <a:gd name="connsiteY104" fmla="*/ 59333 h 331787"/>
                  <a:gd name="connsiteX105" fmla="*/ 205028 w 331788"/>
                  <a:gd name="connsiteY105" fmla="*/ 77390 h 331787"/>
                  <a:gd name="connsiteX106" fmla="*/ 208876 w 331788"/>
                  <a:gd name="connsiteY106" fmla="*/ 91579 h 331787"/>
                  <a:gd name="connsiteX107" fmla="*/ 179371 w 331788"/>
                  <a:gd name="connsiteY107" fmla="*/ 122535 h 331787"/>
                  <a:gd name="connsiteX108" fmla="*/ 176806 w 331788"/>
                  <a:gd name="connsiteY108" fmla="*/ 122535 h 331787"/>
                  <a:gd name="connsiteX109" fmla="*/ 122927 w 331788"/>
                  <a:gd name="connsiteY109" fmla="*/ 123825 h 331787"/>
                  <a:gd name="connsiteX110" fmla="*/ 85725 w 331788"/>
                  <a:gd name="connsiteY110" fmla="*/ 20637 h 331787"/>
                  <a:gd name="connsiteX111" fmla="*/ 165260 w 331788"/>
                  <a:gd name="connsiteY111" fmla="*/ 0 h 331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31788" h="331787">
                    <a:moveTo>
                      <a:pt x="199497" y="265112"/>
                    </a:moveTo>
                    <a:cubicBezTo>
                      <a:pt x="203360" y="270241"/>
                      <a:pt x="205935" y="274088"/>
                      <a:pt x="209798" y="279217"/>
                    </a:cubicBezTo>
                    <a:cubicBezTo>
                      <a:pt x="222674" y="295885"/>
                      <a:pt x="231688" y="307425"/>
                      <a:pt x="238126" y="315118"/>
                    </a:cubicBezTo>
                    <a:cubicBezTo>
                      <a:pt x="216236" y="325376"/>
                      <a:pt x="191771" y="331787"/>
                      <a:pt x="166018" y="331787"/>
                    </a:cubicBezTo>
                    <a:cubicBezTo>
                      <a:pt x="150566" y="331787"/>
                      <a:pt x="136402" y="329223"/>
                      <a:pt x="122238" y="325376"/>
                    </a:cubicBezTo>
                    <a:cubicBezTo>
                      <a:pt x="141553" y="312554"/>
                      <a:pt x="169881" y="293321"/>
                      <a:pt x="199497" y="265112"/>
                    </a:cubicBezTo>
                    <a:close/>
                    <a:moveTo>
                      <a:pt x="190500" y="228600"/>
                    </a:moveTo>
                    <a:cubicBezTo>
                      <a:pt x="194163" y="228600"/>
                      <a:pt x="197827" y="228600"/>
                      <a:pt x="201490" y="228600"/>
                    </a:cubicBezTo>
                    <a:cubicBezTo>
                      <a:pt x="202712" y="231198"/>
                      <a:pt x="203933" y="233796"/>
                      <a:pt x="206375" y="236394"/>
                    </a:cubicBezTo>
                    <a:cubicBezTo>
                      <a:pt x="203933" y="237693"/>
                      <a:pt x="201490" y="240290"/>
                      <a:pt x="200269" y="242888"/>
                    </a:cubicBezTo>
                    <a:cubicBezTo>
                      <a:pt x="196606" y="237693"/>
                      <a:pt x="194163" y="233796"/>
                      <a:pt x="190500" y="228600"/>
                    </a:cubicBezTo>
                    <a:close/>
                    <a:moveTo>
                      <a:pt x="146452" y="228600"/>
                    </a:moveTo>
                    <a:cubicBezTo>
                      <a:pt x="152930" y="228600"/>
                      <a:pt x="159408" y="229897"/>
                      <a:pt x="164590" y="229897"/>
                    </a:cubicBezTo>
                    <a:cubicBezTo>
                      <a:pt x="164590" y="229897"/>
                      <a:pt x="164590" y="229897"/>
                      <a:pt x="165885" y="229897"/>
                    </a:cubicBezTo>
                    <a:cubicBezTo>
                      <a:pt x="168477" y="229897"/>
                      <a:pt x="171068" y="229897"/>
                      <a:pt x="173659" y="229897"/>
                    </a:cubicBezTo>
                    <a:cubicBezTo>
                      <a:pt x="178841" y="237678"/>
                      <a:pt x="185319" y="245459"/>
                      <a:pt x="190501" y="253240"/>
                    </a:cubicBezTo>
                    <a:cubicBezTo>
                      <a:pt x="156817" y="286958"/>
                      <a:pt x="123132" y="309004"/>
                      <a:pt x="103699" y="320675"/>
                    </a:cubicBezTo>
                    <a:cubicBezTo>
                      <a:pt x="94630" y="316785"/>
                      <a:pt x="85561" y="311597"/>
                      <a:pt x="77788" y="306410"/>
                    </a:cubicBezTo>
                    <a:cubicBezTo>
                      <a:pt x="84266" y="293442"/>
                      <a:pt x="97221" y="271396"/>
                      <a:pt x="112768" y="244162"/>
                    </a:cubicBezTo>
                    <a:cubicBezTo>
                      <a:pt x="115359" y="245459"/>
                      <a:pt x="117950" y="245459"/>
                      <a:pt x="121837" y="245459"/>
                    </a:cubicBezTo>
                    <a:cubicBezTo>
                      <a:pt x="132201" y="245459"/>
                      <a:pt x="142566" y="238975"/>
                      <a:pt x="146452" y="228600"/>
                    </a:cubicBezTo>
                    <a:close/>
                    <a:moveTo>
                      <a:pt x="323851" y="217487"/>
                    </a:moveTo>
                    <a:cubicBezTo>
                      <a:pt x="310830" y="256268"/>
                      <a:pt x="284788" y="287292"/>
                      <a:pt x="249631" y="307975"/>
                    </a:cubicBezTo>
                    <a:cubicBezTo>
                      <a:pt x="240516" y="295048"/>
                      <a:pt x="224890" y="275658"/>
                      <a:pt x="207963" y="253682"/>
                    </a:cubicBezTo>
                    <a:cubicBezTo>
                      <a:pt x="211869" y="249804"/>
                      <a:pt x="214474" y="247219"/>
                      <a:pt x="218380" y="243341"/>
                    </a:cubicBezTo>
                    <a:cubicBezTo>
                      <a:pt x="220984" y="244634"/>
                      <a:pt x="223588" y="244634"/>
                      <a:pt x="227495" y="244634"/>
                    </a:cubicBezTo>
                    <a:cubicBezTo>
                      <a:pt x="239214" y="244634"/>
                      <a:pt x="250933" y="236878"/>
                      <a:pt x="253537" y="225243"/>
                    </a:cubicBezTo>
                    <a:cubicBezTo>
                      <a:pt x="280881" y="222658"/>
                      <a:pt x="304319" y="220073"/>
                      <a:pt x="323851" y="217487"/>
                    </a:cubicBezTo>
                    <a:close/>
                    <a:moveTo>
                      <a:pt x="3175" y="196850"/>
                    </a:moveTo>
                    <a:cubicBezTo>
                      <a:pt x="23562" y="204666"/>
                      <a:pt x="55417" y="215086"/>
                      <a:pt x="93642" y="222902"/>
                    </a:cubicBezTo>
                    <a:cubicBezTo>
                      <a:pt x="94916" y="228112"/>
                      <a:pt x="96190" y="232019"/>
                      <a:pt x="100013" y="235927"/>
                    </a:cubicBezTo>
                    <a:cubicBezTo>
                      <a:pt x="84723" y="261978"/>
                      <a:pt x="71981" y="284122"/>
                      <a:pt x="65610" y="298450"/>
                    </a:cubicBezTo>
                    <a:cubicBezTo>
                      <a:pt x="33755" y="273702"/>
                      <a:pt x="10820" y="237230"/>
                      <a:pt x="3175" y="196850"/>
                    </a:cubicBezTo>
                    <a:close/>
                    <a:moveTo>
                      <a:pt x="146517" y="192087"/>
                    </a:moveTo>
                    <a:cubicBezTo>
                      <a:pt x="151747" y="200025"/>
                      <a:pt x="156976" y="207963"/>
                      <a:pt x="163513" y="215900"/>
                    </a:cubicBezTo>
                    <a:cubicBezTo>
                      <a:pt x="158284" y="215900"/>
                      <a:pt x="153054" y="214577"/>
                      <a:pt x="147825" y="214577"/>
                    </a:cubicBezTo>
                    <a:cubicBezTo>
                      <a:pt x="147825" y="209286"/>
                      <a:pt x="145210" y="203994"/>
                      <a:pt x="141288" y="200025"/>
                    </a:cubicBezTo>
                    <a:cubicBezTo>
                      <a:pt x="142595" y="197379"/>
                      <a:pt x="145210" y="194733"/>
                      <a:pt x="146517" y="192087"/>
                    </a:cubicBezTo>
                    <a:close/>
                    <a:moveTo>
                      <a:pt x="277877" y="160337"/>
                    </a:moveTo>
                    <a:cubicBezTo>
                      <a:pt x="290894" y="175968"/>
                      <a:pt x="302610" y="190296"/>
                      <a:pt x="314326" y="204624"/>
                    </a:cubicBezTo>
                    <a:cubicBezTo>
                      <a:pt x="297403" y="205927"/>
                      <a:pt x="276575" y="208532"/>
                      <a:pt x="253143" y="211137"/>
                    </a:cubicBezTo>
                    <a:cubicBezTo>
                      <a:pt x="251842" y="207230"/>
                      <a:pt x="251842" y="204624"/>
                      <a:pt x="249238" y="203322"/>
                    </a:cubicBezTo>
                    <a:cubicBezTo>
                      <a:pt x="259652" y="188994"/>
                      <a:pt x="270066" y="174665"/>
                      <a:pt x="277877" y="160337"/>
                    </a:cubicBezTo>
                    <a:close/>
                    <a:moveTo>
                      <a:pt x="290513" y="153987"/>
                    </a:moveTo>
                    <a:cubicBezTo>
                      <a:pt x="306490" y="159216"/>
                      <a:pt x="321136" y="163139"/>
                      <a:pt x="331788" y="167061"/>
                    </a:cubicBezTo>
                    <a:cubicBezTo>
                      <a:pt x="331788" y="178827"/>
                      <a:pt x="330457" y="187978"/>
                      <a:pt x="329125" y="198437"/>
                    </a:cubicBezTo>
                    <a:cubicBezTo>
                      <a:pt x="317142" y="185364"/>
                      <a:pt x="303828" y="170983"/>
                      <a:pt x="290513" y="153987"/>
                    </a:cubicBezTo>
                    <a:close/>
                    <a:moveTo>
                      <a:pt x="113341" y="139700"/>
                    </a:moveTo>
                    <a:cubicBezTo>
                      <a:pt x="118493" y="150004"/>
                      <a:pt x="124933" y="160307"/>
                      <a:pt x="130085" y="169324"/>
                    </a:cubicBezTo>
                    <a:cubicBezTo>
                      <a:pt x="132661" y="171900"/>
                      <a:pt x="135237" y="175764"/>
                      <a:pt x="136525" y="178340"/>
                    </a:cubicBezTo>
                    <a:cubicBezTo>
                      <a:pt x="133949" y="183492"/>
                      <a:pt x="131373" y="187356"/>
                      <a:pt x="128797" y="191219"/>
                    </a:cubicBezTo>
                    <a:cubicBezTo>
                      <a:pt x="126221" y="189932"/>
                      <a:pt x="123645" y="189932"/>
                      <a:pt x="121069" y="189932"/>
                    </a:cubicBezTo>
                    <a:cubicBezTo>
                      <a:pt x="109478" y="189932"/>
                      <a:pt x="99174" y="197659"/>
                      <a:pt x="95310" y="207963"/>
                    </a:cubicBezTo>
                    <a:cubicBezTo>
                      <a:pt x="52807" y="200235"/>
                      <a:pt x="19320" y="187356"/>
                      <a:pt x="1288" y="179628"/>
                    </a:cubicBezTo>
                    <a:cubicBezTo>
                      <a:pt x="0" y="174476"/>
                      <a:pt x="0" y="170612"/>
                      <a:pt x="0" y="165460"/>
                    </a:cubicBezTo>
                    <a:cubicBezTo>
                      <a:pt x="0" y="160307"/>
                      <a:pt x="0" y="156444"/>
                      <a:pt x="1288" y="151292"/>
                    </a:cubicBezTo>
                    <a:cubicBezTo>
                      <a:pt x="23183" y="147428"/>
                      <a:pt x="64399" y="142276"/>
                      <a:pt x="113341" y="139700"/>
                    </a:cubicBezTo>
                    <a:close/>
                    <a:moveTo>
                      <a:pt x="186315" y="138112"/>
                    </a:moveTo>
                    <a:cubicBezTo>
                      <a:pt x="215774" y="139408"/>
                      <a:pt x="243952" y="143298"/>
                      <a:pt x="268288" y="149780"/>
                    </a:cubicBezTo>
                    <a:cubicBezTo>
                      <a:pt x="259322" y="164042"/>
                      <a:pt x="249076" y="179599"/>
                      <a:pt x="238829" y="193860"/>
                    </a:cubicBezTo>
                    <a:cubicBezTo>
                      <a:pt x="234986" y="192564"/>
                      <a:pt x="231144" y="191267"/>
                      <a:pt x="227301" y="191267"/>
                    </a:cubicBezTo>
                    <a:cubicBezTo>
                      <a:pt x="213212" y="191267"/>
                      <a:pt x="201685" y="201639"/>
                      <a:pt x="200404" y="214604"/>
                    </a:cubicBezTo>
                    <a:cubicBezTo>
                      <a:pt x="194000" y="214604"/>
                      <a:pt x="186315" y="214604"/>
                      <a:pt x="179911" y="215900"/>
                    </a:cubicBezTo>
                    <a:cubicBezTo>
                      <a:pt x="170945" y="202936"/>
                      <a:pt x="163260" y="191267"/>
                      <a:pt x="155575" y="179599"/>
                    </a:cubicBezTo>
                    <a:cubicBezTo>
                      <a:pt x="160698" y="171820"/>
                      <a:pt x="167102" y="162745"/>
                      <a:pt x="173507" y="154966"/>
                    </a:cubicBezTo>
                    <a:cubicBezTo>
                      <a:pt x="177349" y="148483"/>
                      <a:pt x="182472" y="143298"/>
                      <a:pt x="186315" y="138112"/>
                    </a:cubicBezTo>
                    <a:close/>
                    <a:moveTo>
                      <a:pt x="168276" y="138112"/>
                    </a:moveTo>
                    <a:cubicBezTo>
                      <a:pt x="165630" y="140597"/>
                      <a:pt x="164307" y="143081"/>
                      <a:pt x="161661" y="145566"/>
                    </a:cubicBezTo>
                    <a:cubicBezTo>
                      <a:pt x="156370" y="153020"/>
                      <a:pt x="151078" y="159232"/>
                      <a:pt x="145786" y="166687"/>
                    </a:cubicBezTo>
                    <a:cubicBezTo>
                      <a:pt x="144463" y="165445"/>
                      <a:pt x="143140" y="162960"/>
                      <a:pt x="141817" y="161718"/>
                    </a:cubicBezTo>
                    <a:cubicBezTo>
                      <a:pt x="137849" y="154263"/>
                      <a:pt x="132557" y="146808"/>
                      <a:pt x="128588" y="139354"/>
                    </a:cubicBezTo>
                    <a:cubicBezTo>
                      <a:pt x="141817" y="139354"/>
                      <a:pt x="155047" y="138112"/>
                      <a:pt x="168276" y="138112"/>
                    </a:cubicBezTo>
                    <a:close/>
                    <a:moveTo>
                      <a:pt x="220028" y="103187"/>
                    </a:moveTo>
                    <a:cubicBezTo>
                      <a:pt x="223838" y="104486"/>
                      <a:pt x="227648" y="105784"/>
                      <a:pt x="232728" y="105784"/>
                    </a:cubicBezTo>
                    <a:cubicBezTo>
                      <a:pt x="233998" y="105784"/>
                      <a:pt x="236538" y="105784"/>
                      <a:pt x="237808" y="105784"/>
                    </a:cubicBezTo>
                    <a:cubicBezTo>
                      <a:pt x="241618" y="109681"/>
                      <a:pt x="244158" y="114877"/>
                      <a:pt x="246698" y="118773"/>
                    </a:cubicBezTo>
                    <a:cubicBezTo>
                      <a:pt x="249238" y="122670"/>
                      <a:pt x="253048" y="127865"/>
                      <a:pt x="255588" y="131762"/>
                    </a:cubicBezTo>
                    <a:cubicBezTo>
                      <a:pt x="237808" y="129164"/>
                      <a:pt x="218758" y="126566"/>
                      <a:pt x="198438" y="125267"/>
                    </a:cubicBezTo>
                    <a:cubicBezTo>
                      <a:pt x="206058" y="117474"/>
                      <a:pt x="213678" y="109681"/>
                      <a:pt x="220028" y="103187"/>
                    </a:cubicBezTo>
                    <a:close/>
                    <a:moveTo>
                      <a:pt x="317236" y="98425"/>
                    </a:moveTo>
                    <a:cubicBezTo>
                      <a:pt x="325173" y="115539"/>
                      <a:pt x="329142" y="133969"/>
                      <a:pt x="331788" y="152400"/>
                    </a:cubicBezTo>
                    <a:cubicBezTo>
                      <a:pt x="319882" y="148450"/>
                      <a:pt x="306652" y="144501"/>
                      <a:pt x="292100" y="140552"/>
                    </a:cubicBezTo>
                    <a:cubicBezTo>
                      <a:pt x="301361" y="124754"/>
                      <a:pt x="310621" y="111589"/>
                      <a:pt x="317236" y="98425"/>
                    </a:cubicBezTo>
                    <a:close/>
                    <a:moveTo>
                      <a:pt x="286068" y="52387"/>
                    </a:moveTo>
                    <a:cubicBezTo>
                      <a:pt x="295205" y="61448"/>
                      <a:pt x="303037" y="71803"/>
                      <a:pt x="309563" y="84748"/>
                    </a:cubicBezTo>
                    <a:cubicBezTo>
                      <a:pt x="301731" y="98986"/>
                      <a:pt x="289984" y="117108"/>
                      <a:pt x="278236" y="136525"/>
                    </a:cubicBezTo>
                    <a:cubicBezTo>
                      <a:pt x="278236" y="136525"/>
                      <a:pt x="276931" y="136525"/>
                      <a:pt x="276931" y="136525"/>
                    </a:cubicBezTo>
                    <a:cubicBezTo>
                      <a:pt x="270404" y="127464"/>
                      <a:pt x="265183" y="119697"/>
                      <a:pt x="258657" y="110636"/>
                    </a:cubicBezTo>
                    <a:cubicBezTo>
                      <a:pt x="256046" y="106753"/>
                      <a:pt x="253436" y="102870"/>
                      <a:pt x="250825" y="98986"/>
                    </a:cubicBezTo>
                    <a:cubicBezTo>
                      <a:pt x="256046" y="93809"/>
                      <a:pt x="259962" y="86042"/>
                      <a:pt x="259962" y="78275"/>
                    </a:cubicBezTo>
                    <a:cubicBezTo>
                      <a:pt x="259962" y="75687"/>
                      <a:pt x="259962" y="73098"/>
                      <a:pt x="258657" y="70509"/>
                    </a:cubicBezTo>
                    <a:cubicBezTo>
                      <a:pt x="269099" y="62742"/>
                      <a:pt x="278236" y="57564"/>
                      <a:pt x="286068" y="52387"/>
                    </a:cubicBezTo>
                    <a:close/>
                    <a:moveTo>
                      <a:pt x="73025" y="28575"/>
                    </a:moveTo>
                    <a:cubicBezTo>
                      <a:pt x="79493" y="54655"/>
                      <a:pt x="92428" y="92472"/>
                      <a:pt x="107950" y="126377"/>
                    </a:cubicBezTo>
                    <a:cubicBezTo>
                      <a:pt x="63970" y="128985"/>
                      <a:pt x="25165" y="134201"/>
                      <a:pt x="3175" y="138113"/>
                    </a:cubicBezTo>
                    <a:cubicBezTo>
                      <a:pt x="10936" y="92472"/>
                      <a:pt x="36806" y="53351"/>
                      <a:pt x="73025" y="28575"/>
                    </a:cubicBezTo>
                    <a:close/>
                    <a:moveTo>
                      <a:pt x="203200" y="4762"/>
                    </a:moveTo>
                    <a:cubicBezTo>
                      <a:pt x="230476" y="11151"/>
                      <a:pt x="255155" y="23928"/>
                      <a:pt x="274638" y="41817"/>
                    </a:cubicBezTo>
                    <a:cubicBezTo>
                      <a:pt x="268144" y="45650"/>
                      <a:pt x="260350" y="52039"/>
                      <a:pt x="251258" y="57150"/>
                    </a:cubicBezTo>
                    <a:cubicBezTo>
                      <a:pt x="246063" y="53316"/>
                      <a:pt x="239568" y="50761"/>
                      <a:pt x="233074" y="50761"/>
                    </a:cubicBezTo>
                    <a:cubicBezTo>
                      <a:pt x="230476" y="50761"/>
                      <a:pt x="227879" y="50761"/>
                      <a:pt x="225281" y="52039"/>
                    </a:cubicBezTo>
                    <a:cubicBezTo>
                      <a:pt x="216189" y="34150"/>
                      <a:pt x="208395" y="17539"/>
                      <a:pt x="203200" y="4762"/>
                    </a:cubicBezTo>
                    <a:close/>
                    <a:moveTo>
                      <a:pt x="165260" y="0"/>
                    </a:moveTo>
                    <a:cubicBezTo>
                      <a:pt x="172957" y="0"/>
                      <a:pt x="179371" y="0"/>
                      <a:pt x="185786" y="1290"/>
                    </a:cubicBezTo>
                    <a:cubicBezTo>
                      <a:pt x="192200" y="15478"/>
                      <a:pt x="199897" y="36115"/>
                      <a:pt x="212725" y="59333"/>
                    </a:cubicBezTo>
                    <a:cubicBezTo>
                      <a:pt x="207594" y="63202"/>
                      <a:pt x="205028" y="69651"/>
                      <a:pt x="205028" y="77390"/>
                    </a:cubicBezTo>
                    <a:cubicBezTo>
                      <a:pt x="205028" y="82550"/>
                      <a:pt x="206311" y="87709"/>
                      <a:pt x="208876" y="91579"/>
                    </a:cubicBezTo>
                    <a:cubicBezTo>
                      <a:pt x="198614" y="100608"/>
                      <a:pt x="188351" y="110926"/>
                      <a:pt x="179371" y="122535"/>
                    </a:cubicBezTo>
                    <a:cubicBezTo>
                      <a:pt x="178089" y="122535"/>
                      <a:pt x="178089" y="122535"/>
                      <a:pt x="176806" y="122535"/>
                    </a:cubicBezTo>
                    <a:cubicBezTo>
                      <a:pt x="158846" y="122535"/>
                      <a:pt x="139604" y="123825"/>
                      <a:pt x="122927" y="123825"/>
                    </a:cubicBezTo>
                    <a:cubicBezTo>
                      <a:pt x="104967" y="87709"/>
                      <a:pt x="92139" y="45144"/>
                      <a:pt x="85725" y="20637"/>
                    </a:cubicBezTo>
                    <a:cubicBezTo>
                      <a:pt x="108816" y="7739"/>
                      <a:pt x="135755" y="0"/>
                      <a:pt x="16526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>
                <a:off x="2473454" y="4191000"/>
                <a:ext cx="4191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3549226" y="3745797"/>
              <a:ext cx="2829245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TW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開放性的知識分享平台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37236" y="2594471"/>
            <a:ext cx="2241974" cy="1549702"/>
            <a:chOff x="6101423" y="2655008"/>
            <a:chExt cx="2241974" cy="1549702"/>
          </a:xfrm>
        </p:grpSpPr>
        <p:grpSp>
          <p:nvGrpSpPr>
            <p:cNvPr id="49" name="组合 48"/>
            <p:cNvGrpSpPr/>
            <p:nvPr/>
          </p:nvGrpSpPr>
          <p:grpSpPr>
            <a:xfrm>
              <a:off x="6753538" y="2655008"/>
              <a:ext cx="937745" cy="1529360"/>
              <a:chOff x="2246441" y="2767028"/>
              <a:chExt cx="873126" cy="1423972"/>
            </a:xfrm>
          </p:grpSpPr>
          <p:sp>
            <p:nvSpPr>
              <p:cNvPr id="53" name="椭圆 15"/>
              <p:cNvSpPr/>
              <p:nvPr/>
            </p:nvSpPr>
            <p:spPr>
              <a:xfrm>
                <a:off x="2246441" y="2767028"/>
                <a:ext cx="873126" cy="647670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2473454" y="4191000"/>
                <a:ext cx="4191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矩形 51"/>
            <p:cNvSpPr/>
            <p:nvPr/>
          </p:nvSpPr>
          <p:spPr>
            <a:xfrm>
              <a:off x="6101423" y="3774849"/>
              <a:ext cx="2241974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TW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電子布告欄系統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761679" y="2533934"/>
            <a:ext cx="2241974" cy="1670777"/>
            <a:chOff x="8354241" y="2533933"/>
            <a:chExt cx="2241974" cy="1670777"/>
          </a:xfrm>
        </p:grpSpPr>
        <p:grpSp>
          <p:nvGrpSpPr>
            <p:cNvPr id="56" name="组合 55"/>
            <p:cNvGrpSpPr/>
            <p:nvPr/>
          </p:nvGrpSpPr>
          <p:grpSpPr>
            <a:xfrm>
              <a:off x="9022081" y="2533933"/>
              <a:ext cx="906295" cy="1650429"/>
              <a:chOff x="2261082" y="2654300"/>
              <a:chExt cx="843843" cy="1536700"/>
            </a:xfrm>
          </p:grpSpPr>
          <p:sp>
            <p:nvSpPr>
              <p:cNvPr id="60" name="椭圆 18"/>
              <p:cNvSpPr/>
              <p:nvPr/>
            </p:nvSpPr>
            <p:spPr>
              <a:xfrm>
                <a:off x="2261082" y="2654300"/>
                <a:ext cx="843843" cy="873126"/>
              </a:xfrm>
              <a:custGeom>
                <a:avLst/>
                <a:gdLst>
                  <a:gd name="connsiteX0" fmla="*/ 94055 w 317452"/>
                  <a:gd name="connsiteY0" fmla="*/ 135965 h 328468"/>
                  <a:gd name="connsiteX1" fmla="*/ 94407 w 317452"/>
                  <a:gd name="connsiteY1" fmla="*/ 136055 h 328468"/>
                  <a:gd name="connsiteX2" fmla="*/ 104825 w 317452"/>
                  <a:gd name="connsiteY2" fmla="*/ 158537 h 328468"/>
                  <a:gd name="connsiteX3" fmla="*/ 106109 w 317452"/>
                  <a:gd name="connsiteY3" fmla="*/ 161308 h 328468"/>
                  <a:gd name="connsiteX4" fmla="*/ 98162 w 317452"/>
                  <a:gd name="connsiteY4" fmla="*/ 160053 h 328468"/>
                  <a:gd name="connsiteX5" fmla="*/ 96849 w 317452"/>
                  <a:gd name="connsiteY5" fmla="*/ 160053 h 328468"/>
                  <a:gd name="connsiteX6" fmla="*/ 92911 w 317452"/>
                  <a:gd name="connsiteY6" fmla="*/ 137630 h 328468"/>
                  <a:gd name="connsiteX7" fmla="*/ 93506 w 317452"/>
                  <a:gd name="connsiteY7" fmla="*/ 136765 h 328468"/>
                  <a:gd name="connsiteX8" fmla="*/ 39496 w 317452"/>
                  <a:gd name="connsiteY8" fmla="*/ 115887 h 328468"/>
                  <a:gd name="connsiteX9" fmla="*/ 51437 w 317452"/>
                  <a:gd name="connsiteY9" fmla="*/ 165488 h 328468"/>
                  <a:gd name="connsiteX10" fmla="*/ 48784 w 317452"/>
                  <a:gd name="connsiteY10" fmla="*/ 166793 h 328468"/>
                  <a:gd name="connsiteX11" fmla="*/ 47457 w 317452"/>
                  <a:gd name="connsiteY11" fmla="*/ 170709 h 328468"/>
                  <a:gd name="connsiteX12" fmla="*/ 48784 w 317452"/>
                  <a:gd name="connsiteY12" fmla="*/ 173319 h 328468"/>
                  <a:gd name="connsiteX13" fmla="*/ 52764 w 317452"/>
                  <a:gd name="connsiteY13" fmla="*/ 175930 h 328468"/>
                  <a:gd name="connsiteX14" fmla="*/ 55418 w 317452"/>
                  <a:gd name="connsiteY14" fmla="*/ 174625 h 328468"/>
                  <a:gd name="connsiteX15" fmla="*/ 87263 w 317452"/>
                  <a:gd name="connsiteY15" fmla="*/ 216393 h 328468"/>
                  <a:gd name="connsiteX16" fmla="*/ 55418 w 317452"/>
                  <a:gd name="connsiteY16" fmla="*/ 230752 h 328468"/>
                  <a:gd name="connsiteX17" fmla="*/ 38169 w 317452"/>
                  <a:gd name="connsiteY17" fmla="*/ 224225 h 328468"/>
                  <a:gd name="connsiteX18" fmla="*/ 1017 w 317452"/>
                  <a:gd name="connsiteY18" fmla="*/ 147214 h 328468"/>
                  <a:gd name="connsiteX19" fmla="*/ 7651 w 317452"/>
                  <a:gd name="connsiteY19" fmla="*/ 128940 h 328468"/>
                  <a:gd name="connsiteX20" fmla="*/ 39496 w 317452"/>
                  <a:gd name="connsiteY20" fmla="*/ 115887 h 328468"/>
                  <a:gd name="connsiteX21" fmla="*/ 63900 w 317452"/>
                  <a:gd name="connsiteY21" fmla="*/ 106627 h 328468"/>
                  <a:gd name="connsiteX22" fmla="*/ 71807 w 317452"/>
                  <a:gd name="connsiteY22" fmla="*/ 114982 h 328468"/>
                  <a:gd name="connsiteX23" fmla="*/ 81033 w 317452"/>
                  <a:gd name="connsiteY23" fmla="*/ 133331 h 328468"/>
                  <a:gd name="connsiteX24" fmla="*/ 87623 w 317452"/>
                  <a:gd name="connsiteY24" fmla="*/ 130710 h 328468"/>
                  <a:gd name="connsiteX25" fmla="*/ 95803 w 317452"/>
                  <a:gd name="connsiteY25" fmla="*/ 133422 h 328468"/>
                  <a:gd name="connsiteX26" fmla="*/ 94055 w 317452"/>
                  <a:gd name="connsiteY26" fmla="*/ 135965 h 328468"/>
                  <a:gd name="connsiteX27" fmla="*/ 89115 w 317452"/>
                  <a:gd name="connsiteY27" fmla="*/ 134702 h 328468"/>
                  <a:gd name="connsiteX28" fmla="*/ 83823 w 317452"/>
                  <a:gd name="connsiteY28" fmla="*/ 137407 h 328468"/>
                  <a:gd name="connsiteX29" fmla="*/ 82500 w 317452"/>
                  <a:gd name="connsiteY29" fmla="*/ 137407 h 328468"/>
                  <a:gd name="connsiteX30" fmla="*/ 97053 w 317452"/>
                  <a:gd name="connsiteY30" fmla="*/ 169863 h 328468"/>
                  <a:gd name="connsiteX31" fmla="*/ 98375 w 317452"/>
                  <a:gd name="connsiteY31" fmla="*/ 169863 h 328468"/>
                  <a:gd name="connsiteX32" fmla="*/ 103667 w 317452"/>
                  <a:gd name="connsiteY32" fmla="*/ 167158 h 328468"/>
                  <a:gd name="connsiteX33" fmla="*/ 106313 w 317452"/>
                  <a:gd name="connsiteY33" fmla="*/ 161749 h 328468"/>
                  <a:gd name="connsiteX34" fmla="*/ 106109 w 317452"/>
                  <a:gd name="connsiteY34" fmla="*/ 161308 h 328468"/>
                  <a:gd name="connsiteX35" fmla="*/ 109648 w 317452"/>
                  <a:gd name="connsiteY35" fmla="*/ 161866 h 328468"/>
                  <a:gd name="connsiteX36" fmla="*/ 110272 w 317452"/>
                  <a:gd name="connsiteY36" fmla="*/ 161402 h 328468"/>
                  <a:gd name="connsiteX37" fmla="*/ 110522 w 317452"/>
                  <a:gd name="connsiteY37" fmla="*/ 164622 h 328468"/>
                  <a:gd name="connsiteX38" fmla="*/ 106074 w 317452"/>
                  <a:gd name="connsiteY38" fmla="*/ 170028 h 328468"/>
                  <a:gd name="connsiteX39" fmla="*/ 99484 w 317452"/>
                  <a:gd name="connsiteY39" fmla="*/ 172650 h 328468"/>
                  <a:gd name="connsiteX40" fmla="*/ 107391 w 317452"/>
                  <a:gd name="connsiteY40" fmla="*/ 192309 h 328468"/>
                  <a:gd name="connsiteX41" fmla="*/ 100802 w 317452"/>
                  <a:gd name="connsiteY41" fmla="*/ 211968 h 328468"/>
                  <a:gd name="connsiteX42" fmla="*/ 91576 w 317452"/>
                  <a:gd name="connsiteY42" fmla="*/ 215900 h 328468"/>
                  <a:gd name="connsiteX43" fmla="*/ 59946 w 317452"/>
                  <a:gd name="connsiteY43" fmla="*/ 172650 h 328468"/>
                  <a:gd name="connsiteX44" fmla="*/ 62582 w 317452"/>
                  <a:gd name="connsiteY44" fmla="*/ 171339 h 328468"/>
                  <a:gd name="connsiteX45" fmla="*/ 63900 w 317452"/>
                  <a:gd name="connsiteY45" fmla="*/ 166097 h 328468"/>
                  <a:gd name="connsiteX46" fmla="*/ 62582 w 317452"/>
                  <a:gd name="connsiteY46" fmla="*/ 163475 h 328468"/>
                  <a:gd name="connsiteX47" fmla="*/ 58628 w 317452"/>
                  <a:gd name="connsiteY47" fmla="*/ 162165 h 328468"/>
                  <a:gd name="connsiteX48" fmla="*/ 54674 w 317452"/>
                  <a:gd name="connsiteY48" fmla="*/ 163475 h 328468"/>
                  <a:gd name="connsiteX49" fmla="*/ 42813 w 317452"/>
                  <a:gd name="connsiteY49" fmla="*/ 111051 h 328468"/>
                  <a:gd name="connsiteX50" fmla="*/ 52038 w 317452"/>
                  <a:gd name="connsiteY50" fmla="*/ 107119 h 328468"/>
                  <a:gd name="connsiteX51" fmla="*/ 63900 w 317452"/>
                  <a:gd name="connsiteY51" fmla="*/ 106627 h 328468"/>
                  <a:gd name="connsiteX52" fmla="*/ 221560 w 317452"/>
                  <a:gd name="connsiteY52" fmla="*/ 67725 h 328468"/>
                  <a:gd name="connsiteX53" fmla="*/ 239938 w 317452"/>
                  <a:gd name="connsiteY53" fmla="*/ 67725 h 328468"/>
                  <a:gd name="connsiteX54" fmla="*/ 249127 w 317452"/>
                  <a:gd name="connsiteY54" fmla="*/ 90147 h 328468"/>
                  <a:gd name="connsiteX55" fmla="*/ 249127 w 317452"/>
                  <a:gd name="connsiteY55" fmla="*/ 99380 h 328468"/>
                  <a:gd name="connsiteX56" fmla="*/ 259629 w 317452"/>
                  <a:gd name="connsiteY56" fmla="*/ 162691 h 328468"/>
                  <a:gd name="connsiteX57" fmla="*/ 300324 w 317452"/>
                  <a:gd name="connsiteY57" fmla="*/ 193027 h 328468"/>
                  <a:gd name="connsiteX58" fmla="*/ 304262 w 317452"/>
                  <a:gd name="connsiteY58" fmla="*/ 215450 h 328468"/>
                  <a:gd name="connsiteX59" fmla="*/ 283258 w 317452"/>
                  <a:gd name="connsiteY59" fmla="*/ 219407 h 328468"/>
                  <a:gd name="connsiteX60" fmla="*/ 281946 w 317452"/>
                  <a:gd name="connsiteY60" fmla="*/ 218088 h 328468"/>
                  <a:gd name="connsiteX61" fmla="*/ 236000 w 317452"/>
                  <a:gd name="connsiteY61" fmla="*/ 185113 h 328468"/>
                  <a:gd name="connsiteX62" fmla="*/ 229436 w 317452"/>
                  <a:gd name="connsiteY62" fmla="*/ 174562 h 328468"/>
                  <a:gd name="connsiteX63" fmla="*/ 224185 w 317452"/>
                  <a:gd name="connsiteY63" fmla="*/ 145544 h 328468"/>
                  <a:gd name="connsiteX64" fmla="*/ 196617 w 317452"/>
                  <a:gd name="connsiteY64" fmla="*/ 194346 h 328468"/>
                  <a:gd name="connsiteX65" fmla="*/ 229436 w 317452"/>
                  <a:gd name="connsiteY65" fmla="*/ 243148 h 328468"/>
                  <a:gd name="connsiteX66" fmla="*/ 230749 w 317452"/>
                  <a:gd name="connsiteY66" fmla="*/ 265571 h 328468"/>
                  <a:gd name="connsiteX67" fmla="*/ 195305 w 317452"/>
                  <a:gd name="connsiteY67" fmla="*/ 318329 h 328468"/>
                  <a:gd name="connsiteX68" fmla="*/ 169050 w 317452"/>
                  <a:gd name="connsiteY68" fmla="*/ 323605 h 328468"/>
                  <a:gd name="connsiteX69" fmla="*/ 167737 w 317452"/>
                  <a:gd name="connsiteY69" fmla="*/ 323605 h 328468"/>
                  <a:gd name="connsiteX70" fmla="*/ 162486 w 317452"/>
                  <a:gd name="connsiteY70" fmla="*/ 297226 h 328468"/>
                  <a:gd name="connsiteX71" fmla="*/ 191366 w 317452"/>
                  <a:gd name="connsiteY71" fmla="*/ 255019 h 328468"/>
                  <a:gd name="connsiteX72" fmla="*/ 167737 w 317452"/>
                  <a:gd name="connsiteY72" fmla="*/ 220726 h 328468"/>
                  <a:gd name="connsiteX73" fmla="*/ 70594 w 317452"/>
                  <a:gd name="connsiteY73" fmla="*/ 322286 h 328468"/>
                  <a:gd name="connsiteX74" fmla="*/ 46965 w 317452"/>
                  <a:gd name="connsiteY74" fmla="*/ 326243 h 328468"/>
                  <a:gd name="connsiteX75" fmla="*/ 44339 w 317452"/>
                  <a:gd name="connsiteY75" fmla="*/ 322286 h 328468"/>
                  <a:gd name="connsiteX76" fmla="*/ 43027 w 317452"/>
                  <a:gd name="connsiteY76" fmla="*/ 295907 h 328468"/>
                  <a:gd name="connsiteX77" fmla="*/ 144108 w 317452"/>
                  <a:gd name="connsiteY77" fmla="*/ 189070 h 328468"/>
                  <a:gd name="connsiteX78" fmla="*/ 148046 w 317452"/>
                  <a:gd name="connsiteY78" fmla="*/ 177200 h 328468"/>
                  <a:gd name="connsiteX79" fmla="*/ 190054 w 317452"/>
                  <a:gd name="connsiteY79" fmla="*/ 103337 h 328468"/>
                  <a:gd name="connsiteX80" fmla="*/ 151984 w 317452"/>
                  <a:gd name="connsiteY80" fmla="*/ 107294 h 328468"/>
                  <a:gd name="connsiteX81" fmla="*/ 119166 w 317452"/>
                  <a:gd name="connsiteY81" fmla="*/ 154777 h 328468"/>
                  <a:gd name="connsiteX82" fmla="*/ 110272 w 317452"/>
                  <a:gd name="connsiteY82" fmla="*/ 161402 h 328468"/>
                  <a:gd name="connsiteX83" fmla="*/ 110027 w 317452"/>
                  <a:gd name="connsiteY83" fmla="*/ 158233 h 328468"/>
                  <a:gd name="connsiteX84" fmla="*/ 99484 w 317452"/>
                  <a:gd name="connsiteY84" fmla="*/ 134642 h 328468"/>
                  <a:gd name="connsiteX85" fmla="*/ 95803 w 317452"/>
                  <a:gd name="connsiteY85" fmla="*/ 133422 h 328468"/>
                  <a:gd name="connsiteX86" fmla="*/ 97670 w 317452"/>
                  <a:gd name="connsiteY86" fmla="*/ 130706 h 328468"/>
                  <a:gd name="connsiteX87" fmla="*/ 130980 w 317452"/>
                  <a:gd name="connsiteY87" fmla="*/ 82234 h 328468"/>
                  <a:gd name="connsiteX88" fmla="*/ 141482 w 317452"/>
                  <a:gd name="connsiteY88" fmla="*/ 75639 h 328468"/>
                  <a:gd name="connsiteX89" fmla="*/ 221560 w 317452"/>
                  <a:gd name="connsiteY89" fmla="*/ 67725 h 328468"/>
                  <a:gd name="connsiteX90" fmla="*/ 276970 w 317452"/>
                  <a:gd name="connsiteY90" fmla="*/ 0 h 328468"/>
                  <a:gd name="connsiteX91" fmla="*/ 317452 w 317452"/>
                  <a:gd name="connsiteY91" fmla="*/ 39688 h 328468"/>
                  <a:gd name="connsiteX92" fmla="*/ 276970 w 317452"/>
                  <a:gd name="connsiteY92" fmla="*/ 79376 h 328468"/>
                  <a:gd name="connsiteX93" fmla="*/ 236488 w 317452"/>
                  <a:gd name="connsiteY93" fmla="*/ 39688 h 328468"/>
                  <a:gd name="connsiteX94" fmla="*/ 276970 w 317452"/>
                  <a:gd name="connsiteY94" fmla="*/ 0 h 32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7452" h="328468">
                    <a:moveTo>
                      <a:pt x="94055" y="135965"/>
                    </a:moveTo>
                    <a:lnTo>
                      <a:pt x="94407" y="136055"/>
                    </a:lnTo>
                    <a:cubicBezTo>
                      <a:pt x="100360" y="148902"/>
                      <a:pt x="103337" y="155325"/>
                      <a:pt x="104825" y="158537"/>
                    </a:cubicBezTo>
                    <a:lnTo>
                      <a:pt x="106109" y="161308"/>
                    </a:lnTo>
                    <a:lnTo>
                      <a:pt x="98162" y="160053"/>
                    </a:lnTo>
                    <a:cubicBezTo>
                      <a:pt x="98162" y="160053"/>
                      <a:pt x="96849" y="160053"/>
                      <a:pt x="96849" y="160053"/>
                    </a:cubicBezTo>
                    <a:cubicBezTo>
                      <a:pt x="90285" y="154777"/>
                      <a:pt x="87660" y="144225"/>
                      <a:pt x="92911" y="137630"/>
                    </a:cubicBezTo>
                    <a:cubicBezTo>
                      <a:pt x="92911" y="137630"/>
                      <a:pt x="92911" y="137630"/>
                      <a:pt x="93506" y="136765"/>
                    </a:cubicBezTo>
                    <a:close/>
                    <a:moveTo>
                      <a:pt x="39496" y="115887"/>
                    </a:moveTo>
                    <a:cubicBezTo>
                      <a:pt x="39496" y="115887"/>
                      <a:pt x="39496" y="115887"/>
                      <a:pt x="51437" y="165488"/>
                    </a:cubicBezTo>
                    <a:cubicBezTo>
                      <a:pt x="51437" y="165488"/>
                      <a:pt x="51437" y="165488"/>
                      <a:pt x="48784" y="166793"/>
                    </a:cubicBezTo>
                    <a:cubicBezTo>
                      <a:pt x="47457" y="166793"/>
                      <a:pt x="47457" y="169403"/>
                      <a:pt x="47457" y="170709"/>
                    </a:cubicBezTo>
                    <a:cubicBezTo>
                      <a:pt x="47457" y="170709"/>
                      <a:pt x="47457" y="170709"/>
                      <a:pt x="48784" y="173319"/>
                    </a:cubicBezTo>
                    <a:cubicBezTo>
                      <a:pt x="50111" y="175930"/>
                      <a:pt x="51437" y="175930"/>
                      <a:pt x="52764" y="175930"/>
                    </a:cubicBezTo>
                    <a:lnTo>
                      <a:pt x="55418" y="174625"/>
                    </a:lnTo>
                    <a:cubicBezTo>
                      <a:pt x="55418" y="174625"/>
                      <a:pt x="55418" y="174625"/>
                      <a:pt x="87263" y="216393"/>
                    </a:cubicBezTo>
                    <a:cubicBezTo>
                      <a:pt x="87263" y="216393"/>
                      <a:pt x="87263" y="216393"/>
                      <a:pt x="55418" y="230752"/>
                    </a:cubicBezTo>
                    <a:cubicBezTo>
                      <a:pt x="48784" y="233362"/>
                      <a:pt x="40823" y="230752"/>
                      <a:pt x="38169" y="224225"/>
                    </a:cubicBezTo>
                    <a:cubicBezTo>
                      <a:pt x="38169" y="224225"/>
                      <a:pt x="38169" y="224225"/>
                      <a:pt x="1017" y="147214"/>
                    </a:cubicBezTo>
                    <a:cubicBezTo>
                      <a:pt x="-1637" y="140687"/>
                      <a:pt x="1017" y="132856"/>
                      <a:pt x="7651" y="128940"/>
                    </a:cubicBezTo>
                    <a:cubicBezTo>
                      <a:pt x="7651" y="128940"/>
                      <a:pt x="7651" y="128940"/>
                      <a:pt x="39496" y="115887"/>
                    </a:cubicBezTo>
                    <a:close/>
                    <a:moveTo>
                      <a:pt x="63900" y="106627"/>
                    </a:moveTo>
                    <a:cubicBezTo>
                      <a:pt x="67524" y="108102"/>
                      <a:pt x="70489" y="111051"/>
                      <a:pt x="71807" y="114982"/>
                    </a:cubicBezTo>
                    <a:cubicBezTo>
                      <a:pt x="71807" y="114982"/>
                      <a:pt x="71807" y="114982"/>
                      <a:pt x="81033" y="133331"/>
                    </a:cubicBezTo>
                    <a:cubicBezTo>
                      <a:pt x="81033" y="133331"/>
                      <a:pt x="81033" y="133331"/>
                      <a:pt x="87623" y="130710"/>
                    </a:cubicBezTo>
                    <a:lnTo>
                      <a:pt x="95803" y="133422"/>
                    </a:lnTo>
                    <a:lnTo>
                      <a:pt x="94055" y="135965"/>
                    </a:lnTo>
                    <a:lnTo>
                      <a:pt x="89115" y="134702"/>
                    </a:lnTo>
                    <a:cubicBezTo>
                      <a:pt x="89115" y="134702"/>
                      <a:pt x="89115" y="134702"/>
                      <a:pt x="83823" y="137407"/>
                    </a:cubicBezTo>
                    <a:cubicBezTo>
                      <a:pt x="83823" y="137407"/>
                      <a:pt x="82500" y="137407"/>
                      <a:pt x="82500" y="137407"/>
                    </a:cubicBezTo>
                    <a:cubicBezTo>
                      <a:pt x="82500" y="137407"/>
                      <a:pt x="82500" y="137407"/>
                      <a:pt x="97053" y="169863"/>
                    </a:cubicBezTo>
                    <a:cubicBezTo>
                      <a:pt x="97053" y="169863"/>
                      <a:pt x="97053" y="169863"/>
                      <a:pt x="98375" y="169863"/>
                    </a:cubicBezTo>
                    <a:lnTo>
                      <a:pt x="103667" y="167158"/>
                    </a:lnTo>
                    <a:cubicBezTo>
                      <a:pt x="106313" y="165806"/>
                      <a:pt x="106313" y="163101"/>
                      <a:pt x="106313" y="161749"/>
                    </a:cubicBezTo>
                    <a:lnTo>
                      <a:pt x="106109" y="161308"/>
                    </a:lnTo>
                    <a:lnTo>
                      <a:pt x="109648" y="161866"/>
                    </a:lnTo>
                    <a:lnTo>
                      <a:pt x="110272" y="161402"/>
                    </a:lnTo>
                    <a:lnTo>
                      <a:pt x="110522" y="164622"/>
                    </a:lnTo>
                    <a:cubicBezTo>
                      <a:pt x="109698" y="166752"/>
                      <a:pt x="108051" y="168718"/>
                      <a:pt x="106074" y="170028"/>
                    </a:cubicBezTo>
                    <a:cubicBezTo>
                      <a:pt x="106074" y="170028"/>
                      <a:pt x="106074" y="170028"/>
                      <a:pt x="99484" y="172650"/>
                    </a:cubicBezTo>
                    <a:cubicBezTo>
                      <a:pt x="99484" y="172650"/>
                      <a:pt x="99484" y="172650"/>
                      <a:pt x="107391" y="192309"/>
                    </a:cubicBezTo>
                    <a:cubicBezTo>
                      <a:pt x="111345" y="198862"/>
                      <a:pt x="107391" y="208036"/>
                      <a:pt x="100802" y="211968"/>
                    </a:cubicBezTo>
                    <a:cubicBezTo>
                      <a:pt x="100802" y="211968"/>
                      <a:pt x="100802" y="211968"/>
                      <a:pt x="91576" y="215900"/>
                    </a:cubicBezTo>
                    <a:cubicBezTo>
                      <a:pt x="91576" y="215900"/>
                      <a:pt x="91576" y="215900"/>
                      <a:pt x="59946" y="172650"/>
                    </a:cubicBezTo>
                    <a:cubicBezTo>
                      <a:pt x="59946" y="172650"/>
                      <a:pt x="59946" y="172650"/>
                      <a:pt x="62582" y="171339"/>
                    </a:cubicBezTo>
                    <a:cubicBezTo>
                      <a:pt x="65218" y="170028"/>
                      <a:pt x="65218" y="167407"/>
                      <a:pt x="63900" y="166097"/>
                    </a:cubicBezTo>
                    <a:cubicBezTo>
                      <a:pt x="63900" y="166097"/>
                      <a:pt x="63900" y="166097"/>
                      <a:pt x="62582" y="163475"/>
                    </a:cubicBezTo>
                    <a:cubicBezTo>
                      <a:pt x="62582" y="162165"/>
                      <a:pt x="59946" y="160854"/>
                      <a:pt x="58628" y="162165"/>
                    </a:cubicBezTo>
                    <a:cubicBezTo>
                      <a:pt x="58628" y="162165"/>
                      <a:pt x="58628" y="162165"/>
                      <a:pt x="54674" y="163475"/>
                    </a:cubicBezTo>
                    <a:cubicBezTo>
                      <a:pt x="54674" y="163475"/>
                      <a:pt x="54674" y="163475"/>
                      <a:pt x="42813" y="111051"/>
                    </a:cubicBezTo>
                    <a:cubicBezTo>
                      <a:pt x="42813" y="111051"/>
                      <a:pt x="42813" y="111051"/>
                      <a:pt x="52038" y="107119"/>
                    </a:cubicBezTo>
                    <a:cubicBezTo>
                      <a:pt x="55992" y="105153"/>
                      <a:pt x="60275" y="105153"/>
                      <a:pt x="63900" y="106627"/>
                    </a:cubicBezTo>
                    <a:close/>
                    <a:moveTo>
                      <a:pt x="221560" y="67725"/>
                    </a:moveTo>
                    <a:cubicBezTo>
                      <a:pt x="226810" y="65087"/>
                      <a:pt x="234687" y="65087"/>
                      <a:pt x="239938" y="67725"/>
                    </a:cubicBezTo>
                    <a:cubicBezTo>
                      <a:pt x="247814" y="73001"/>
                      <a:pt x="250440" y="80915"/>
                      <a:pt x="249127" y="90147"/>
                    </a:cubicBezTo>
                    <a:cubicBezTo>
                      <a:pt x="249127" y="92785"/>
                      <a:pt x="249127" y="96742"/>
                      <a:pt x="249127" y="99380"/>
                    </a:cubicBezTo>
                    <a:cubicBezTo>
                      <a:pt x="249127" y="99380"/>
                      <a:pt x="249127" y="99380"/>
                      <a:pt x="259629" y="162691"/>
                    </a:cubicBezTo>
                    <a:cubicBezTo>
                      <a:pt x="259629" y="162691"/>
                      <a:pt x="259629" y="162691"/>
                      <a:pt x="300324" y="193027"/>
                    </a:cubicBezTo>
                    <a:cubicBezTo>
                      <a:pt x="308200" y="198303"/>
                      <a:pt x="309513" y="207536"/>
                      <a:pt x="304262" y="215450"/>
                    </a:cubicBezTo>
                    <a:cubicBezTo>
                      <a:pt x="299011" y="222045"/>
                      <a:pt x="289822" y="223363"/>
                      <a:pt x="283258" y="219407"/>
                    </a:cubicBezTo>
                    <a:cubicBezTo>
                      <a:pt x="283258" y="219407"/>
                      <a:pt x="281946" y="219407"/>
                      <a:pt x="281946" y="218088"/>
                    </a:cubicBezTo>
                    <a:cubicBezTo>
                      <a:pt x="281946" y="218088"/>
                      <a:pt x="281946" y="218088"/>
                      <a:pt x="236000" y="185113"/>
                    </a:cubicBezTo>
                    <a:cubicBezTo>
                      <a:pt x="232061" y="182475"/>
                      <a:pt x="230749" y="178518"/>
                      <a:pt x="229436" y="174562"/>
                    </a:cubicBezTo>
                    <a:cubicBezTo>
                      <a:pt x="229436" y="174562"/>
                      <a:pt x="229436" y="174562"/>
                      <a:pt x="224185" y="145544"/>
                    </a:cubicBezTo>
                    <a:cubicBezTo>
                      <a:pt x="224185" y="145544"/>
                      <a:pt x="224185" y="145544"/>
                      <a:pt x="196617" y="194346"/>
                    </a:cubicBezTo>
                    <a:cubicBezTo>
                      <a:pt x="196617" y="194346"/>
                      <a:pt x="196617" y="194346"/>
                      <a:pt x="229436" y="243148"/>
                    </a:cubicBezTo>
                    <a:cubicBezTo>
                      <a:pt x="234687" y="249743"/>
                      <a:pt x="234687" y="258976"/>
                      <a:pt x="230749" y="265571"/>
                    </a:cubicBezTo>
                    <a:cubicBezTo>
                      <a:pt x="230749" y="265571"/>
                      <a:pt x="230749" y="265571"/>
                      <a:pt x="195305" y="318329"/>
                    </a:cubicBezTo>
                    <a:cubicBezTo>
                      <a:pt x="188741" y="326243"/>
                      <a:pt x="178239" y="328881"/>
                      <a:pt x="169050" y="323605"/>
                    </a:cubicBezTo>
                    <a:cubicBezTo>
                      <a:pt x="169050" y="323605"/>
                      <a:pt x="169050" y="323605"/>
                      <a:pt x="167737" y="323605"/>
                    </a:cubicBezTo>
                    <a:cubicBezTo>
                      <a:pt x="159861" y="318329"/>
                      <a:pt x="157235" y="305140"/>
                      <a:pt x="162486" y="297226"/>
                    </a:cubicBezTo>
                    <a:cubicBezTo>
                      <a:pt x="162486" y="297226"/>
                      <a:pt x="162486" y="297226"/>
                      <a:pt x="191366" y="255019"/>
                    </a:cubicBezTo>
                    <a:cubicBezTo>
                      <a:pt x="191366" y="255019"/>
                      <a:pt x="191366" y="255019"/>
                      <a:pt x="167737" y="220726"/>
                    </a:cubicBezTo>
                    <a:cubicBezTo>
                      <a:pt x="167737" y="220726"/>
                      <a:pt x="167737" y="220726"/>
                      <a:pt x="70594" y="322286"/>
                    </a:cubicBezTo>
                    <a:cubicBezTo>
                      <a:pt x="65343" y="328881"/>
                      <a:pt x="54841" y="330200"/>
                      <a:pt x="46965" y="326243"/>
                    </a:cubicBezTo>
                    <a:cubicBezTo>
                      <a:pt x="45652" y="324924"/>
                      <a:pt x="44339" y="323605"/>
                      <a:pt x="44339" y="322286"/>
                    </a:cubicBezTo>
                    <a:cubicBezTo>
                      <a:pt x="36463" y="315691"/>
                      <a:pt x="36463" y="303821"/>
                      <a:pt x="43027" y="295907"/>
                    </a:cubicBezTo>
                    <a:cubicBezTo>
                      <a:pt x="43027" y="295907"/>
                      <a:pt x="43027" y="295907"/>
                      <a:pt x="144108" y="189070"/>
                    </a:cubicBezTo>
                    <a:cubicBezTo>
                      <a:pt x="144108" y="185113"/>
                      <a:pt x="145421" y="181156"/>
                      <a:pt x="148046" y="177200"/>
                    </a:cubicBezTo>
                    <a:cubicBezTo>
                      <a:pt x="148046" y="177200"/>
                      <a:pt x="148046" y="177200"/>
                      <a:pt x="190054" y="103337"/>
                    </a:cubicBezTo>
                    <a:cubicBezTo>
                      <a:pt x="190054" y="103337"/>
                      <a:pt x="190054" y="103337"/>
                      <a:pt x="151984" y="107294"/>
                    </a:cubicBezTo>
                    <a:cubicBezTo>
                      <a:pt x="151984" y="107294"/>
                      <a:pt x="151984" y="107294"/>
                      <a:pt x="119166" y="154777"/>
                    </a:cubicBezTo>
                    <a:lnTo>
                      <a:pt x="110272" y="161402"/>
                    </a:lnTo>
                    <a:lnTo>
                      <a:pt x="110027" y="158233"/>
                    </a:lnTo>
                    <a:cubicBezTo>
                      <a:pt x="99484" y="134642"/>
                      <a:pt x="99484" y="134642"/>
                      <a:pt x="99484" y="134642"/>
                    </a:cubicBezTo>
                    <a:lnTo>
                      <a:pt x="95803" y="133422"/>
                    </a:lnTo>
                    <a:lnTo>
                      <a:pt x="97670" y="130706"/>
                    </a:lnTo>
                    <a:cubicBezTo>
                      <a:pt x="102428" y="123781"/>
                      <a:pt x="111946" y="109932"/>
                      <a:pt x="130980" y="82234"/>
                    </a:cubicBezTo>
                    <a:cubicBezTo>
                      <a:pt x="133606" y="78277"/>
                      <a:pt x="137544" y="75639"/>
                      <a:pt x="141482" y="75639"/>
                    </a:cubicBezTo>
                    <a:cubicBezTo>
                      <a:pt x="141482" y="75639"/>
                      <a:pt x="141482" y="75639"/>
                      <a:pt x="221560" y="67725"/>
                    </a:cubicBezTo>
                    <a:close/>
                    <a:moveTo>
                      <a:pt x="276970" y="0"/>
                    </a:moveTo>
                    <a:cubicBezTo>
                      <a:pt x="299328" y="0"/>
                      <a:pt x="317452" y="17769"/>
                      <a:pt x="317452" y="39688"/>
                    </a:cubicBezTo>
                    <a:cubicBezTo>
                      <a:pt x="317452" y="61607"/>
                      <a:pt x="299328" y="79376"/>
                      <a:pt x="276970" y="79376"/>
                    </a:cubicBezTo>
                    <a:cubicBezTo>
                      <a:pt x="254612" y="79376"/>
                      <a:pt x="236488" y="61607"/>
                      <a:pt x="236488" y="39688"/>
                    </a:cubicBezTo>
                    <a:cubicBezTo>
                      <a:pt x="236488" y="17769"/>
                      <a:pt x="254612" y="0"/>
                      <a:pt x="27697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2473454" y="4191000"/>
                <a:ext cx="4191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矩形 58"/>
            <p:cNvSpPr/>
            <p:nvPr/>
          </p:nvSpPr>
          <p:spPr>
            <a:xfrm>
              <a:off x="8354241" y="3774849"/>
              <a:ext cx="2241974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TW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問答互動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156330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競爭對手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87844" y="7112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競爭對手與市場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346154" y="2234434"/>
            <a:ext cx="3316287" cy="3316287"/>
          </a:xfrm>
          <a:prstGeom prst="roundRect">
            <a:avLst>
              <a:gd name="adj" fmla="val 56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62441" y="2284413"/>
            <a:ext cx="1862394" cy="3216331"/>
            <a:chOff x="4662441" y="2284413"/>
            <a:chExt cx="1862394" cy="3216331"/>
          </a:xfrm>
        </p:grpSpPr>
        <p:sp>
          <p:nvSpPr>
            <p:cNvPr id="22" name="矩形: 圆角 21"/>
            <p:cNvSpPr/>
            <p:nvPr/>
          </p:nvSpPr>
          <p:spPr>
            <a:xfrm>
              <a:off x="5667164" y="2284413"/>
              <a:ext cx="857671" cy="857671"/>
            </a:xfrm>
            <a:prstGeom prst="roundRect">
              <a:avLst>
                <a:gd name="adj" fmla="val 1684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5667164" y="3463743"/>
              <a:ext cx="857671" cy="857671"/>
            </a:xfrm>
            <a:prstGeom prst="roundRect">
              <a:avLst>
                <a:gd name="adj" fmla="val 1240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5667164" y="4643073"/>
              <a:ext cx="857671" cy="857671"/>
            </a:xfrm>
            <a:prstGeom prst="roundRect">
              <a:avLst>
                <a:gd name="adj" fmla="val 1351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连接符: 肘形 8"/>
            <p:cNvCxnSpPr>
              <a:stCxn id="3" idx="3"/>
              <a:endCxn id="22" idx="1"/>
            </p:cNvCxnSpPr>
            <p:nvPr/>
          </p:nvCxnSpPr>
          <p:spPr>
            <a:xfrm flipV="1">
              <a:off x="4662441" y="2713249"/>
              <a:ext cx="1004723" cy="1179329"/>
            </a:xfrm>
            <a:prstGeom prst="bentConnector3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/>
            <p:cNvCxnSpPr>
              <a:stCxn id="3" idx="3"/>
              <a:endCxn id="23" idx="1"/>
            </p:cNvCxnSpPr>
            <p:nvPr/>
          </p:nvCxnSpPr>
          <p:spPr>
            <a:xfrm>
              <a:off x="4662441" y="3892578"/>
              <a:ext cx="1004723" cy="1"/>
            </a:xfrm>
            <a:prstGeom prst="bentConnector3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/>
            <p:cNvCxnSpPr>
              <a:stCxn id="3" idx="3"/>
              <a:endCxn id="24" idx="1"/>
            </p:cNvCxnSpPr>
            <p:nvPr/>
          </p:nvCxnSpPr>
          <p:spPr>
            <a:xfrm>
              <a:off x="4662441" y="3892578"/>
              <a:ext cx="1004723" cy="1179331"/>
            </a:xfrm>
            <a:prstGeom prst="bentConnector3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120352" y="2668797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20352" y="3843575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20352" y="5029284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31"/>
            <p:cNvSpPr/>
            <p:nvPr/>
          </p:nvSpPr>
          <p:spPr>
            <a:xfrm>
              <a:off x="5924550" y="2557054"/>
              <a:ext cx="342900" cy="312386"/>
            </a:xfrm>
            <a:custGeom>
              <a:avLst/>
              <a:gdLst>
                <a:gd name="connsiteX0" fmla="*/ 260506 w 331788"/>
                <a:gd name="connsiteY0" fmla="*/ 76839 h 302264"/>
                <a:gd name="connsiteX1" fmla="*/ 326604 w 331788"/>
                <a:gd name="connsiteY1" fmla="*/ 76839 h 302264"/>
                <a:gd name="connsiteX2" fmla="*/ 326604 w 331788"/>
                <a:gd name="connsiteY2" fmla="*/ 291959 h 302264"/>
                <a:gd name="connsiteX3" fmla="*/ 331788 w 331788"/>
                <a:gd name="connsiteY3" fmla="*/ 297111 h 302264"/>
                <a:gd name="connsiteX4" fmla="*/ 326604 w 331788"/>
                <a:gd name="connsiteY4" fmla="*/ 302264 h 302264"/>
                <a:gd name="connsiteX5" fmla="*/ 5184 w 331788"/>
                <a:gd name="connsiteY5" fmla="*/ 302264 h 302264"/>
                <a:gd name="connsiteX6" fmla="*/ 0 w 331788"/>
                <a:gd name="connsiteY6" fmla="*/ 297111 h 302264"/>
                <a:gd name="connsiteX7" fmla="*/ 5184 w 331788"/>
                <a:gd name="connsiteY7" fmla="*/ 291959 h 302264"/>
                <a:gd name="connsiteX8" fmla="*/ 11664 w 331788"/>
                <a:gd name="connsiteY8" fmla="*/ 291959 h 302264"/>
                <a:gd name="connsiteX9" fmla="*/ 11664 w 331788"/>
                <a:gd name="connsiteY9" fmla="*/ 214670 h 302264"/>
                <a:gd name="connsiteX10" fmla="*/ 77763 w 331788"/>
                <a:gd name="connsiteY10" fmla="*/ 214670 h 302264"/>
                <a:gd name="connsiteX11" fmla="*/ 77763 w 331788"/>
                <a:gd name="connsiteY11" fmla="*/ 291959 h 302264"/>
                <a:gd name="connsiteX12" fmla="*/ 94612 w 331788"/>
                <a:gd name="connsiteY12" fmla="*/ 291959 h 302264"/>
                <a:gd name="connsiteX13" fmla="*/ 94612 w 331788"/>
                <a:gd name="connsiteY13" fmla="*/ 165721 h 302264"/>
                <a:gd name="connsiteX14" fmla="*/ 160710 w 331788"/>
                <a:gd name="connsiteY14" fmla="*/ 165721 h 302264"/>
                <a:gd name="connsiteX15" fmla="*/ 160710 w 331788"/>
                <a:gd name="connsiteY15" fmla="*/ 291959 h 302264"/>
                <a:gd name="connsiteX16" fmla="*/ 177559 w 331788"/>
                <a:gd name="connsiteY16" fmla="*/ 291959 h 302264"/>
                <a:gd name="connsiteX17" fmla="*/ 177559 w 331788"/>
                <a:gd name="connsiteY17" fmla="*/ 121924 h 302264"/>
                <a:gd name="connsiteX18" fmla="*/ 243657 w 331788"/>
                <a:gd name="connsiteY18" fmla="*/ 121924 h 302264"/>
                <a:gd name="connsiteX19" fmla="*/ 243657 w 331788"/>
                <a:gd name="connsiteY19" fmla="*/ 291959 h 302264"/>
                <a:gd name="connsiteX20" fmla="*/ 260506 w 331788"/>
                <a:gd name="connsiteY20" fmla="*/ 291959 h 302264"/>
                <a:gd name="connsiteX21" fmla="*/ 260506 w 331788"/>
                <a:gd name="connsiteY21" fmla="*/ 76839 h 302264"/>
                <a:gd name="connsiteX22" fmla="*/ 212230 w 331788"/>
                <a:gd name="connsiteY22" fmla="*/ 334 h 302264"/>
                <a:gd name="connsiteX23" fmla="*/ 259954 w 331788"/>
                <a:gd name="connsiteY23" fmla="*/ 4179 h 302264"/>
                <a:gd name="connsiteX24" fmla="*/ 261244 w 331788"/>
                <a:gd name="connsiteY24" fmla="*/ 5460 h 302264"/>
                <a:gd name="connsiteX25" fmla="*/ 262534 w 331788"/>
                <a:gd name="connsiteY25" fmla="*/ 5460 h 302264"/>
                <a:gd name="connsiteX26" fmla="*/ 263823 w 331788"/>
                <a:gd name="connsiteY26" fmla="*/ 6742 h 302264"/>
                <a:gd name="connsiteX27" fmla="*/ 263823 w 331788"/>
                <a:gd name="connsiteY27" fmla="*/ 8024 h 302264"/>
                <a:gd name="connsiteX28" fmla="*/ 265113 w 331788"/>
                <a:gd name="connsiteY28" fmla="*/ 8024 h 302264"/>
                <a:gd name="connsiteX29" fmla="*/ 265113 w 331788"/>
                <a:gd name="connsiteY29" fmla="*/ 9305 h 302264"/>
                <a:gd name="connsiteX30" fmla="*/ 265113 w 331788"/>
                <a:gd name="connsiteY30" fmla="*/ 10587 h 302264"/>
                <a:gd name="connsiteX31" fmla="*/ 265113 w 331788"/>
                <a:gd name="connsiteY31" fmla="*/ 11869 h 302264"/>
                <a:gd name="connsiteX32" fmla="*/ 263823 w 331788"/>
                <a:gd name="connsiteY32" fmla="*/ 11869 h 302264"/>
                <a:gd name="connsiteX33" fmla="*/ 244476 w 331788"/>
                <a:gd name="connsiteY33" fmla="*/ 55445 h 302264"/>
                <a:gd name="connsiteX34" fmla="*/ 239316 w 331788"/>
                <a:gd name="connsiteY34" fmla="*/ 58008 h 302264"/>
                <a:gd name="connsiteX35" fmla="*/ 238026 w 331788"/>
                <a:gd name="connsiteY35" fmla="*/ 58008 h 302264"/>
                <a:gd name="connsiteX36" fmla="*/ 234157 w 331788"/>
                <a:gd name="connsiteY36" fmla="*/ 50318 h 302264"/>
                <a:gd name="connsiteX37" fmla="*/ 247055 w 331788"/>
                <a:gd name="connsiteY37" fmla="*/ 23403 h 302264"/>
                <a:gd name="connsiteX38" fmla="*/ 47129 w 331788"/>
                <a:gd name="connsiteY38" fmla="*/ 137470 h 302264"/>
                <a:gd name="connsiteX39" fmla="*/ 44549 w 331788"/>
                <a:gd name="connsiteY39" fmla="*/ 138752 h 302264"/>
                <a:gd name="connsiteX40" fmla="*/ 40680 w 331788"/>
                <a:gd name="connsiteY40" fmla="*/ 136189 h 302264"/>
                <a:gd name="connsiteX41" fmla="*/ 41970 w 331788"/>
                <a:gd name="connsiteY41" fmla="*/ 128499 h 302264"/>
                <a:gd name="connsiteX42" fmla="*/ 241896 w 331788"/>
                <a:gd name="connsiteY42" fmla="*/ 13150 h 302264"/>
                <a:gd name="connsiteX43" fmla="*/ 212230 w 331788"/>
                <a:gd name="connsiteY43" fmla="*/ 10587 h 302264"/>
                <a:gd name="connsiteX44" fmla="*/ 207070 w 331788"/>
                <a:gd name="connsiteY44" fmla="*/ 5460 h 302264"/>
                <a:gd name="connsiteX45" fmla="*/ 212230 w 331788"/>
                <a:gd name="connsiteY45" fmla="*/ 334 h 30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1788" h="302264">
                  <a:moveTo>
                    <a:pt x="260506" y="76839"/>
                  </a:moveTo>
                  <a:cubicBezTo>
                    <a:pt x="260506" y="76839"/>
                    <a:pt x="260506" y="76839"/>
                    <a:pt x="326604" y="76839"/>
                  </a:cubicBezTo>
                  <a:cubicBezTo>
                    <a:pt x="326604" y="76839"/>
                    <a:pt x="326604" y="76839"/>
                    <a:pt x="326604" y="291959"/>
                  </a:cubicBezTo>
                  <a:cubicBezTo>
                    <a:pt x="329196" y="291959"/>
                    <a:pt x="331788" y="294535"/>
                    <a:pt x="331788" y="297111"/>
                  </a:cubicBezTo>
                  <a:cubicBezTo>
                    <a:pt x="331788" y="299688"/>
                    <a:pt x="329196" y="302264"/>
                    <a:pt x="326604" y="302264"/>
                  </a:cubicBezTo>
                  <a:cubicBezTo>
                    <a:pt x="326604" y="302264"/>
                    <a:pt x="326604" y="302264"/>
                    <a:pt x="5184" y="302264"/>
                  </a:cubicBezTo>
                  <a:cubicBezTo>
                    <a:pt x="2592" y="302264"/>
                    <a:pt x="0" y="299688"/>
                    <a:pt x="0" y="297111"/>
                  </a:cubicBezTo>
                  <a:cubicBezTo>
                    <a:pt x="0" y="294535"/>
                    <a:pt x="2592" y="291959"/>
                    <a:pt x="5184" y="291959"/>
                  </a:cubicBezTo>
                  <a:cubicBezTo>
                    <a:pt x="5184" y="291959"/>
                    <a:pt x="5184" y="291959"/>
                    <a:pt x="11664" y="291959"/>
                  </a:cubicBezTo>
                  <a:cubicBezTo>
                    <a:pt x="11664" y="291959"/>
                    <a:pt x="11664" y="291959"/>
                    <a:pt x="11664" y="214670"/>
                  </a:cubicBezTo>
                  <a:cubicBezTo>
                    <a:pt x="11664" y="214670"/>
                    <a:pt x="11664" y="214670"/>
                    <a:pt x="77763" y="214670"/>
                  </a:cubicBezTo>
                  <a:cubicBezTo>
                    <a:pt x="77763" y="214670"/>
                    <a:pt x="77763" y="214670"/>
                    <a:pt x="77763" y="291959"/>
                  </a:cubicBezTo>
                  <a:cubicBezTo>
                    <a:pt x="77763" y="291959"/>
                    <a:pt x="77763" y="291959"/>
                    <a:pt x="94612" y="291959"/>
                  </a:cubicBezTo>
                  <a:cubicBezTo>
                    <a:pt x="94612" y="291959"/>
                    <a:pt x="94612" y="291959"/>
                    <a:pt x="94612" y="165721"/>
                  </a:cubicBezTo>
                  <a:cubicBezTo>
                    <a:pt x="94612" y="165721"/>
                    <a:pt x="94612" y="165721"/>
                    <a:pt x="160710" y="165721"/>
                  </a:cubicBezTo>
                  <a:cubicBezTo>
                    <a:pt x="160710" y="165721"/>
                    <a:pt x="160710" y="165721"/>
                    <a:pt x="160710" y="291959"/>
                  </a:cubicBezTo>
                  <a:cubicBezTo>
                    <a:pt x="160710" y="291959"/>
                    <a:pt x="160710" y="291959"/>
                    <a:pt x="177559" y="291959"/>
                  </a:cubicBezTo>
                  <a:cubicBezTo>
                    <a:pt x="177559" y="291959"/>
                    <a:pt x="177559" y="291959"/>
                    <a:pt x="177559" y="121924"/>
                  </a:cubicBezTo>
                  <a:cubicBezTo>
                    <a:pt x="177559" y="121924"/>
                    <a:pt x="177559" y="121924"/>
                    <a:pt x="243657" y="121924"/>
                  </a:cubicBezTo>
                  <a:cubicBezTo>
                    <a:pt x="243657" y="121924"/>
                    <a:pt x="243657" y="121924"/>
                    <a:pt x="243657" y="291959"/>
                  </a:cubicBezTo>
                  <a:cubicBezTo>
                    <a:pt x="243657" y="291959"/>
                    <a:pt x="243657" y="291959"/>
                    <a:pt x="260506" y="291959"/>
                  </a:cubicBezTo>
                  <a:cubicBezTo>
                    <a:pt x="260506" y="291959"/>
                    <a:pt x="260506" y="291959"/>
                    <a:pt x="260506" y="76839"/>
                  </a:cubicBezTo>
                  <a:close/>
                  <a:moveTo>
                    <a:pt x="212230" y="334"/>
                  </a:moveTo>
                  <a:cubicBezTo>
                    <a:pt x="212230" y="334"/>
                    <a:pt x="212230" y="334"/>
                    <a:pt x="259954" y="4179"/>
                  </a:cubicBezTo>
                  <a:cubicBezTo>
                    <a:pt x="259954" y="4179"/>
                    <a:pt x="261244" y="4179"/>
                    <a:pt x="261244" y="5460"/>
                  </a:cubicBezTo>
                  <a:cubicBezTo>
                    <a:pt x="262534" y="5460"/>
                    <a:pt x="262534" y="5460"/>
                    <a:pt x="262534" y="5460"/>
                  </a:cubicBezTo>
                  <a:cubicBezTo>
                    <a:pt x="262534" y="5460"/>
                    <a:pt x="263823" y="6742"/>
                    <a:pt x="263823" y="6742"/>
                  </a:cubicBezTo>
                  <a:cubicBezTo>
                    <a:pt x="263823" y="6742"/>
                    <a:pt x="263823" y="8024"/>
                    <a:pt x="263823" y="8024"/>
                  </a:cubicBezTo>
                  <a:cubicBezTo>
                    <a:pt x="263823" y="8024"/>
                    <a:pt x="265113" y="8024"/>
                    <a:pt x="265113" y="8024"/>
                  </a:cubicBezTo>
                  <a:cubicBezTo>
                    <a:pt x="265113" y="8024"/>
                    <a:pt x="265113" y="8024"/>
                    <a:pt x="265113" y="9305"/>
                  </a:cubicBezTo>
                  <a:cubicBezTo>
                    <a:pt x="265113" y="9305"/>
                    <a:pt x="265113" y="10587"/>
                    <a:pt x="265113" y="10587"/>
                  </a:cubicBezTo>
                  <a:cubicBezTo>
                    <a:pt x="265113" y="10587"/>
                    <a:pt x="265113" y="11869"/>
                    <a:pt x="265113" y="11869"/>
                  </a:cubicBezTo>
                  <a:cubicBezTo>
                    <a:pt x="263823" y="11869"/>
                    <a:pt x="263823" y="11869"/>
                    <a:pt x="263823" y="11869"/>
                  </a:cubicBezTo>
                  <a:cubicBezTo>
                    <a:pt x="263823" y="11869"/>
                    <a:pt x="263823" y="11869"/>
                    <a:pt x="244476" y="55445"/>
                  </a:cubicBezTo>
                  <a:cubicBezTo>
                    <a:pt x="244476" y="56726"/>
                    <a:pt x="241896" y="58008"/>
                    <a:pt x="239316" y="58008"/>
                  </a:cubicBezTo>
                  <a:cubicBezTo>
                    <a:pt x="239316" y="58008"/>
                    <a:pt x="238026" y="58008"/>
                    <a:pt x="238026" y="58008"/>
                  </a:cubicBezTo>
                  <a:cubicBezTo>
                    <a:pt x="234157" y="56726"/>
                    <a:pt x="232867" y="52881"/>
                    <a:pt x="234157" y="50318"/>
                  </a:cubicBezTo>
                  <a:cubicBezTo>
                    <a:pt x="234157" y="50318"/>
                    <a:pt x="234157" y="50318"/>
                    <a:pt x="247055" y="23403"/>
                  </a:cubicBezTo>
                  <a:cubicBezTo>
                    <a:pt x="247055" y="23403"/>
                    <a:pt x="247055" y="23403"/>
                    <a:pt x="47129" y="137470"/>
                  </a:cubicBezTo>
                  <a:cubicBezTo>
                    <a:pt x="47129" y="138752"/>
                    <a:pt x="45839" y="138752"/>
                    <a:pt x="44549" y="138752"/>
                  </a:cubicBezTo>
                  <a:cubicBezTo>
                    <a:pt x="43260" y="138752"/>
                    <a:pt x="40680" y="137470"/>
                    <a:pt x="40680" y="136189"/>
                  </a:cubicBezTo>
                  <a:cubicBezTo>
                    <a:pt x="38100" y="133625"/>
                    <a:pt x="39390" y="129780"/>
                    <a:pt x="41970" y="128499"/>
                  </a:cubicBezTo>
                  <a:cubicBezTo>
                    <a:pt x="41970" y="128499"/>
                    <a:pt x="41970" y="128499"/>
                    <a:pt x="241896" y="13150"/>
                  </a:cubicBezTo>
                  <a:cubicBezTo>
                    <a:pt x="241896" y="13150"/>
                    <a:pt x="241896" y="13150"/>
                    <a:pt x="212230" y="10587"/>
                  </a:cubicBezTo>
                  <a:cubicBezTo>
                    <a:pt x="208360" y="10587"/>
                    <a:pt x="207070" y="8024"/>
                    <a:pt x="207070" y="5460"/>
                  </a:cubicBezTo>
                  <a:cubicBezTo>
                    <a:pt x="207070" y="1615"/>
                    <a:pt x="209650" y="-948"/>
                    <a:pt x="212230" y="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椭圆 32"/>
            <p:cNvSpPr/>
            <p:nvPr/>
          </p:nvSpPr>
          <p:spPr>
            <a:xfrm>
              <a:off x="5952441" y="3716575"/>
              <a:ext cx="287117" cy="342900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椭圆 33"/>
            <p:cNvSpPr/>
            <p:nvPr/>
          </p:nvSpPr>
          <p:spPr>
            <a:xfrm>
              <a:off x="5924550" y="4915732"/>
              <a:ext cx="342900" cy="312352"/>
            </a:xfrm>
            <a:custGeom>
              <a:avLst/>
              <a:gdLst>
                <a:gd name="connsiteX0" fmla="*/ 182569 w 338094"/>
                <a:gd name="connsiteY0" fmla="*/ 192088 h 307975"/>
                <a:gd name="connsiteX1" fmla="*/ 191830 w 338094"/>
                <a:gd name="connsiteY1" fmla="*/ 202620 h 307975"/>
                <a:gd name="connsiteX2" fmla="*/ 206382 w 338094"/>
                <a:gd name="connsiteY2" fmla="*/ 203936 h 307975"/>
                <a:gd name="connsiteX3" fmla="*/ 205059 w 338094"/>
                <a:gd name="connsiteY3" fmla="*/ 209202 h 307975"/>
                <a:gd name="connsiteX4" fmla="*/ 206382 w 338094"/>
                <a:gd name="connsiteY4" fmla="*/ 221050 h 307975"/>
                <a:gd name="connsiteX5" fmla="*/ 206382 w 338094"/>
                <a:gd name="connsiteY5" fmla="*/ 234215 h 307975"/>
                <a:gd name="connsiteX6" fmla="*/ 194476 w 338094"/>
                <a:gd name="connsiteY6" fmla="*/ 246063 h 307975"/>
                <a:gd name="connsiteX7" fmla="*/ 182569 w 338094"/>
                <a:gd name="connsiteY7" fmla="*/ 234215 h 307975"/>
                <a:gd name="connsiteX8" fmla="*/ 182569 w 338094"/>
                <a:gd name="connsiteY8" fmla="*/ 192088 h 307975"/>
                <a:gd name="connsiteX9" fmla="*/ 149231 w 338094"/>
                <a:gd name="connsiteY9" fmla="*/ 183859 h 307975"/>
                <a:gd name="connsiteX10" fmla="*/ 173044 w 338094"/>
                <a:gd name="connsiteY10" fmla="*/ 194226 h 307975"/>
                <a:gd name="connsiteX11" fmla="*/ 173044 w 338094"/>
                <a:gd name="connsiteY11" fmla="*/ 234400 h 307975"/>
                <a:gd name="connsiteX12" fmla="*/ 159815 w 338094"/>
                <a:gd name="connsiteY12" fmla="*/ 246063 h 307975"/>
                <a:gd name="connsiteX13" fmla="*/ 149231 w 338094"/>
                <a:gd name="connsiteY13" fmla="*/ 234400 h 307975"/>
                <a:gd name="connsiteX14" fmla="*/ 149231 w 338094"/>
                <a:gd name="connsiteY14" fmla="*/ 183859 h 307975"/>
                <a:gd name="connsiteX15" fmla="*/ 74619 w 338094"/>
                <a:gd name="connsiteY15" fmla="*/ 182563 h 307975"/>
                <a:gd name="connsiteX16" fmla="*/ 74619 w 338094"/>
                <a:gd name="connsiteY16" fmla="*/ 238126 h 307975"/>
                <a:gd name="connsiteX17" fmla="*/ 63506 w 338094"/>
                <a:gd name="connsiteY17" fmla="*/ 227789 h 307975"/>
                <a:gd name="connsiteX18" fmla="*/ 63506 w 338094"/>
                <a:gd name="connsiteY18" fmla="*/ 192900 h 307975"/>
                <a:gd name="connsiteX19" fmla="*/ 73230 w 338094"/>
                <a:gd name="connsiteY19" fmla="*/ 183855 h 307975"/>
                <a:gd name="connsiteX20" fmla="*/ 74619 w 338094"/>
                <a:gd name="connsiteY20" fmla="*/ 182563 h 307975"/>
                <a:gd name="connsiteX21" fmla="*/ 90666 w 338094"/>
                <a:gd name="connsiteY21" fmla="*/ 92075 h 307975"/>
                <a:gd name="connsiteX22" fmla="*/ 130275 w 338094"/>
                <a:gd name="connsiteY22" fmla="*/ 92075 h 307975"/>
                <a:gd name="connsiteX23" fmla="*/ 140838 w 338094"/>
                <a:gd name="connsiteY23" fmla="*/ 97302 h 307975"/>
                <a:gd name="connsiteX24" fmla="*/ 175165 w 338094"/>
                <a:gd name="connsiteY24" fmla="*/ 171785 h 307975"/>
                <a:gd name="connsiteX25" fmla="*/ 169884 w 338094"/>
                <a:gd name="connsiteY25" fmla="*/ 186159 h 307975"/>
                <a:gd name="connsiteX26" fmla="*/ 156681 w 338094"/>
                <a:gd name="connsiteY26" fmla="*/ 180932 h 307975"/>
                <a:gd name="connsiteX27" fmla="*/ 139517 w 338094"/>
                <a:gd name="connsiteY27" fmla="*/ 144344 h 307975"/>
                <a:gd name="connsiteX28" fmla="*/ 139517 w 338094"/>
                <a:gd name="connsiteY28" fmla="*/ 271096 h 307975"/>
                <a:gd name="connsiteX29" fmla="*/ 127635 w 338094"/>
                <a:gd name="connsiteY29" fmla="*/ 284163 h 307975"/>
                <a:gd name="connsiteX30" fmla="*/ 115752 w 338094"/>
                <a:gd name="connsiteY30" fmla="*/ 271096 h 307975"/>
                <a:gd name="connsiteX31" fmla="*/ 115752 w 338094"/>
                <a:gd name="connsiteY31" fmla="*/ 197919 h 307975"/>
                <a:gd name="connsiteX32" fmla="*/ 106510 w 338094"/>
                <a:gd name="connsiteY32" fmla="*/ 197919 h 307975"/>
                <a:gd name="connsiteX33" fmla="*/ 106510 w 338094"/>
                <a:gd name="connsiteY33" fmla="*/ 271096 h 307975"/>
                <a:gd name="connsiteX34" fmla="*/ 94627 w 338094"/>
                <a:gd name="connsiteY34" fmla="*/ 284163 h 307975"/>
                <a:gd name="connsiteX35" fmla="*/ 81424 w 338094"/>
                <a:gd name="connsiteY35" fmla="*/ 271096 h 307975"/>
                <a:gd name="connsiteX36" fmla="*/ 81424 w 338094"/>
                <a:gd name="connsiteY36" fmla="*/ 144344 h 307975"/>
                <a:gd name="connsiteX37" fmla="*/ 65581 w 338094"/>
                <a:gd name="connsiteY37" fmla="*/ 180932 h 307975"/>
                <a:gd name="connsiteX38" fmla="*/ 51058 w 338094"/>
                <a:gd name="connsiteY38" fmla="*/ 186159 h 307975"/>
                <a:gd name="connsiteX39" fmla="*/ 45776 w 338094"/>
                <a:gd name="connsiteY39" fmla="*/ 171785 h 307975"/>
                <a:gd name="connsiteX40" fmla="*/ 80104 w 338094"/>
                <a:gd name="connsiteY40" fmla="*/ 97302 h 307975"/>
                <a:gd name="connsiteX41" fmla="*/ 90666 w 338094"/>
                <a:gd name="connsiteY41" fmla="*/ 92075 h 307975"/>
                <a:gd name="connsiteX42" fmla="*/ 238843 w 338094"/>
                <a:gd name="connsiteY42" fmla="*/ 88900 h 307975"/>
                <a:gd name="connsiteX43" fmla="*/ 286633 w 338094"/>
                <a:gd name="connsiteY43" fmla="*/ 88900 h 307975"/>
                <a:gd name="connsiteX44" fmla="*/ 297253 w 338094"/>
                <a:gd name="connsiteY44" fmla="*/ 95459 h 307975"/>
                <a:gd name="connsiteX45" fmla="*/ 337077 w 338094"/>
                <a:gd name="connsiteY45" fmla="*/ 180728 h 307975"/>
                <a:gd name="connsiteX46" fmla="*/ 330440 w 338094"/>
                <a:gd name="connsiteY46" fmla="*/ 195158 h 307975"/>
                <a:gd name="connsiteX47" fmla="*/ 315837 w 338094"/>
                <a:gd name="connsiteY47" fmla="*/ 189911 h 307975"/>
                <a:gd name="connsiteX48" fmla="*/ 302563 w 338094"/>
                <a:gd name="connsiteY48" fmla="*/ 163674 h 307975"/>
                <a:gd name="connsiteX49" fmla="*/ 313182 w 338094"/>
                <a:gd name="connsiteY49" fmla="*/ 212212 h 307975"/>
                <a:gd name="connsiteX50" fmla="*/ 306545 w 338094"/>
                <a:gd name="connsiteY50" fmla="*/ 220083 h 307975"/>
                <a:gd name="connsiteX51" fmla="*/ 295925 w 338094"/>
                <a:gd name="connsiteY51" fmla="*/ 220083 h 307975"/>
                <a:gd name="connsiteX52" fmla="*/ 295925 w 338094"/>
                <a:gd name="connsiteY52" fmla="*/ 293545 h 307975"/>
                <a:gd name="connsiteX53" fmla="*/ 282650 w 338094"/>
                <a:gd name="connsiteY53" fmla="*/ 307975 h 307975"/>
                <a:gd name="connsiteX54" fmla="*/ 268048 w 338094"/>
                <a:gd name="connsiteY54" fmla="*/ 293545 h 307975"/>
                <a:gd name="connsiteX55" fmla="*/ 268048 w 338094"/>
                <a:gd name="connsiteY55" fmla="*/ 220083 h 307975"/>
                <a:gd name="connsiteX56" fmla="*/ 257428 w 338094"/>
                <a:gd name="connsiteY56" fmla="*/ 220083 h 307975"/>
                <a:gd name="connsiteX57" fmla="*/ 257428 w 338094"/>
                <a:gd name="connsiteY57" fmla="*/ 293545 h 307975"/>
                <a:gd name="connsiteX58" fmla="*/ 244153 w 338094"/>
                <a:gd name="connsiteY58" fmla="*/ 307975 h 307975"/>
                <a:gd name="connsiteX59" fmla="*/ 229551 w 338094"/>
                <a:gd name="connsiteY59" fmla="*/ 293545 h 307975"/>
                <a:gd name="connsiteX60" fmla="*/ 229551 w 338094"/>
                <a:gd name="connsiteY60" fmla="*/ 220083 h 307975"/>
                <a:gd name="connsiteX61" fmla="*/ 218931 w 338094"/>
                <a:gd name="connsiteY61" fmla="*/ 220083 h 307975"/>
                <a:gd name="connsiteX62" fmla="*/ 212294 w 338094"/>
                <a:gd name="connsiteY62" fmla="*/ 212212 h 307975"/>
                <a:gd name="connsiteX63" fmla="*/ 222914 w 338094"/>
                <a:gd name="connsiteY63" fmla="*/ 163674 h 307975"/>
                <a:gd name="connsiteX64" fmla="*/ 210966 w 338094"/>
                <a:gd name="connsiteY64" fmla="*/ 189911 h 307975"/>
                <a:gd name="connsiteX65" fmla="*/ 195036 w 338094"/>
                <a:gd name="connsiteY65" fmla="*/ 195158 h 307975"/>
                <a:gd name="connsiteX66" fmla="*/ 188399 w 338094"/>
                <a:gd name="connsiteY66" fmla="*/ 180728 h 307975"/>
                <a:gd name="connsiteX67" fmla="*/ 228223 w 338094"/>
                <a:gd name="connsiteY67" fmla="*/ 95459 h 307975"/>
                <a:gd name="connsiteX68" fmla="*/ 238843 w 338094"/>
                <a:gd name="connsiteY68" fmla="*/ 88900 h 307975"/>
                <a:gd name="connsiteX69" fmla="*/ 40753 w 338094"/>
                <a:gd name="connsiteY69" fmla="*/ 63500 h 307975"/>
                <a:gd name="connsiteX70" fmla="*/ 79117 w 338094"/>
                <a:gd name="connsiteY70" fmla="*/ 63500 h 307975"/>
                <a:gd name="connsiteX71" fmla="*/ 85732 w 338094"/>
                <a:gd name="connsiteY71" fmla="*/ 81882 h 307975"/>
                <a:gd name="connsiteX72" fmla="*/ 85732 w 338094"/>
                <a:gd name="connsiteY72" fmla="*/ 83195 h 307975"/>
                <a:gd name="connsiteX73" fmla="*/ 73826 w 338094"/>
                <a:gd name="connsiteY73" fmla="*/ 92385 h 307975"/>
                <a:gd name="connsiteX74" fmla="*/ 51336 w 338094"/>
                <a:gd name="connsiteY74" fmla="*/ 139652 h 307975"/>
                <a:gd name="connsiteX75" fmla="*/ 39430 w 338094"/>
                <a:gd name="connsiteY75" fmla="*/ 168538 h 307975"/>
                <a:gd name="connsiteX76" fmla="*/ 48690 w 338094"/>
                <a:gd name="connsiteY76" fmla="*/ 192171 h 307975"/>
                <a:gd name="connsiteX77" fmla="*/ 55305 w 338094"/>
                <a:gd name="connsiteY77" fmla="*/ 194797 h 307975"/>
                <a:gd name="connsiteX78" fmla="*/ 55305 w 338094"/>
                <a:gd name="connsiteY78" fmla="*/ 227621 h 307975"/>
                <a:gd name="connsiteX79" fmla="*/ 43398 w 338094"/>
                <a:gd name="connsiteY79" fmla="*/ 238125 h 307975"/>
                <a:gd name="connsiteX80" fmla="*/ 32815 w 338094"/>
                <a:gd name="connsiteY80" fmla="*/ 227621 h 307975"/>
                <a:gd name="connsiteX81" fmla="*/ 32815 w 338094"/>
                <a:gd name="connsiteY81" fmla="*/ 112080 h 307975"/>
                <a:gd name="connsiteX82" fmla="*/ 18263 w 338094"/>
                <a:gd name="connsiteY82" fmla="*/ 144904 h 307975"/>
                <a:gd name="connsiteX83" fmla="*/ 5034 w 338094"/>
                <a:gd name="connsiteY83" fmla="*/ 148843 h 307975"/>
                <a:gd name="connsiteX84" fmla="*/ 1065 w 338094"/>
                <a:gd name="connsiteY84" fmla="*/ 137026 h 307975"/>
                <a:gd name="connsiteX85" fmla="*/ 31492 w 338094"/>
                <a:gd name="connsiteY85" fmla="*/ 68752 h 307975"/>
                <a:gd name="connsiteX86" fmla="*/ 40753 w 338094"/>
                <a:gd name="connsiteY86" fmla="*/ 63500 h 307975"/>
                <a:gd name="connsiteX87" fmla="*/ 157633 w 338094"/>
                <a:gd name="connsiteY87" fmla="*/ 53975 h 307975"/>
                <a:gd name="connsiteX88" fmla="*/ 197198 w 338094"/>
                <a:gd name="connsiteY88" fmla="*/ 53975 h 307975"/>
                <a:gd name="connsiteX89" fmla="*/ 207749 w 338094"/>
                <a:gd name="connsiteY89" fmla="*/ 59183 h 307975"/>
                <a:gd name="connsiteX90" fmla="*/ 222256 w 338094"/>
                <a:gd name="connsiteY90" fmla="*/ 90434 h 307975"/>
                <a:gd name="connsiteX91" fmla="*/ 220937 w 338094"/>
                <a:gd name="connsiteY91" fmla="*/ 91736 h 307975"/>
                <a:gd name="connsiteX92" fmla="*/ 210386 w 338094"/>
                <a:gd name="connsiteY92" fmla="*/ 115174 h 307975"/>
                <a:gd name="connsiteX93" fmla="*/ 206430 w 338094"/>
                <a:gd name="connsiteY93" fmla="*/ 106060 h 307975"/>
                <a:gd name="connsiteX94" fmla="*/ 206430 w 338094"/>
                <a:gd name="connsiteY94" fmla="*/ 122987 h 307975"/>
                <a:gd name="connsiteX95" fmla="*/ 185328 w 338094"/>
                <a:gd name="connsiteY95" fmla="*/ 169863 h 307975"/>
                <a:gd name="connsiteX96" fmla="*/ 169502 w 338094"/>
                <a:gd name="connsiteY96" fmla="*/ 137310 h 307975"/>
                <a:gd name="connsiteX97" fmla="*/ 149719 w 338094"/>
                <a:gd name="connsiteY97" fmla="*/ 93038 h 307975"/>
                <a:gd name="connsiteX98" fmla="*/ 136531 w 338094"/>
                <a:gd name="connsiteY98" fmla="*/ 83924 h 307975"/>
                <a:gd name="connsiteX99" fmla="*/ 136531 w 338094"/>
                <a:gd name="connsiteY99" fmla="*/ 82621 h 307975"/>
                <a:gd name="connsiteX100" fmla="*/ 144444 w 338094"/>
                <a:gd name="connsiteY100" fmla="*/ 66996 h 307975"/>
                <a:gd name="connsiteX101" fmla="*/ 147082 w 338094"/>
                <a:gd name="connsiteY101" fmla="*/ 59183 h 307975"/>
                <a:gd name="connsiteX102" fmla="*/ 157633 w 338094"/>
                <a:gd name="connsiteY102" fmla="*/ 53975 h 307975"/>
                <a:gd name="connsiteX103" fmla="*/ 111926 w 338094"/>
                <a:gd name="connsiteY103" fmla="*/ 38100 h 307975"/>
                <a:gd name="connsiteX104" fmla="*/ 136533 w 338094"/>
                <a:gd name="connsiteY104" fmla="*/ 61913 h 307975"/>
                <a:gd name="connsiteX105" fmla="*/ 111926 w 338094"/>
                <a:gd name="connsiteY105" fmla="*/ 85726 h 307975"/>
                <a:gd name="connsiteX106" fmla="*/ 87319 w 338094"/>
                <a:gd name="connsiteY106" fmla="*/ 61913 h 307975"/>
                <a:gd name="connsiteX107" fmla="*/ 111926 w 338094"/>
                <a:gd name="connsiteY107" fmla="*/ 38100 h 307975"/>
                <a:gd name="connsiteX108" fmla="*/ 262738 w 338094"/>
                <a:gd name="connsiteY108" fmla="*/ 28575 h 307975"/>
                <a:gd name="connsiteX109" fmla="*/ 290519 w 338094"/>
                <a:gd name="connsiteY109" fmla="*/ 56221 h 307975"/>
                <a:gd name="connsiteX110" fmla="*/ 262738 w 338094"/>
                <a:gd name="connsiteY110" fmla="*/ 82550 h 307975"/>
                <a:gd name="connsiteX111" fmla="*/ 234956 w 338094"/>
                <a:gd name="connsiteY111" fmla="*/ 56221 h 307975"/>
                <a:gd name="connsiteX112" fmla="*/ 262738 w 338094"/>
                <a:gd name="connsiteY112" fmla="*/ 28575 h 307975"/>
                <a:gd name="connsiteX113" fmla="*/ 58744 w 338094"/>
                <a:gd name="connsiteY113" fmla="*/ 15875 h 307975"/>
                <a:gd name="connsiteX114" fmla="*/ 80969 w 338094"/>
                <a:gd name="connsiteY114" fmla="*/ 38100 h 307975"/>
                <a:gd name="connsiteX115" fmla="*/ 58744 w 338094"/>
                <a:gd name="connsiteY115" fmla="*/ 60325 h 307975"/>
                <a:gd name="connsiteX116" fmla="*/ 36519 w 338094"/>
                <a:gd name="connsiteY116" fmla="*/ 38100 h 307975"/>
                <a:gd name="connsiteX117" fmla="*/ 58744 w 338094"/>
                <a:gd name="connsiteY117" fmla="*/ 15875 h 307975"/>
                <a:gd name="connsiteX118" fmla="*/ 177013 w 338094"/>
                <a:gd name="connsiteY118" fmla="*/ 0 h 307975"/>
                <a:gd name="connsiteX119" fmla="*/ 200032 w 338094"/>
                <a:gd name="connsiteY119" fmla="*/ 23813 h 307975"/>
                <a:gd name="connsiteX120" fmla="*/ 177013 w 338094"/>
                <a:gd name="connsiteY120" fmla="*/ 47626 h 307975"/>
                <a:gd name="connsiteX121" fmla="*/ 153994 w 338094"/>
                <a:gd name="connsiteY121" fmla="*/ 23813 h 307975"/>
                <a:gd name="connsiteX122" fmla="*/ 177013 w 338094"/>
                <a:gd name="connsiteY122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38094" h="307975">
                  <a:moveTo>
                    <a:pt x="182569" y="192088"/>
                  </a:moveTo>
                  <a:cubicBezTo>
                    <a:pt x="183892" y="197354"/>
                    <a:pt x="187861" y="201303"/>
                    <a:pt x="191830" y="202620"/>
                  </a:cubicBezTo>
                  <a:cubicBezTo>
                    <a:pt x="195798" y="205253"/>
                    <a:pt x="201090" y="205253"/>
                    <a:pt x="206382" y="203936"/>
                  </a:cubicBezTo>
                  <a:cubicBezTo>
                    <a:pt x="206382" y="203936"/>
                    <a:pt x="206382" y="203936"/>
                    <a:pt x="205059" y="209202"/>
                  </a:cubicBezTo>
                  <a:cubicBezTo>
                    <a:pt x="203736" y="213151"/>
                    <a:pt x="205059" y="217101"/>
                    <a:pt x="206382" y="221050"/>
                  </a:cubicBezTo>
                  <a:cubicBezTo>
                    <a:pt x="206382" y="221050"/>
                    <a:pt x="206382" y="221050"/>
                    <a:pt x="206382" y="234215"/>
                  </a:cubicBezTo>
                  <a:cubicBezTo>
                    <a:pt x="206382" y="240797"/>
                    <a:pt x="201090" y="246063"/>
                    <a:pt x="194476" y="246063"/>
                  </a:cubicBezTo>
                  <a:cubicBezTo>
                    <a:pt x="187861" y="246063"/>
                    <a:pt x="182569" y="240797"/>
                    <a:pt x="182569" y="234215"/>
                  </a:cubicBezTo>
                  <a:cubicBezTo>
                    <a:pt x="182569" y="234215"/>
                    <a:pt x="182569" y="234215"/>
                    <a:pt x="182569" y="192088"/>
                  </a:cubicBezTo>
                  <a:close/>
                  <a:moveTo>
                    <a:pt x="149231" y="183859"/>
                  </a:moveTo>
                  <a:cubicBezTo>
                    <a:pt x="153200" y="192930"/>
                    <a:pt x="163783" y="196818"/>
                    <a:pt x="173044" y="194226"/>
                  </a:cubicBezTo>
                  <a:cubicBezTo>
                    <a:pt x="173044" y="194226"/>
                    <a:pt x="173044" y="194226"/>
                    <a:pt x="173044" y="234400"/>
                  </a:cubicBezTo>
                  <a:cubicBezTo>
                    <a:pt x="173044" y="240879"/>
                    <a:pt x="167752" y="246063"/>
                    <a:pt x="159815" y="246063"/>
                  </a:cubicBezTo>
                  <a:cubicBezTo>
                    <a:pt x="155846" y="246063"/>
                    <a:pt x="149231" y="242175"/>
                    <a:pt x="149231" y="234400"/>
                  </a:cubicBezTo>
                  <a:cubicBezTo>
                    <a:pt x="149231" y="234400"/>
                    <a:pt x="149231" y="234400"/>
                    <a:pt x="149231" y="183859"/>
                  </a:cubicBezTo>
                  <a:close/>
                  <a:moveTo>
                    <a:pt x="74619" y="182563"/>
                  </a:moveTo>
                  <a:cubicBezTo>
                    <a:pt x="74619" y="182563"/>
                    <a:pt x="74619" y="182563"/>
                    <a:pt x="74619" y="238126"/>
                  </a:cubicBezTo>
                  <a:cubicBezTo>
                    <a:pt x="67673" y="238126"/>
                    <a:pt x="63506" y="232957"/>
                    <a:pt x="63506" y="227789"/>
                  </a:cubicBezTo>
                  <a:cubicBezTo>
                    <a:pt x="63506" y="227789"/>
                    <a:pt x="63506" y="227789"/>
                    <a:pt x="63506" y="192900"/>
                  </a:cubicBezTo>
                  <a:cubicBezTo>
                    <a:pt x="67673" y="191608"/>
                    <a:pt x="71841" y="189024"/>
                    <a:pt x="73230" y="183855"/>
                  </a:cubicBezTo>
                  <a:cubicBezTo>
                    <a:pt x="73230" y="183855"/>
                    <a:pt x="73230" y="183855"/>
                    <a:pt x="74619" y="182563"/>
                  </a:cubicBezTo>
                  <a:close/>
                  <a:moveTo>
                    <a:pt x="90666" y="92075"/>
                  </a:moveTo>
                  <a:cubicBezTo>
                    <a:pt x="90666" y="92075"/>
                    <a:pt x="90666" y="92075"/>
                    <a:pt x="130275" y="92075"/>
                  </a:cubicBezTo>
                  <a:cubicBezTo>
                    <a:pt x="135557" y="92075"/>
                    <a:pt x="139517" y="93382"/>
                    <a:pt x="140838" y="97302"/>
                  </a:cubicBezTo>
                  <a:lnTo>
                    <a:pt x="175165" y="171785"/>
                  </a:lnTo>
                  <a:cubicBezTo>
                    <a:pt x="177806" y="177012"/>
                    <a:pt x="175165" y="183546"/>
                    <a:pt x="169884" y="186159"/>
                  </a:cubicBezTo>
                  <a:cubicBezTo>
                    <a:pt x="165923" y="187466"/>
                    <a:pt x="159322" y="186159"/>
                    <a:pt x="156681" y="180932"/>
                  </a:cubicBezTo>
                  <a:cubicBezTo>
                    <a:pt x="156681" y="180932"/>
                    <a:pt x="156681" y="180932"/>
                    <a:pt x="139517" y="144344"/>
                  </a:cubicBezTo>
                  <a:cubicBezTo>
                    <a:pt x="139517" y="144344"/>
                    <a:pt x="139517" y="144344"/>
                    <a:pt x="139517" y="271096"/>
                  </a:cubicBezTo>
                  <a:cubicBezTo>
                    <a:pt x="139517" y="278936"/>
                    <a:pt x="134236" y="284163"/>
                    <a:pt x="127635" y="284163"/>
                  </a:cubicBezTo>
                  <a:cubicBezTo>
                    <a:pt x="121033" y="284163"/>
                    <a:pt x="115752" y="278936"/>
                    <a:pt x="115752" y="271096"/>
                  </a:cubicBezTo>
                  <a:cubicBezTo>
                    <a:pt x="115752" y="271096"/>
                    <a:pt x="115752" y="271096"/>
                    <a:pt x="115752" y="197919"/>
                  </a:cubicBezTo>
                  <a:cubicBezTo>
                    <a:pt x="115752" y="197919"/>
                    <a:pt x="115752" y="197919"/>
                    <a:pt x="106510" y="197919"/>
                  </a:cubicBezTo>
                  <a:cubicBezTo>
                    <a:pt x="106510" y="197919"/>
                    <a:pt x="106510" y="197919"/>
                    <a:pt x="106510" y="271096"/>
                  </a:cubicBezTo>
                  <a:cubicBezTo>
                    <a:pt x="106510" y="278936"/>
                    <a:pt x="101229" y="284163"/>
                    <a:pt x="94627" y="284163"/>
                  </a:cubicBezTo>
                  <a:cubicBezTo>
                    <a:pt x="86706" y="284163"/>
                    <a:pt x="81424" y="278936"/>
                    <a:pt x="81424" y="271096"/>
                  </a:cubicBezTo>
                  <a:cubicBezTo>
                    <a:pt x="81424" y="271096"/>
                    <a:pt x="81424" y="271096"/>
                    <a:pt x="81424" y="144344"/>
                  </a:cubicBezTo>
                  <a:cubicBezTo>
                    <a:pt x="81424" y="144344"/>
                    <a:pt x="81424" y="144344"/>
                    <a:pt x="65581" y="180932"/>
                  </a:cubicBezTo>
                  <a:cubicBezTo>
                    <a:pt x="62940" y="186159"/>
                    <a:pt x="56339" y="187466"/>
                    <a:pt x="51058" y="186159"/>
                  </a:cubicBezTo>
                  <a:cubicBezTo>
                    <a:pt x="45776" y="183546"/>
                    <a:pt x="44456" y="177012"/>
                    <a:pt x="45776" y="171785"/>
                  </a:cubicBezTo>
                  <a:cubicBezTo>
                    <a:pt x="45776" y="171785"/>
                    <a:pt x="45776" y="171785"/>
                    <a:pt x="80104" y="97302"/>
                  </a:cubicBezTo>
                  <a:cubicBezTo>
                    <a:pt x="82745" y="93382"/>
                    <a:pt x="86706" y="92075"/>
                    <a:pt x="90666" y="92075"/>
                  </a:cubicBezTo>
                  <a:close/>
                  <a:moveTo>
                    <a:pt x="238843" y="88900"/>
                  </a:moveTo>
                  <a:cubicBezTo>
                    <a:pt x="238843" y="88900"/>
                    <a:pt x="238843" y="88900"/>
                    <a:pt x="286633" y="88900"/>
                  </a:cubicBezTo>
                  <a:cubicBezTo>
                    <a:pt x="291943" y="88900"/>
                    <a:pt x="295925" y="91524"/>
                    <a:pt x="297253" y="95459"/>
                  </a:cubicBezTo>
                  <a:cubicBezTo>
                    <a:pt x="297253" y="95459"/>
                    <a:pt x="297253" y="95459"/>
                    <a:pt x="337077" y="180728"/>
                  </a:cubicBezTo>
                  <a:cubicBezTo>
                    <a:pt x="339732" y="185975"/>
                    <a:pt x="337077" y="192534"/>
                    <a:pt x="330440" y="195158"/>
                  </a:cubicBezTo>
                  <a:cubicBezTo>
                    <a:pt x="325130" y="197782"/>
                    <a:pt x="318492" y="196470"/>
                    <a:pt x="315837" y="189911"/>
                  </a:cubicBezTo>
                  <a:cubicBezTo>
                    <a:pt x="315837" y="189911"/>
                    <a:pt x="315837" y="189911"/>
                    <a:pt x="302563" y="163674"/>
                  </a:cubicBezTo>
                  <a:cubicBezTo>
                    <a:pt x="302563" y="163674"/>
                    <a:pt x="302563" y="163674"/>
                    <a:pt x="313182" y="212212"/>
                  </a:cubicBezTo>
                  <a:cubicBezTo>
                    <a:pt x="314510" y="216147"/>
                    <a:pt x="310527" y="220083"/>
                    <a:pt x="306545" y="220083"/>
                  </a:cubicBezTo>
                  <a:cubicBezTo>
                    <a:pt x="306545" y="220083"/>
                    <a:pt x="306545" y="220083"/>
                    <a:pt x="295925" y="220083"/>
                  </a:cubicBezTo>
                  <a:cubicBezTo>
                    <a:pt x="295925" y="220083"/>
                    <a:pt x="295925" y="220083"/>
                    <a:pt x="295925" y="293545"/>
                  </a:cubicBezTo>
                  <a:cubicBezTo>
                    <a:pt x="295925" y="301416"/>
                    <a:pt x="290615" y="307975"/>
                    <a:pt x="282650" y="307975"/>
                  </a:cubicBezTo>
                  <a:cubicBezTo>
                    <a:pt x="274685" y="307975"/>
                    <a:pt x="268048" y="301416"/>
                    <a:pt x="268048" y="293545"/>
                  </a:cubicBezTo>
                  <a:cubicBezTo>
                    <a:pt x="268048" y="293545"/>
                    <a:pt x="268048" y="293545"/>
                    <a:pt x="268048" y="220083"/>
                  </a:cubicBezTo>
                  <a:cubicBezTo>
                    <a:pt x="268048" y="220083"/>
                    <a:pt x="268048" y="220083"/>
                    <a:pt x="257428" y="220083"/>
                  </a:cubicBezTo>
                  <a:cubicBezTo>
                    <a:pt x="257428" y="220083"/>
                    <a:pt x="257428" y="220083"/>
                    <a:pt x="257428" y="293545"/>
                  </a:cubicBezTo>
                  <a:cubicBezTo>
                    <a:pt x="257428" y="301416"/>
                    <a:pt x="250791" y="307975"/>
                    <a:pt x="244153" y="307975"/>
                  </a:cubicBezTo>
                  <a:cubicBezTo>
                    <a:pt x="236188" y="307975"/>
                    <a:pt x="229551" y="301416"/>
                    <a:pt x="229551" y="293545"/>
                  </a:cubicBezTo>
                  <a:cubicBezTo>
                    <a:pt x="229551" y="293545"/>
                    <a:pt x="229551" y="293545"/>
                    <a:pt x="229551" y="220083"/>
                  </a:cubicBezTo>
                  <a:cubicBezTo>
                    <a:pt x="229551" y="220083"/>
                    <a:pt x="229551" y="220083"/>
                    <a:pt x="218931" y="220083"/>
                  </a:cubicBezTo>
                  <a:cubicBezTo>
                    <a:pt x="214949" y="220083"/>
                    <a:pt x="210966" y="216147"/>
                    <a:pt x="212294" y="212212"/>
                  </a:cubicBezTo>
                  <a:cubicBezTo>
                    <a:pt x="212294" y="212212"/>
                    <a:pt x="212294" y="212212"/>
                    <a:pt x="222914" y="163674"/>
                  </a:cubicBezTo>
                  <a:cubicBezTo>
                    <a:pt x="222914" y="163674"/>
                    <a:pt x="222914" y="163674"/>
                    <a:pt x="210966" y="189911"/>
                  </a:cubicBezTo>
                  <a:cubicBezTo>
                    <a:pt x="208311" y="196470"/>
                    <a:pt x="200346" y="197782"/>
                    <a:pt x="195036" y="195158"/>
                  </a:cubicBezTo>
                  <a:cubicBezTo>
                    <a:pt x="188399" y="192534"/>
                    <a:pt x="185744" y="185975"/>
                    <a:pt x="188399" y="180728"/>
                  </a:cubicBezTo>
                  <a:cubicBezTo>
                    <a:pt x="188399" y="180728"/>
                    <a:pt x="188399" y="180728"/>
                    <a:pt x="228223" y="95459"/>
                  </a:cubicBezTo>
                  <a:cubicBezTo>
                    <a:pt x="230878" y="91524"/>
                    <a:pt x="234861" y="88900"/>
                    <a:pt x="238843" y="88900"/>
                  </a:cubicBezTo>
                  <a:close/>
                  <a:moveTo>
                    <a:pt x="40753" y="63500"/>
                  </a:moveTo>
                  <a:cubicBezTo>
                    <a:pt x="40753" y="63500"/>
                    <a:pt x="40753" y="63500"/>
                    <a:pt x="79117" y="63500"/>
                  </a:cubicBezTo>
                  <a:cubicBezTo>
                    <a:pt x="79117" y="70065"/>
                    <a:pt x="81763" y="76630"/>
                    <a:pt x="85732" y="81882"/>
                  </a:cubicBezTo>
                  <a:cubicBezTo>
                    <a:pt x="85732" y="81882"/>
                    <a:pt x="85732" y="81882"/>
                    <a:pt x="85732" y="83195"/>
                  </a:cubicBezTo>
                  <a:cubicBezTo>
                    <a:pt x="80440" y="84507"/>
                    <a:pt x="75149" y="88446"/>
                    <a:pt x="73826" y="92385"/>
                  </a:cubicBezTo>
                  <a:cubicBezTo>
                    <a:pt x="73826" y="92385"/>
                    <a:pt x="73826" y="92385"/>
                    <a:pt x="51336" y="139652"/>
                  </a:cubicBezTo>
                  <a:cubicBezTo>
                    <a:pt x="51336" y="139652"/>
                    <a:pt x="51336" y="139652"/>
                    <a:pt x="39430" y="168538"/>
                  </a:cubicBezTo>
                  <a:cubicBezTo>
                    <a:pt x="34138" y="177728"/>
                    <a:pt x="39430" y="188232"/>
                    <a:pt x="48690" y="192171"/>
                  </a:cubicBezTo>
                  <a:cubicBezTo>
                    <a:pt x="50013" y="193484"/>
                    <a:pt x="52659" y="193484"/>
                    <a:pt x="55305" y="194797"/>
                  </a:cubicBezTo>
                  <a:cubicBezTo>
                    <a:pt x="55305" y="194797"/>
                    <a:pt x="55305" y="194797"/>
                    <a:pt x="55305" y="227621"/>
                  </a:cubicBezTo>
                  <a:cubicBezTo>
                    <a:pt x="55305" y="232873"/>
                    <a:pt x="50013" y="238125"/>
                    <a:pt x="43398" y="238125"/>
                  </a:cubicBezTo>
                  <a:cubicBezTo>
                    <a:pt x="38107" y="238125"/>
                    <a:pt x="32815" y="232873"/>
                    <a:pt x="32815" y="227621"/>
                  </a:cubicBezTo>
                  <a:cubicBezTo>
                    <a:pt x="32815" y="155408"/>
                    <a:pt x="32815" y="114706"/>
                    <a:pt x="32815" y="112080"/>
                  </a:cubicBezTo>
                  <a:cubicBezTo>
                    <a:pt x="32815" y="112080"/>
                    <a:pt x="32815" y="112080"/>
                    <a:pt x="18263" y="144904"/>
                  </a:cubicBezTo>
                  <a:cubicBezTo>
                    <a:pt x="15617" y="148843"/>
                    <a:pt x="10325" y="151469"/>
                    <a:pt x="5034" y="148843"/>
                  </a:cubicBezTo>
                  <a:cubicBezTo>
                    <a:pt x="1065" y="146217"/>
                    <a:pt x="-1581" y="140965"/>
                    <a:pt x="1065" y="137026"/>
                  </a:cubicBezTo>
                  <a:cubicBezTo>
                    <a:pt x="1065" y="137026"/>
                    <a:pt x="1065" y="137026"/>
                    <a:pt x="31492" y="68752"/>
                  </a:cubicBezTo>
                  <a:cubicBezTo>
                    <a:pt x="34138" y="64813"/>
                    <a:pt x="36784" y="63500"/>
                    <a:pt x="40753" y="63500"/>
                  </a:cubicBezTo>
                  <a:close/>
                  <a:moveTo>
                    <a:pt x="157633" y="53975"/>
                  </a:moveTo>
                  <a:cubicBezTo>
                    <a:pt x="157633" y="53975"/>
                    <a:pt x="157633" y="53975"/>
                    <a:pt x="197198" y="53975"/>
                  </a:cubicBezTo>
                  <a:cubicBezTo>
                    <a:pt x="202473" y="53975"/>
                    <a:pt x="206430" y="55277"/>
                    <a:pt x="207749" y="59183"/>
                  </a:cubicBezTo>
                  <a:cubicBezTo>
                    <a:pt x="207749" y="59183"/>
                    <a:pt x="207749" y="59183"/>
                    <a:pt x="222256" y="90434"/>
                  </a:cubicBezTo>
                  <a:cubicBezTo>
                    <a:pt x="222256" y="90434"/>
                    <a:pt x="220937" y="91736"/>
                    <a:pt x="220937" y="91736"/>
                  </a:cubicBezTo>
                  <a:cubicBezTo>
                    <a:pt x="220937" y="91736"/>
                    <a:pt x="220937" y="91736"/>
                    <a:pt x="210386" y="115174"/>
                  </a:cubicBezTo>
                  <a:cubicBezTo>
                    <a:pt x="210386" y="115174"/>
                    <a:pt x="210386" y="115174"/>
                    <a:pt x="206430" y="106060"/>
                  </a:cubicBezTo>
                  <a:cubicBezTo>
                    <a:pt x="206430" y="106060"/>
                    <a:pt x="206430" y="106060"/>
                    <a:pt x="206430" y="122987"/>
                  </a:cubicBezTo>
                  <a:cubicBezTo>
                    <a:pt x="199836" y="138612"/>
                    <a:pt x="205111" y="126893"/>
                    <a:pt x="185328" y="169863"/>
                  </a:cubicBezTo>
                  <a:cubicBezTo>
                    <a:pt x="184009" y="168561"/>
                    <a:pt x="170821" y="138612"/>
                    <a:pt x="169502" y="137310"/>
                  </a:cubicBezTo>
                  <a:cubicBezTo>
                    <a:pt x="169502" y="137310"/>
                    <a:pt x="169502" y="137310"/>
                    <a:pt x="149719" y="93038"/>
                  </a:cubicBezTo>
                  <a:cubicBezTo>
                    <a:pt x="147082" y="89132"/>
                    <a:pt x="143125" y="85226"/>
                    <a:pt x="136531" y="83924"/>
                  </a:cubicBezTo>
                  <a:cubicBezTo>
                    <a:pt x="136531" y="83924"/>
                    <a:pt x="136531" y="83924"/>
                    <a:pt x="136531" y="82621"/>
                  </a:cubicBezTo>
                  <a:cubicBezTo>
                    <a:pt x="140488" y="78715"/>
                    <a:pt x="143125" y="73507"/>
                    <a:pt x="144444" y="66996"/>
                  </a:cubicBezTo>
                  <a:cubicBezTo>
                    <a:pt x="144444" y="66996"/>
                    <a:pt x="144444" y="66996"/>
                    <a:pt x="147082" y="59183"/>
                  </a:cubicBezTo>
                  <a:cubicBezTo>
                    <a:pt x="149719" y="55277"/>
                    <a:pt x="153676" y="53975"/>
                    <a:pt x="157633" y="53975"/>
                  </a:cubicBezTo>
                  <a:close/>
                  <a:moveTo>
                    <a:pt x="111926" y="38100"/>
                  </a:moveTo>
                  <a:cubicBezTo>
                    <a:pt x="125516" y="38100"/>
                    <a:pt x="136533" y="48761"/>
                    <a:pt x="136533" y="61913"/>
                  </a:cubicBezTo>
                  <a:cubicBezTo>
                    <a:pt x="136533" y="75065"/>
                    <a:pt x="125516" y="85726"/>
                    <a:pt x="111926" y="85726"/>
                  </a:cubicBezTo>
                  <a:cubicBezTo>
                    <a:pt x="98336" y="85726"/>
                    <a:pt x="87319" y="75065"/>
                    <a:pt x="87319" y="61913"/>
                  </a:cubicBezTo>
                  <a:cubicBezTo>
                    <a:pt x="87319" y="48761"/>
                    <a:pt x="98336" y="38100"/>
                    <a:pt x="111926" y="38100"/>
                  </a:cubicBezTo>
                  <a:close/>
                  <a:moveTo>
                    <a:pt x="262738" y="28575"/>
                  </a:moveTo>
                  <a:cubicBezTo>
                    <a:pt x="278613" y="28575"/>
                    <a:pt x="290519" y="40423"/>
                    <a:pt x="290519" y="56221"/>
                  </a:cubicBezTo>
                  <a:cubicBezTo>
                    <a:pt x="290519" y="72018"/>
                    <a:pt x="277290" y="82550"/>
                    <a:pt x="262738" y="82550"/>
                  </a:cubicBezTo>
                  <a:cubicBezTo>
                    <a:pt x="248185" y="82550"/>
                    <a:pt x="234956" y="72018"/>
                    <a:pt x="234956" y="56221"/>
                  </a:cubicBezTo>
                  <a:cubicBezTo>
                    <a:pt x="234956" y="40423"/>
                    <a:pt x="248185" y="28575"/>
                    <a:pt x="262738" y="28575"/>
                  </a:cubicBezTo>
                  <a:close/>
                  <a:moveTo>
                    <a:pt x="58744" y="15875"/>
                  </a:moveTo>
                  <a:cubicBezTo>
                    <a:pt x="71019" y="15875"/>
                    <a:pt x="80969" y="25825"/>
                    <a:pt x="80969" y="38100"/>
                  </a:cubicBezTo>
                  <a:cubicBezTo>
                    <a:pt x="80969" y="50375"/>
                    <a:pt x="71019" y="60325"/>
                    <a:pt x="58744" y="60325"/>
                  </a:cubicBezTo>
                  <a:cubicBezTo>
                    <a:pt x="46469" y="60325"/>
                    <a:pt x="36519" y="50375"/>
                    <a:pt x="36519" y="38100"/>
                  </a:cubicBezTo>
                  <a:cubicBezTo>
                    <a:pt x="36519" y="25825"/>
                    <a:pt x="46469" y="15875"/>
                    <a:pt x="58744" y="15875"/>
                  </a:cubicBezTo>
                  <a:close/>
                  <a:moveTo>
                    <a:pt x="177013" y="0"/>
                  </a:moveTo>
                  <a:cubicBezTo>
                    <a:pt x="189726" y="0"/>
                    <a:pt x="200032" y="10661"/>
                    <a:pt x="200032" y="23813"/>
                  </a:cubicBezTo>
                  <a:cubicBezTo>
                    <a:pt x="200032" y="36965"/>
                    <a:pt x="189726" y="47626"/>
                    <a:pt x="177013" y="47626"/>
                  </a:cubicBezTo>
                  <a:cubicBezTo>
                    <a:pt x="164300" y="47626"/>
                    <a:pt x="153994" y="36965"/>
                    <a:pt x="153994" y="23813"/>
                  </a:cubicBezTo>
                  <a:cubicBezTo>
                    <a:pt x="153994" y="10661"/>
                    <a:pt x="164300" y="0"/>
                    <a:pt x="177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1" name="组合 20"/>
          <p:cNvGrpSpPr/>
          <p:nvPr/>
        </p:nvGrpSpPr>
        <p:grpSpPr>
          <a:xfrm>
            <a:off x="6680622" y="2251867"/>
            <a:ext cx="4234123" cy="938234"/>
            <a:chOff x="6798183" y="1678126"/>
            <a:chExt cx="4234123" cy="938234"/>
          </a:xfrm>
        </p:grpSpPr>
        <p:sp>
          <p:nvSpPr>
            <p:cNvPr id="25" name="矩形 24"/>
            <p:cNvSpPr/>
            <p:nvPr/>
          </p:nvSpPr>
          <p:spPr>
            <a:xfrm>
              <a:off x="6798183" y="2030750"/>
              <a:ext cx="4234123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lnSpc>
                  <a:spcPct val="120000"/>
                </a:lnSpc>
                <a:buAutoNum type="arabicParenBoth"/>
              </a:pPr>
              <a:r>
                <a:rPr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使用電腦的人</a:t>
              </a:r>
              <a:endPara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20000"/>
                </a:lnSpc>
                <a:buAutoNum type="arabicParenBoth"/>
              </a:pPr>
              <a:r>
                <a:rPr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問題種類非常多元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98184" y="1678126"/>
              <a:ext cx="224197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Yahoo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奇摩知識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80622" y="3407014"/>
            <a:ext cx="4234123" cy="938234"/>
            <a:chOff x="6798183" y="1678126"/>
            <a:chExt cx="4234123" cy="938234"/>
          </a:xfrm>
        </p:grpSpPr>
        <p:sp>
          <p:nvSpPr>
            <p:cNvPr id="36" name="矩形 35"/>
            <p:cNvSpPr/>
            <p:nvPr/>
          </p:nvSpPr>
          <p:spPr>
            <a:xfrm>
              <a:off x="6798183" y="2030750"/>
              <a:ext cx="4234123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lnSpc>
                  <a:spcPct val="120000"/>
                </a:lnSpc>
                <a:buAutoNum type="arabicParenBoth"/>
              </a:pPr>
              <a:r>
                <a:rPr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學生族群為主</a:t>
              </a:r>
              <a:endPara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20000"/>
                </a:lnSpc>
                <a:buAutoNum type="arabicParenBoth"/>
              </a:pPr>
              <a:r>
                <a:rPr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學術問題為主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CHEGG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80622" y="4571474"/>
            <a:ext cx="4234123" cy="938234"/>
            <a:chOff x="6798183" y="1678126"/>
            <a:chExt cx="4234123" cy="938234"/>
          </a:xfrm>
        </p:grpSpPr>
        <p:sp>
          <p:nvSpPr>
            <p:cNvPr id="40" name="矩形 39"/>
            <p:cNvSpPr/>
            <p:nvPr/>
          </p:nvSpPr>
          <p:spPr>
            <a:xfrm>
              <a:off x="6798183" y="2030750"/>
              <a:ext cx="4234123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lnSpc>
                  <a:spcPct val="120000"/>
                </a:lnSpc>
                <a:buAutoNum type="arabicParenBoth"/>
              </a:pPr>
              <a:r>
                <a:rPr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有臉書帳號的人</a:t>
              </a:r>
              <a:endPara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20000"/>
                </a:lnSpc>
                <a:buAutoNum type="arabicParenBoth"/>
              </a:pPr>
              <a:r>
                <a:rPr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對特定議題有興趣的人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798184" y="1678126"/>
              <a:ext cx="224197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FB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社團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31554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8674" y="71120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E5583A"/>
                </a:solidFill>
                <a:latin typeface="Arial"/>
                <a:ea typeface="微软雅黑"/>
              </a:rPr>
              <a:t>客戶價值主張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30107" y="4359450"/>
            <a:ext cx="1335316" cy="1335316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图片占位符 18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36166" y="4359450"/>
            <a:ext cx="1335316" cy="1335316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图片占位符 16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83136" y="4359450"/>
            <a:ext cx="1335316" cy="1335316"/>
          </a:xfr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0" name="组合 19"/>
          <p:cNvGrpSpPr/>
          <p:nvPr/>
        </p:nvGrpSpPr>
        <p:grpSpPr>
          <a:xfrm>
            <a:off x="6605465" y="2208949"/>
            <a:ext cx="4059639" cy="1323439"/>
            <a:chOff x="6798183" y="1678126"/>
            <a:chExt cx="4059639" cy="1323439"/>
          </a:xfrm>
        </p:grpSpPr>
        <p:sp>
          <p:nvSpPr>
            <p:cNvPr id="21" name="矩形 20"/>
            <p:cNvSpPr/>
            <p:nvPr/>
          </p:nvSpPr>
          <p:spPr>
            <a:xfrm>
              <a:off x="6798184" y="2074292"/>
              <a:ext cx="4059638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8183" y="1678126"/>
              <a:ext cx="4059637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</a:t>
              </a:r>
              <a:r>
                <a:rPr lang="zh-TW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價格、品質、速度、介面操作流暢度等等因素會影響平台的整體得分</a:t>
              </a:r>
              <a:br>
                <a:rPr lang="zh-TW" altLang="en-US" sz="2000" b="0" dirty="0">
                  <a:effectLst/>
                </a:rPr>
              </a:b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2B1BDD-DF39-408F-9379-211DFBE7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35" y="188476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81773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0337" y="7112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問卷回饋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057" name="Picture 9" descr="表單回應圖表。題目：您的大約年齡。回應數：122 則回應。">
            <a:extLst>
              <a:ext uri="{FF2B5EF4-FFF2-40B4-BE49-F238E27FC236}">
                <a16:creationId xmlns:a16="http://schemas.microsoft.com/office/drawing/2014/main" id="{1A256646-C88F-4DE9-A915-723413191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00"/>
          <a:stretch/>
        </p:blipFill>
        <p:spPr bwMode="auto">
          <a:xfrm>
            <a:off x="713359" y="1614069"/>
            <a:ext cx="5013673" cy="43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表單回應圖表。題目：您的大約年齡。回應數：122 則回應。">
            <a:extLst>
              <a:ext uri="{FF2B5EF4-FFF2-40B4-BE49-F238E27FC236}">
                <a16:creationId xmlns:a16="http://schemas.microsoft.com/office/drawing/2014/main" id="{7F9B3825-C536-4890-98AB-F3ED243F5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28"/>
          <a:stretch/>
        </p:blipFill>
        <p:spPr bwMode="auto">
          <a:xfrm>
            <a:off x="5928072" y="1614068"/>
            <a:ext cx="5550569" cy="43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表單回應圖表。題目：您的性別。回應數：122 則回應。">
            <a:extLst>
              <a:ext uri="{FF2B5EF4-FFF2-40B4-BE49-F238E27FC236}">
                <a16:creationId xmlns:a16="http://schemas.microsoft.com/office/drawing/2014/main" id="{4B2996D5-F2AE-4B5B-B596-532278BD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3530" y="-3070225"/>
            <a:ext cx="10380270" cy="43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表單回應圖表。題目：您的性別。回應數：122 則回應。">
            <a:extLst>
              <a:ext uri="{FF2B5EF4-FFF2-40B4-BE49-F238E27FC236}">
                <a16:creationId xmlns:a16="http://schemas.microsoft.com/office/drawing/2014/main" id="{22C4878F-4F9D-41BE-85EC-E5283D15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930" y="-3070225"/>
            <a:ext cx="10380270" cy="43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CF592D0-C974-459A-A1F4-4BA4DC08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676" y="-3070225"/>
            <a:ext cx="882323" cy="5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F48BA46-4062-453E-9A6E-28DC0343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6096" y="-3070225"/>
            <a:ext cx="1076953" cy="5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25723"/>
      </p:ext>
    </p:extLst>
  </p:cSld>
  <p:clrMapOvr>
    <a:masterClrMapping/>
  </p:clrMapOvr>
  <p:transition spd="slow" advTm="4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81B94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585</Words>
  <Application>Microsoft Office PowerPoint</Application>
  <PresentationFormat>寬螢幕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时尚中黑简体</vt:lpstr>
      <vt:lpstr>Arial</vt:lpstr>
      <vt:lpstr>Calibri</vt:lpstr>
      <vt:lpstr>Impact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Anna Huang</cp:lastModifiedBy>
  <cp:revision>60</cp:revision>
  <dcterms:created xsi:type="dcterms:W3CDTF">2017-05-25T06:19:39Z</dcterms:created>
  <dcterms:modified xsi:type="dcterms:W3CDTF">2021-12-16T12:07:27Z</dcterms:modified>
</cp:coreProperties>
</file>