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60" r:id="rId4"/>
    <p:sldId id="258" r:id="rId5"/>
    <p:sldId id="259" r:id="rId6"/>
    <p:sldId id="265" r:id="rId7"/>
    <p:sldId id="263" r:id="rId8"/>
    <p:sldId id="261" r:id="rId9"/>
    <p:sldId id="268" r:id="rId10"/>
    <p:sldId id="266" r:id="rId11"/>
    <p:sldId id="267" r:id="rId12"/>
    <p:sldId id="262" r:id="rId13"/>
    <p:sldId id="264" r:id="rId14"/>
    <p:sldId id="270" r:id="rId15"/>
    <p:sldId id="269"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09.225"/>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3F9F2B98-3E5B-4AF9-AFB8-7A348CB1A406}" emma:medium="tactile" emma:mode="ink">
          <msink:context xmlns:msink="http://schemas.microsoft.com/ink/2010/main" type="inkDrawing" rotatedBoundingBox="19121,11189 19980,7475 23332,8250 22473,11964" semanticType="enclosure" shapeName="Other">
            <msink:destinationLink direction="to" ref="{EC403AF9-A74D-4264-AB7B-E417C97729F5}"/>
            <msink:destinationLink direction="from" ref="{86E80DB9-C80A-45BD-924E-1433004166A7}"/>
            <msink:destinationLink direction="with" ref="{5BFAC2F5-F739-4989-B04D-21C3E6491C88}"/>
            <msink:destinationLink direction="with" ref="{322500D6-2E94-4272-A240-BAF8B851D162}"/>
          </msink:context>
        </emma:interpretation>
      </emma:emma>
    </inkml:annotationXML>
    <inkml:trace contextRef="#ctx0" brushRef="#br0">233 3462 29 0,'0'-27'0'0,"0"27"16"0,0 0 48 0,0 0-25 15,0 0 51-15,0 0-50 0,0 0 29 16,0 0-34-16,0 0 37 0,0 0-22 16,0 0 79-16,0 0-75 0,0 0 33 0,0 0-36 15,0 0 67-15,0 0-50 0,0 0 86 0,0 0-69 16,0 0 99-16,0 0-86 0,0 0 111 0,0 0-100 16,0 0 119-16,0 0-113 0,0 0 117 0,0 0-115 15,0 0 115-15,0 27-117 0,0-27 117 0,0 0-116 16,-24 28 117-16,24-28-114 0,0 0 121 0,0 26-115 15,-25 0 134-15,25-26-129 0,-26 27 130 16,26-1-127-16,-27 2 135 0,27-1-132 0,-25 1 139 0,25-1-138 16,-26-1 135-16,2 2-138 0,24-1 133 15,-25-1-136-15,25 1 125 0,-27 28-129 0,1-29 125 16,26 28-128-16,-25-27 120 0,1 28-124 0,-3-28 117 16,27 25-121-16,-26 3 111 0,1-28-158 15,1 28-19-15,-5-2-37 0,5 0-13 0,-1-26 0 16,25 27 0-16,-26 0 0 0,-1 1 0 0,3-1 0 15,-3-28 0-15,3 28 0 0,-1 0 0 0,-2 1 0 16,27-29 0-16,-26 29 0 0,2-3 0 0,-1-24 0 16,-1 26 0-16,-1 0 0 0,2-27 0 0,25 27 0 15,-26-26 0-15,2 25 0 0,-3-25 0 0,27 25 0 16,-25 2 0-16,-1-28 0 0,-1 27 0 0,5-28 0 16,22 28 0-16,-27-27 0 0,1 0 0 0,1 28 0 15,25-29 0-15,-27 29 0 0,1-28 0 0,26 26 0 16,-24-27 0-16,-1 28 0 0,25-26 0 0,-26-1 0 15,-1 27 0-15,27-28 0 0,-24 28 0 16,24-27 0-16,-27 0 0 0,27 28 0 0,-24-28 0 0,-3 0 0 16,27 0 0-16,-25 28 0 0,25-30 0 15,-26 2 0-15,26 0 0 0,0-1 0 0,-24 2 0 16,24-1 0-16,-28 0 0 0,28 0 0 0,0 1 0 16,-24-1 0-16,24-2 0 0,0 2 0 15,-26-27 0-15,26 27 0 0,0 1 0 0,0-28 0 16,-25 27 0-16,25-27 0 0,0 27 0 0,0-27 0 0,0 27 0 15,-26-27 0-15,26 26 0 0,0-26 0 16,0 28 0-16,0-28 0 0,0 0 0 0,0 27 0 16,0-27 0-16,0 0 0 0,0 27 0 0,0-27 0 15,0 0 0-15,0 0 0 0,0 0 0 0,0 0 0 16,0 0 0-16,0 0 0 0,0 26 0 0,0-26 0 16,0 0 0-16,0 0 0 0,0 0 0 0,0 0 0 15,0 0 0-15,26 0 0 0,-26 27 0 0,25-27 0 16,-25 0 0-16,26 0 0 0,-26 0 0 0,24 0 0 15,4 28 0-15,-28-28 0 0,24 0 0 0,2 0 0 16,-1 26 0-16,2-26 0 0,-3 0 0 0,3 27 0 16,-3-27 0-16,3 0 0 0,-1 28 0 15,-1-28 0-15,25 0 0 0,-23 27 0 0,-2-27 0 16,1 0 0-16,23 28 0 0,-22-28 0 16,24 0 0-16,-24 26 0 0,-3-26 0 0,27 0 0 15,-24 27 0-15,-1-27 0 0,23 0 0 0,-23 26 0 16,26-26 0-16,-28 0 0 0,3 26 0 0,-3-26 0 15,3 0 0-15,24 28 0 0,-27-28 0 0,5 0 0 16,-5 0 0-16,1 27 0 0,1-27 0 0,1 0 0 16,-3 0 0-16,1 0 0 0,1 27 0 0,1-27 0 15,-2 0 0-15,25 0 0 0,-25 27 0 0,2-27 0 16,-1 0 0-16,-1 0 0 0,-1 0 0 0,2 27 0 16,1-27 0-16,-2 0 0 0,-1 0 0 0,5 0 0 15,20 27 0-15,-24-27 0 0,0 0 0 0,-1 0 0 16,5 0 0-16,-5 0 0 0,1 28 0 0,2-28 0 15,-1 0 0-15,-2 0 0 0,1 0 0 0,1 0 0 16,1 0 0-16,-2 0 0 0,25 27 0 0,-23-27 0 16,-2 0 0-16,1 0 0 0,-1 0 0 15,26 0 0-15,-25 0 0 0,-1 0 0 0,-1 0 0 16,5 0 0-16,20 0 0 0,-23 0 0 0,1 0 0 16,-3 0 0-16,3 0 0 0,-3 0 0 0,28 0 0 15,-26 0 0-15,-2 0 0 0,4 0 0 16,-4 0 0-16,2 0 0 0,-26 0 0 0,25 0 0 15,1 0 0-15,-2 0 0 0,3 0 0 0,-2-27 0 16,-25 27 0-16,26 0 0 0,1 0 0 0,-27 0 0 16,24 0 0-16,1 0 0 0,-25 0 0 0,26 0 0 15,-1 0 0-15,-25 0 0 0,27 0 0 0,-27-28 0 16,26 28 0-16,-26 0 0 0,24 0 0 0,-24 0 0 16,25 0 0-16,-25 0 0 0,26 0 0 0,-26 0 0 15,27 0 0-15,-27-27 0 0,0 27 0 0,24 0 0 16,-24 0 0-16,0 0 0 0,27 0 0 0,-27 0 0 15,0 0 0-15,24 0 0 0,-24 0 0 0,0 0 0 16,27 0 0-16,-27-27 0 0,0 27 0 0,25 0 0 16,-25 0 0-16,0 0 0 0,0 0 0 15,26 0 0-15,-26 0 0 0,0 0 0 0,0 0 0 16,0 0 0-16,24-27 0 0,-24 27 0 0,0 0 0 16,0 0 0-16,0 0 0 0,0 0 0 15,28 0 0-15,-28 0 0 0,0 0 0 0,0-27 0 16,0 27 0-16,0 0 0 0,24 0 0 0,-24 0 0 15,0 0 0-15,0 0 0 0,0 0 0 0,0 0 0 16,0 0 0-16,0 0 0 0,0 0 0 0,0 0 0 16,26-27 0-16,-26 27 0 0,0 0 0 0,0 0 0 15,0 0 0-15,0 0 0 0,0 0 0 0,0 0 0 16,0 0 0-16,0 0 0 0,0 0 0 0,0 0 0 16,0 0 0-16,0 0 0 0,25 0 0 0,-25 0 0 15,0 0 0-15,0 0 0 0,0 0 0 0,0 0 0 16,0 0 0-16,0 0 0 0,0 0 0 0,0-28 0 15,0 28 0-15,0 0 0 0,0 0 0 0,0 0 0 16,0 0 0-16,0 0 0 0,0 0 0 0,0 0 0 16,0 0 0-16,0 0 0 0,0 0 0 15,0 0 0-15,0-26 0 0,0 26 0 0,0 0 0 16,0 0 0-16,0 0 0 0,0 0 0 0,0 0 0 16,0 0 0-16,0 0 0 0,0 0 0 15,0 0 0-15,0 0 0 0,0-26 0 0,0 26 0 0,0 0 0 16,0 0 0-16,0 0 0 0,0 0 0 0,0 0 0 15,0-27 0-15,0 27 0 0,0 0 0 16,0 0 0-16,0-26 0 0,0 26 0 0,0 0 0 16,0 0 0-16,0-28 0 0,0 28 0 0,0 0 0 15,0-27 0-15,0 27 0 0,0 0 0 0,0-28 0 16,0 28 0-16,0 0 0 0,-25-27 0 0,25 27 0 16,0-26 0-16,0 26 0 0,0-28 0 0,0 28 0 15,-26-27 0-15,26 1 0 0,0 26 0 0,0-27 0 16,0 27 0-16,-24-27 0 0,24 27 0 0,0-28 0 15,0 2 0-15,0 26 0 0,-28-27 0 0,28 0 0 16,0 27 0-16,0-27 0 0,0-1 0 0,-24 1 0 16,24 27 0-16,0-27 0 0,0 2 0 0,0 25 0 15,-26-27 0-15,26-1 0 0,0 1 0 16,0 27 0-16,-25-27 0 0,25 0 0 16,0-1 0-16,0 28 0 0,-27-26 0 0,27-1 0 15,0 0 0-15,0 2 0 0,-24-3 0 0,24 28 0 16,0-27 0-16,-27 0 0 0,27 0 0 0,0 0 0 15,0-1 0-15,-24 1 0 0,24 0 0 0,0 0 0 16,-27 27 0-16,27-26 0 0,0-2 0 0,-26 2 0 16,26-1 0-16,0 0 0 0,0 0 0 0,-25 27 0 15,25-28 0-15,0 2 0 0,0-2 0 0,-24 2 0 16,24-2 0-16,0 28 0 0,0-25 0 0,-26-2 0 16,26-1 0-16,0 1 0 0,0 27 0 0,0-26 0 15,-27-2 0-15,27 1 0 0,0 27 0 0,0-27 0 16,0 0 0-16,-25-1 0 0,25 28 0 0,0-26 0 15,0 0 0-15,0-1 0 0,0 27 0 0,-26-27 0 16,26 0 0-16,0-1 0 0,0 28 0 0,0-27 0 16,0 0 0-16,-25 1 0 0,25-2 0 0,0 28 0 15,0-27 0-15,0 1 0 0,0-2 0 16,-24 28 0-16,24-27 0 0,0 0 0 0,0 0 0 16,0 27 0-16,0-28 0 0,0 2 0 15,-27 26 0-15,27-27 0 0,0 27 0 0,0-27 0 0,0-1 0 16,0 28 0-16,0-25 0 0,0 25 0 15,0-27 0-15,0 0 0 0,-26 27 0 0,26-28 0 16,0 28 0-16,0-26 0 0,0-2 0 0,0 28 0 16,0-27 0-16,0 0 0 0,-25 27 0 0,25-27 0 15,0 1 0-15,0 26 0 0,0-28 0 0,0 2 0 16,0-1 0-16,0 27 0 0,0-27 0 0,0 27 0 16,0-27 0-16,0-1 0 0,0 28 0 0,-27-27 0 15,27 0 0-15,0 27 0 0,0-26 0 0,0-2 0 16,0 28 0-16,0-27 0 0,0 1 0 0,0 26 0 15,0-27 0-15,0 0 0 0,0 27 0 0,-24-26 0 16,24-2 0-16,0 28 0 0,0-27 0 0,0 27 0 16,0-27 0-16,0 27 0 0,0-27 0 0,0 27 0 15,0-28 0-15,0 28 0 0,0-27 0 16,0 27 0-16,0-25 0 0,0 25 0 16,0-27 0-16,-26 27 0 0,26-27 0 0,0 27 0 15,0 0 0-15,0-28 0 0,0 28 0 0,0-27 0 0,0 27 0 16,0-27 0-16,0 27 0 0,0-27 0 15,0 27 0-15,0 0 0 0,0-26 0 0,0 26 0 16,0 0 0-16,0-28 0 0,0 28 0 0,0 0 0 16,0-27 0-16,-25 27 0 0,25 0 0 0,0 0 0 15,0-27 0-15,0 27 0 0,0 0 0 0,0 0 0 16,0-26 0-16,0 26 0 0,0 0 0 0,0 0 0 16,0 0 0-16,0-27 0 0,0 27 0 0,0 0 0 15,0 0 0-15,0-28 0 0,0 28 0 0,0 0 0 16,0 0 0-16,0 0 0 0,0 0 0 0,0 0 0 15,0 0 0-15,0 0 0 0,0 0 0 0,0 0 0 16,0 0 0-16,0 0-274 0,0 0-822 16,-26 0 277-16,26 0-1364 0,0 0 1092 0,0 0-1092 15</inkml:trace>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19.326"/>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628F4FF4-CBDC-4FAA-9B69-8F560B0F678E}" emma:medium="tactile" emma:mode="ink">
          <msink:context xmlns:msink="http://schemas.microsoft.com/ink/2010/main" type="inkDrawing" rotatedBoundingBox="27372,8776 29112,6627 29395,6856 27656,9006" semanticType="underline" shapeName="Other">
            <msink:sourceLink direction="with" ref="{6EABC32C-CA6D-456C-A715-286B94000C10}"/>
            <msink:sourceLink direction="with" ref="{0DB43712-AEA5-4555-A558-08FFAFB990A7}"/>
          </msink:context>
        </emma:interpretation>
      </emma:emma>
    </inkml:annotationXML>
    <inkml:trace contextRef="#ctx0" brushRef="#br0">3357 4067 47 0,'0'0'0'0,"0"0"16"0,0 0 48 0,0 0-28 15,0 0 48-15,0 0-36 16,0 0 64-16,0 0-66 0,0 0 29 0,0 0-19 16,0 0 92-16,0 0-63 0,0 0 111 0,0 0-92 15,0 0 118-15,0 0-106 0,26 0 124 0,-26 0-119 16,0 0 124-16,0 0-121 0,0 0 127 0,0 0-125 15,0 0 130-15,0-27-128 0,0 27 132 0,0 0-129 16,0 0 133-16,0 0-130 0,0-27 138 0,0 27-135 16,24 0 141-16,-24-27-140 0,0 27 138 15,27-27-139-15,-27 27 135 0,25-28-133 16,1 2 145-16,-2 26-144 0,3-27 139 0,-3 0-142 16,3-1 133-16,-2 1-136 0,25 2 134 0,-22-2-137 15,22-27 125-15,-24 26-131 0,23 1 120 0,4-27-127 16,-1 26 109-16,-27 2-148 0,25-27 12 0,1 27-68 15,0-29-23-15,0 0 0 0,0 29 0 0,0-29 0 16,-25 2 0-16,26-2 0 0,-1 2 0 0,-27-1 0 16,29-1 0-16,-28 3 0 0,-1-3 0 0,29 1 0 15,-28 1 0-15,1-2 0 0,0 2 0 0,-2 26 0 16,-24-27 0-16,26 27 0 0,0-28 0 0,-26 28 0 16,25 0 0-16,-25 0 0 0,26 1 0 0,-26 0 0 15,24-2 0-15,-24 1 0 0,0-1 0 0,0 1 0 16,27 27 0-16,-27-27 0 0,0 0 0 0,0 27 0 15,25-28 0-15,-25 28 0 0,0-26 0 0,0 26 0 16,0-28 0-16,0 28 0 0,0 0 0 0,0-25 0 16,0 25 0-16,0 0 0 0,0 0 0 15,0 0 0-15,0 0 0 0,0-26 0 0,0 26 0 0,0 0 0 16,0 0 0-16,0 0 0 16,0 0 0-16,0 0 0 0,0 0 0 0,0 0 0 15,0 0 0-15,0 0 0 0,0 0 0 0,0 0 0 16,0 0 0-16,0 0 0 0,0 0 0 0,0 0 0 15,0 0 0-15,0 0 0 0,0 0 0 0,0 0 0 16,0 0 0-16,0 0 0 0,0 0 0 0,0 0 0 16,0 0 0-16,0 26 0 0,0-26 0 0,0 0 0 15,0 0 0-15,0 0 0 0,0 0 0 0,0 25 0 16,-25-25 0-16,25 0 0 0,0 0 0 0,0 0 0 16,0 28 0-16,0-28 0 0,0 0 0 0,0 26 0 15,0-26 0-15,0 0 0 0,0 28 0 0,0-28 0 16,0 27 0-16,0-27 0 0,0 27 0 15,0-27 0-15,0 27 0 0,0-27 0 0,0 28 0 0,0-28 0 16,25 27 0-16,-25-27 0 0,0 0 0 16,0 28 0-16,0-28 0 0,26 0 0 0,-26 0 0 15,0 26 0-15,26-26 0 0,-26 0 0 0,26 0 0 16,-26 0 0-16,24 0 0 0,-24 0 0 16,26 0 0-16,0-26 0 0,-26 26 0 0,25 0 0 15,-25-28 0-15,24 28 0 0,5-27 0 0,-29 27 0 16,24-28 0-16,-24 28 0 0,25-27 0 0,-25 27 0 15,0-27 0-15,26 0 0 0,-26 27 0 0,0-28 0 16,0 2 0-16,26 26 0 0,-26-28 0 0,0 3 0 16,0 25 0-16,0-26 0 0,0-2 0 0,0 28 0 15,0-28 0-15,0 28 0 0,-26-27 0 0,26 27 0 16,0-27 0-16,-26 27 0 0,26 0 0 0,0-26 0 16,-25 26 0-16,25 0 0 0,-24 0 0 0,-5 0 0 15,29 0 0-15,-24 0 0 0,24 0 0 0,-25 0 0 16,-1 0 0-16,26 0-523 15,-26 0-1568-15,26 0 1147 0,-24 26-741 0,-2-26 842 16,26 0-841-16</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23.911"/>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5BFAC2F5-F739-4989-B04D-21C3E6491C88}" emma:medium="tactile" emma:mode="ink">
          <msink:context xmlns:msink="http://schemas.microsoft.com/ink/2010/main" type="inkDrawing" rotatedBoundingBox="22070,8287 23824,9088 23639,9492 21886,8691" semanticType="callout" shapeName="Other">
            <msink:sourceLink direction="with" ref="{3F9F2B98-3E5B-4AF9-AFB8-7A348CB1A406}"/>
            <msink:sourceLink direction="with" ref="{80A980FB-4E70-4803-A66C-B7076E69015C}"/>
          </msink:context>
        </emma:interpretation>
      </emma:emma>
    </inkml:annotationXML>
    <inkml:trace contextRef="#ctx0" brushRef="#br0">2283 3455 41 0,'-26'0'0'0,"26"0"11"0,0 0 35 0,0 0-21 16,0 0 27-16,0 0-24 0,0 0 31 16,0 0-25-16,0 0 42 0,0 0-40 15,0 0 36-15,0 0-37 0,0 0 34 16,0 0-25-16,0 0 64 0,0 0-47 0,0 0 75 15,0 0-61-15,0 0 89 0,0 0-78 0,0 0 95 0,0 0-87 16,0 0 98-16,0 0-94 0,0 0 98 16,0 0-97-16,0 0 103 0,0 0-99 0,0 0 105 15,0 0-107-15,0 27 99 0,26-27-102 16,-26 0 94-16,0 27-98 0,24-27 91 0,-24 27-94 16,25-27 85-16,-25 28-90 0,27-28 85 0,-27 26-86 15,25-26 84-15,1 27-83 0,-26-27 88 0,27 28-87 16,-3-3 86-16,-24-25-86 0,25 27 88 0,1 1-87 15,1-28 89-15,-27 27-90 0,23 0 85 0,5-27-88 16,-4 26 80-16,-24-26-85 0,26 28 75 0,-1-1-78 16,2-27 72-16,-27 27-77 0,24 1 69 0,3-28-71 15,-3 26 68-15,3-26-69 0,-27 27 68 0,25-27-70 16,1 26 62-16,-2 2-65 0,-24-28 61 0,26 27-62 16,0-27 61-16,-26 0-61 0,26 27 62 0,-26-27-60 15,26 28 68-15,0-28-69 0,-26 26 59 16,23-26-72-16,-23 27 27 0,27-27-57 0,-1 0-20 15,-26 27 0-15,25-27 0 0,-25 28 0 0,27-28 0 16,-3 0 0-16,-24 25 0 0,25-25 0 16,1 0 0-16,-26 27 0 0,27-27 0 0,-27 0 0 15,23 28 0-15,5-28 0 0,-28 0 0 0,24 27 0 0,2-27 0 16,-26 0 0-16,25 0 0 0,2 0 0 16,-27 26 0-16,24-26 0 0,3 0 0 0,-27 0 0 15,24 28 0-15,3-28 0 0,-27 0 0 0,26 0 0 16,-26 0 0-16,25 0 0 0,-25 0 0 0,24 0 0 15,-24 0 0-15,0 0 0 0,26 0 0 0,-26 0 0 16,0 0 0-16,0 0 0 0,26 0 0 0,-26 0 0 16,0 0 0-16,0 0 0 0,0 0 0 0,0 0 0 15,0 0 0-15,0 0 0 0,0 0 0 0,0 0 0 16,26 0 0-16,-26 0 0 0,0 0 0 0,0 0 0 16,0 0 0-16,0 0 0 0,0 0 0 0,0 0 0 15,0 0 0-15,0 0 0 0,0-28 0 16,26 28 0-16,-26 0 0 0,0 0 0 0,0 0 0 15,0 0 0-15,0-26 0 0,0 26 0 0,0 0 0 16,0 0 0-16,0 0 0 0,0 0 0 0,0 0 0 16,0 0 0-16,0 0 0 0,0 0 0 0,0 0 0 15,0 0 0-15,0 0 0 0,0 0 0 16,0 0 0-16,0 0 0 0,0 0 0 0,0 0 0 16,0 0 0-16,0 0 0 0,0 0 0 0,0 0 0 15,0 0 0-15,0 0 0 0,0 0 0 0,0 0 0 16,0 0 0-16,0 0 0 0,0 0 0 0,0 0 0 15,0 0 0-15,0 0 0 0,0 0 0 0,0 0 0 16,0 0 0-16,0 0 0 0,0 0 0 0,0 0 0 16,0 0 0-16,0 0 0 0,0 0 0 0,0 0 0 15,0 0 0-15,0 0 0 0,0 0 0 0,0 0 0 16,0 0 0-16,0 0 0 0,0 0 0 0,0 0 0 16,0 0 0-16,0 0 0 0,0 0 0 0,0 0 0 15,0 0 0-15,0 0 0 0,0 0 0 0,0 0 0 16,0 0 0-16,0 0 0 0,0 0 0 15,0 0 0-15,0 0 0 0,0 0 0 0,0 0 0 16,0 0 0-16,0 0 0 0,0 0 0 0,0 0 0 16,0 0 0-16,0 0 0 0,0 0 0 15,0 0 0-15,0 0 0 0,0 0 0 0,0 0 0 16,0 0 0-16,0 26 0 0,0-26 0 0,0 0 0 16,0 0 0-16,0 28 0 0,0-28 0 0,26 0 0 15,-26 0 0-15,0 27 0 0,0-27 0 0,0 0 0 16,0 0 0-16,0 0 0 0,23 27 0 0,-23-27 0 15,0 0 0-15,0 0 0 0,0 0 0 0,0 0 0 16,27 0 0-16,-27 0 0 0,0 0 0 0,0 0 0 16,0 0 0-16,26 0 0 0,-26 0 0 0,0 0 0 15,0 0 0-15,25 0 0 0,-25 0 0 0,0 0 0 16,27 0 0-16,-27 0 0 0,0 0 0 0,24 0 0 16,-24 0 0-16,0 0 0 0,0 0 0 0,26 0 0 15,-26 0 0-15,0 0 0 0,25 0 0 0,-25 0 0 16,0-27 0-16,0 27 0 0,27 0 0 15,-27 0 0-15,0 0 0 0,0-27 0 0,25 27 0 16,-25 0 0-16,0 0 0 0,0-28 0 0,26 28 0 16,-26 0 0-16,0-26 0 0,0 26 0 15,0 0 0-15,0 0 0 0,0-27 0 0,0 27 0 16,0 0 0-16,0-28 0 0,0 28 0 0,0 0 0 16,0-27 0-16,0 27 0 0,0-25 0 0,0 25 0 15,0-28 0-15,-26 28 0 0,26 0 0 0,0-27 0 16,0 27 0-16,-25 0 0 0,25-27 0 0,0 27 0 15,-27 0 0-15,27-26 0 0,0 26 0 0,-25 0 0 16,25 0 0-16,-26 0 0 0,26-28 0 0,0 28 0 16,-24 0 0-16,24 0 0 0,0 0 0 0,-27 0 0 15,27 0 0-15,-25 28 0 0,25-28 0 0,0 0 0 16,-26 0 0-16,26 26 0 0,-27-26 0 0,27 0 0 16,0 0 0-16,-23 27 0 0,23-27 0 0,0 27 0 15,-26-27 0-15,26 28 0 0,0-28 0 0,-26 0 0 16,26 25 0-16,0-25 0 0,-26 27 0 0,26-27 0 15,0 28 0-15,0-28 0 0,0 27 0 16,0-27 0-16,0 26 0 0,0-26 0 0,0 28 0 16,0-28 0-16,0 0 0 0,0 27 0 15,0-27 0-15,0 0 0 0,0 0 0 0,0 27 0 16,0-27 0-16,0 0 0 0,0 0 0 0,0 0 0 16,0 0 0-16,0 0-611 0,0 0-1830 0,0 0 1453 15,0 0-522-15,0 0 755 0,0 0-754 0</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52.912"/>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1A97EC2B-0E74-4CB2-944B-A596469A7CAE}" emma:medium="tactile" emma:mode="ink">
          <msink:context xmlns:msink="http://schemas.microsoft.com/ink/2010/main" type="writingRegion" rotatedBoundingBox="19257,8057 19640,4833 22781,5205 22399,8430"/>
        </emma:interpretation>
      </emma:emma>
    </inkml:annotationXML>
    <inkml:traceGroup>
      <inkml:annotationXML>
        <emma:emma xmlns:emma="http://www.w3.org/2003/04/emma" version="1.0">
          <emma:interpretation id="{BECF8985-DF3D-4F98-A2E6-B13FE0A4C59B}" emma:medium="tactile" emma:mode="ink">
            <msink:context xmlns:msink="http://schemas.microsoft.com/ink/2010/main" type="paragraph" rotatedBoundingBox="19198,6523 20318,4859 21431,5608 20311,7272" alignmentLevel="2"/>
          </emma:interpretation>
        </emma:emma>
      </inkml:annotationXML>
      <inkml:traceGroup>
        <inkml:annotationXML>
          <emma:emma xmlns:emma="http://www.w3.org/2003/04/emma" version="1.0">
            <emma:interpretation id="{C1375BF9-D706-4CF3-9A96-B22594117BE4}" emma:medium="tactile" emma:mode="ink">
              <msink:context xmlns:msink="http://schemas.microsoft.com/ink/2010/main" type="line" rotatedBoundingBox="19198,6523 20318,4859 21431,5608 20311,7272"/>
            </emma:interpretation>
          </emma:emma>
        </inkml:annotationXML>
        <inkml:traceGroup>
          <inkml:annotationXML>
            <emma:emma xmlns:emma="http://www.w3.org/2003/04/emma" version="1.0">
              <emma:interpretation id="{5C1BE47B-2DA6-42C7-A125-2CB745C1BD67}" emma:medium="tactile" emma:mode="ink">
                <msink:context xmlns:msink="http://schemas.microsoft.com/ink/2010/main" type="inkWord" rotatedBoundingBox="19198,6523 20318,4859 21431,5608 20311,7272">
                  <msink:destinationLink direction="with" ref="{322500D6-2E94-4272-A240-BAF8B851D162}"/>
                </msink:context>
              </emma:interpretation>
              <emma:one-of disjunction-type="recognition" id="oneOf0">
                <emma:interpretation id="interp0" emma:lang="" emma:confidence="1">
                  <emma:literal/>
                </emma:interpretation>
              </emma:one-of>
            </emma:emma>
          </inkml:annotationXML>
          <inkml:trace contextRef="#ctx0" brushRef="#br0">-271-168 105 0,'0'0'0'16,"0"0"22"-16,0 0 66 0,0-25-32 0,25 25 80 16,-25 0-69-16,0 0 63 0,0-27-53 0,0 27 103 15,0 0-86-15,0 0 106 0,-25 0-100 0,25 0 100 16,0 0-101-16,0 0 94 0,-26 27-97 15,26-27 93-15,0 25-96 0,-26 3 87 0,26-2-90 16,0 2 87-16,-26-1-90 0,26 0 81 0,0 27-86 16,-24-27 78-16,24 25-83 0,0-24 71 0,0 26-79 15,0-27 60-15,0 27-79 0,0-27 19 0,0 27-56 16,0-26-33-16,24-2-36 0,-24 0-152 0,0 1-105 16,26-1-731-16,0 2 639 15,-26-28-169-15,26 27 287 0,-1-27-287 0</inkml:trace>
          <inkml:trace contextRef="#ctx0" brushRef="#br0" timeOffset="-507.15">393-462 111 0,'0'0'0'0,"0"-28"37"15,0 28 111-15,0 0-83 0,0 0 51 0,0-27-39 16,0 27 115-16,0 0-87 0,0 0 119 16,-27-26-108-16,27 26 127 0,0 0-120 0,0 0 125 15,-25 0-126-15,25 0 121 0,-24 0-123 0,24 26 119 16,-26-26-120-16,-1 0 120 0,27 27-119 0,-25 1 123 16,1-28-119-16,24 24 128 0,-28 4-122 0,4-1 134 15,24 27-131-15,-25-27 131 0,-2 1-135 16,27 26 119-16,-25-27-127 0,1 26 114 0,24-27-122 15,-29 29 107-15,5-28-117 0,24 27 90 0,0-1-113 16,-25-27 44-16,25 29-77 0,-26-28 18 0,26 28-49 16,0-29-18-16,0 28-26 0,-26-27-83 0,26 1-14 15,0-2-263-15,0 0-124 0,0 1-1145 16,26-1 1021-16,-26 2-252 0,0-1 541 16,26 0-156-16,-26-27 312 0,25 0-73 0,-1 28 133 15,-24-28-132-15</inkml:trace>
          <inkml:trace contextRef="#ctx0" brushRef="#br0" timeOffset="3021.47">187-86 85 0,'0'0'0'0,"0"0"18"16,0 0 54-16,28 0-28 0,-28-28 56 0,0 28-56 15,0 0 32-15,0 0-33 0,0-26 57 16,0 26-37-16,0 0 93 0,0-28-70 0,0 28 102 16,0 0-91-16,0-25 105 0,0 25-101 0,0-27 101 15,0 27-101-15,0-27 101 0,0 27-101 0,0-27 99 16,0-1-99-16,-28 28 103 0,28-27-103 15,0 27 100-15,-24-27-101 0,24 0 96 0,-25 27-99 16,25-27 95-16,0-1-97 0,-27 28 93 0,27-24-94 16,-25-4 90-16,25 28-93 0,-24-27 93 0,24 1-92 15,-29 26 93-15,29-28-93 0,-24 1 91 0,-1 27-93 16,25-27 87-16,-26 27-91 0,26-27 82 0,-26 27-85 16,2-26 81-16,24 26-83 0,-26-28 76 0,0 28-80 15,26-27 72-15,-26 27-77 0,26-26 68 0,-25 26-72 16,-2 0 64-16,27-27-67 0,-24 27 59 0,-1 0-63 15,25-27 56-15,-26 27-60 0,0 0 51 0,0 0-55 16,26 0 48-16,-24 0-52 0,-2-28 45 0,26 28-48 16,-26 0 44-16,1 0-46 0,25 0 41 15,-24 0-44-15,-5 0 37 0,29 28-40 16,-24-28 35-16,-1 0-37 0,25 0 34 0,-26 0-37 16,26 27 31-16,-27-27-34 0,3 0 30 0,24 27-36 15,-27-27 12-15,27 0-27 0,0 26-9 0,-24-26 0 16,24 27 0-16,-25-27 0 0,25 28 0 0,0-28 0 15,-27 0 0-15,27 26 0 0,0-26 0 0,-26 27 0 16,26-27 0-16,0 27 0 0,0 0 0 0,-24-27 0 16,24 28 0-16,0-28 0 0,0 26 0 0,0 1 0 15,0-27 0-15,-25 28 0 0,25-4 0 0,0-24 0 16,0 28 0-16,0-1 0 0,0-27 0 0,0 27 0 16,0 0 0-16,0-27 0 0,0 27 0 0,0-27 0 15,0 28 0-15,-26-1 0 0,26-27 0 0,0 27 0 16,0-27 0-16,0 27 0 0,0-27 0 0,0 25 0 15,0-25 0-15,0 28 0 0,0-2 0 16,0-26 0-16,0 28 0 0,0-28 0 0,0 27 0 16,0-27 0-16,0 27 0 0,0-27 0 0,-27 28 0 15,27-28 0-15,0 26 0 0,0-26 0 0,0 27 0 16,0-27 0-16,0 26 0 0,0-26 0 16,0 26 0-16,-25-26 0 0,25 28 0 0,0-1 0 15,0-27 0-15,0 27 0 0,0-27 0 0,0 27 0 16,0-27 0-16,-26 28 0 0,26-28 0 0,0 26 0 15,0-26 0-15,0 27 0 0,0-27 0 0,0 27 0 16,0-27 0-16,-24 27 0 0,24-27 0 0,0 28 0 16,0-28 0-16,0 0 0 0,0 26 0 0,0-26 0 15,-27 26 0-15,27-26 0 0,0 0 0 0,0 27 0 16,-25-27 0-16,25 0 0 0,0 26 0 0,0-26 0 16,-26 28 0-16,26-28 0 0,0 0 0 0,-26 27 0 15,26-27 0-15,-23 27 0 0,23-27 0 0,0 0 0 16,-27 0 0-16,27 28 0 0,0-28 0 0,-26 0 0 15,26 26 0-15,0-26 0 0,-25 0 0 0,25 0 0 16,0 0 0-16,-26 28 0 0,26-28 0 16,0 0 0-16,-27 0 0 0,27 25 0 0,0-25 0 15,-24 0 0-15,24 0 0 0,0 0 0 0,-25 0 0 16,25 0 0-16,0 27 0 0,0-27 0 0,-26 0 0 16,26 0 0-16,0 0 0 0,0 0 0 15,0 0 0-15,-26 0 0 0,26 0 0 0,0 0 0 0,0 0 0 16,0 0 0-16,0 0 0 0,-24 0 0 15,24 0 0-15,0 0 0 0,0 0 0 0,0 0 0 16,0 0 0-16,0 0 0 0,0 0 0 0,-28 0 0 16,28 0 0-16,0 0 0 0,0 0 0 0,0 0 0 15,0 0 0-15,0 0 0 0,0 0 0 0,0 0 0 16,0 0 0-16,0 0 0 0,0 0 0 0,0 0 0 16,0 0 0-16,0 0 0 0,0 0 0 0,0 0 0 15,0 0 0-15,0 0 0 0,0 0 0 0,0 0 0 16,0 0 0-16,0 0 0 0,0 0 0 0,0 0 0 15,0 0 0-15,0 0 0 0,0 0 0 0,0 0 0 16,0 0 0-16,0 0 0 0,0 0 0 16,0 0 0-16,0 0 0 0,0 0 0 0,0 0 0 15,0 0 0-15,0 0 0 0,0 0 0 0,0 0 0 16,0 0 0-16,0 0 0 0,0 0 0 16,0 0 0-16,0 0 0 0,0 0 0 0,0 0 0 15,28 0 0-15,-28 0 0 0,0 0 0 0,0 0 0 16,0 0 0-16,0 0 0 0,24 0 0 0,-24 0 0 15,0 0 0-15,0 27 0 0,0-27 0 0,26 0 0 16,-26 0 0-16,0 0 0 0,0 0 0 0,26 0 0 16,-26 28 0-16,0-28 0 0,0 0 0 0,25 0 0 15,-25 0 0-15,0 27 0 0,0-27 0 0,24 0 0 16,-24 0 0-16,0 27 0 0,27-27 0 0,-27 0 0 16,0 27 0-16,26-27 0 0,-26 0 0 0,25 0 0 15,-25 27 0-15,0-27 0 0,26 0 0 0,-26 27 0 16,27-27 0-16,-27 0 0 0,0 28 0 0,23-28 0 15,-23 0 0-15,0 0 0 0,26 26 0 0,-26-26 0 16,0 0 0-16,26 0 0 0,-26 26 0 0,25-26 0 16,-25 0 0-16,27 0 0 0,-27 0 0 15,24 27 0-15,-24-27 0 0,26 0 0 0,-26 0 0 16,25 0 0-16,-25 0 0 0,27 0 0 0,-27 0 0 16,26 0 0-16,-26 0 0 0,0 0 0 0,25 0 0 15,-25 0 0-15,24-27 0 0,-24 27 0 16,26 0 0-16,-26 0 0 0,27 0 0 0,-27-26 0 15,25 26 0-15,-25 0 0 0,0-26 0 0,24 26 0 16,-24-28 0-16,27 28 0 0,-27-27 0 0,0 27 0 16,24-27 0-16,-24 27 0 0,0-27 0 0,27 0 0 15,-27 27 0-15,0-27 0 0,0 27 0 0,26-28 0 16,-26 1 0-16,0 27 0 0,0-27 0 0,0 27 0 16,25-25 0-16,-25 25 0 0,0-28 0 0,0 2-63 15,24 26-188-15,-24-28-444 0,0 28-1833 16,0-27 1560-16,29 27-372 0,-29-27 669 15,0 27-669-15</inkml:trace>
        </inkml:traceGroup>
      </inkml:traceGroup>
    </inkml:traceGroup>
    <inkml:traceGroup>
      <inkml:annotationXML>
        <emma:emma xmlns:emma="http://www.w3.org/2003/04/emma" version="1.0">
          <emma:interpretation id="{D48B8DBE-F29B-4E7D-A42A-4307A150CB2E}" emma:medium="tactile" emma:mode="ink">
            <msink:context xmlns:msink="http://schemas.microsoft.com/ink/2010/main" type="paragraph" rotatedBoundingBox="19887,8132 20270,4907 22781,5205 22399,8430" alignmentLevel="1"/>
          </emma:interpretation>
        </emma:emma>
      </inkml:annotationXML>
      <inkml:traceGroup>
        <inkml:annotationXML>
          <emma:emma xmlns:emma="http://www.w3.org/2003/04/emma" version="1.0">
            <emma:interpretation id="{F8C10EFF-E7AF-459D-9537-2F9D2CBA1F04}" emma:medium="tactile" emma:mode="ink">
              <msink:context xmlns:msink="http://schemas.microsoft.com/ink/2010/main" type="line" rotatedBoundingBox="19887,8132 20270,4907 22781,5205 22399,8430"/>
            </emma:interpretation>
          </emma:emma>
        </inkml:annotationXML>
        <inkml:traceGroup>
          <inkml:annotationXML>
            <emma:emma xmlns:emma="http://www.w3.org/2003/04/emma" version="1.0">
              <emma:interpretation id="{80A980FB-4E70-4803-A66C-B7076E69015C}" emma:medium="tactile" emma:mode="ink">
                <msink:context xmlns:msink="http://schemas.microsoft.com/ink/2010/main" type="inkWord" rotatedBoundingBox="19887,8132 20270,4907 22781,5205 22399,8430">
                  <msink:destinationLink direction="with" ref="{5BFAC2F5-F739-4989-B04D-21C3E6491C88}"/>
                </msink:context>
              </emma:interpretation>
              <emma:one-of disjunction-type="recognition" id="oneOf1">
                <emma:interpretation id="interp1" emma:lang="" emma:confidence="1">
                  <emma:literal/>
                </emma:interpretation>
              </emma:one-of>
            </emma:emma>
          </inkml:annotationXML>
          <inkml:trace contextRef="#ctx0" brushRef="#br0" timeOffset="-2092.62">393-302 189 0,'0'0'0'0,"-27"-27"23"0,27 27 72 0,0 0-28 16,0 0 107-16,0 0-76 0,0 0 121 0,0 0-102 16,0 0 131-16,0 0-122 0,0 0 133 0,-25 0-130 15,25 0 128-15,0 0-129 0,0 27 126 0,0-27-126 16,0 28 128-16,-24-28-125 0,24 27 134 0,0 0-126 15,0 0 150-15,0-2-139 0,-26 3 158 16,26 26-153-16,0-27 154 0,0 0-158 0,0 27 145 0,0-27-152 16,0-1 139-16,0 0-147 15,26 29 125-15,-26-28-135 0,0 28 116 0,0-29-129 16,24 1 97-16,-24 0-129 0,25 0 33 0,-25 27-74 16,27-28 4-16,-1 1-44 0,-26-1-41 0,25-26-13 15,1 28-118-15,-2-1-367 0,3-27-1442 16,-2 27 1203-16,1-27-354 0,-1 0 702 15,-25 28-162-15,24-28 296 0,3 0-296 0</inkml:trace>
          <inkml:trace contextRef="#ctx0" brushRef="#br0" timeOffset="-1756.12">929-59 117 0,'0'-27'0'0,"0"-1"30"0,0 2 90 16,0 26-67-16,0-28 38 0,0 3-26 0,0 25 103 15,0-27-73-15,0 27 121 0,0-27-101 0,0 27 129 16,0 0-121-16,0 0 126 0,0 0-127 16,-24 0 118-16,24 0-123 0,0 0 114 0,0 0-117 15,-28 0 110-15,28 27-112 0,-23 0 113 0,23-2-112 16,-27 3 113-16,1-2-115 0,26 2 106 0,-25-1-111 15,1 0 101-15,24 27-107 0,-29-27 92 0,5-1-98 16,24 28 90-16,-25-27-97 0,25 27 81 0,-26-26-93 16,26-2 58-16,0 1-77 0,-27 27 34 0,27-26-65 15,0-2-17-15,27 0-33 0,-27 1-87 16,0-27-302-16,0 26-1130 0,26 2 931 0,-26-1-295 16,25-27 562-16,-25 27-127 0,24-27 236 15,5 0-236-15</inkml:trace>
          <inkml:trace contextRef="#ctx0" brushRef="#br0" timeOffset="-1380.56">877-86 51 0,'0'-28'0'0,"0"2"28"16,-23 26 87-16,23-28-69 0,0 28 25 0,0 0-35 16,0-25 38-16,0 25-27 0,0-27 66 0,0 27-44 15,0 0 92-15,0 0-73 0,0 0 101 0,0 0-91 16,23 0 102-16,-23 0-97 0,0 0 106 0,28 0-104 16,-28 0 104-16,24 0-105 0,-24 27 101 0,25-27-104 15,1 25 99-15,-26 3-102 0,27-28 96 0,-3 26-100 16,3 2 86-16,-27-1-92 0,24 0 81 0,3-27-87 15,-2 28 78-15,1-2-83 0,-26 1 73 0,24-1-78 16,2 0 68-16,-26 2-74 0,25-1 59 0,-25 0-73 16,27 0 31-16,-1 1-60 0,-26-2-15 0,24 1-25 15,-24 0-59-15,25 0-13 0,-25 1-187 16,0-2-98-16,27-26-846 0,-27 26 741 16,0 1-216-16,0-27 431 0,0 0-97 0,0 26 180 15,0-26-180-15</inkml:trace>
          <inkml:trace contextRef="#ctx0" brushRef="#br0" timeOffset="-1080.66">1364 22 132 0,'0'-26'0'0,"0"26"16"0,0-28 51 0,25 28-31 16,-25 0 41-16,0-27-22 0,0 27 85 15,26 0-83-15,-26 0 29 0,0 0-37 0,26 0 59 16,-26 0-49-16,0 0 70 0,24 0-61 16,-24 0 75-16,0 0-69 0,25 27 78 0,-25-27-74 15,27 28 82-15,-27-28-80 0,0 26 80 0,26 1-81 16,-26-27 78-16,0 26-79 0,24 0 75 0,-24 2-77 16,0-1 72-16,0 0-77 0,28-27 67 0,-28 27-71 15,0 1 61-15,0-2-69 0,0 1 45 0,0 0-68 16,0 0 3-16,0 1-55 0,0-2-87 0,0-26-148 15,0 26-653-15,0 1 532 0,0-1-215 16,-28-26 294-16,28 28-294 0</inkml:trace>
          <inkml:trace contextRef="#ctx0" brushRef="#br0" timeOffset="-46715.48">264 2016 57 0,'0'0'0'0,"0"-28"29"16,0 28 87-16,0 0-59 0,0-26 53 0,0 26-49 16,0 0 73-16,0 0-53 0,0 0 111 0,0 0-88 15,0-27 124-15,0 27-110 0,0 0 129 0,0 0-123 16,0 0 124-16,0 0-125 0,0 0 121 0,0 0-123 15,0 0 115-15,27 0-118 0,-27 0 114 0,0 27-114 16,0-27 118-16,0 0-117 0,0 0 120 0,0 26-121 16,0-26 114-16,26 28-117 0,-26-28 110 15,0 27-114-15,0-27 108 0,24 26-112 0,-24 1 105 16,0-27-109-16,0 27 99 0,25 1-102 16,-25-28 96-16,0 26-101 0,27 1 92 0,-27 0-95 0,0-27 91 15,26 27-93-15,-26-27 86 0,0 28-89 16,25-28 85-16,-25 26-85 0,0-26 85 0,0 0-81 15,26 0 97-15,-26 28-88 0,0-28 115 0,24 0-99 16,-24 0 132-16,0 0-153 0,27-28 37 0,-27 28-99 16,0 0-33-16,25-26 0 0,-25 26 0 0,26-28 0 15,-26 28 0-15,0-27 0 0,25 27 0 16,-25-27 0-16,24 0 0 0,-24 27 0 0,0-26 0 0,27-2 0 16,-27 28 0-16,26-27 0 0,-26 27 0 15,0-27 0-15,0 27 0 0,25-26 0 0,-25 26 0 16,0 0 0-16,0-27 0 0,0 27-504 0,0 0-1508 15,0-28 1078-15,0 28-790 0,0 0 862 16,0 0-862-16</inkml:trace>
          <inkml:trace contextRef="#ctx0" brushRef="#br0" timeOffset="-47685.6">-68 1638 148 0,'0'0'0'0,"0"28"23"16,0-28 69-16,0 0-39 0,0 0 68 0,0 0-59 15,0 0 63-15,0 0-46 0,0 0 109 16,0 0-84-16,0 0 123 0,0 0-108 0,0 0 129 16,0 0-123-16,0 0 127 0,0 0-124 0,-24 0 133 15,24 0-124-15,0 0 149 0,0 0-135 0,0 0 168 16,-26 0-156-16,26 0 170 0,0 0-168 15,-26 0 162-15,26 0-163 0,0 0 165 0,-26 0-164 16,26 0 163-16,-25 0-163 0,25 0 164 0,-27 0-165 16,27-28 161-16,0 28-165 0,-24 0 154 0,24 0-160 15,-25 0 149-15,25-26-155 0,0 26 141 0,-26 0-148 16,26 0 134-16,-26-28-184 0,26 28-3 0,-26-27-65 16,26 27-23-16,0-27 0 0,-24 27 0 0,24-25 0 15,-26 25 0-15,26-27 0 0,-26-1 0 0,26 1 0 16,-25 27 0-16,25-27 0 0,-24 1 0 0,24-2 0 15,-29 1 0-15,29 0 0 0,-24 0 0 0,24 27 0 16,-25-26 0-16,25 0 0 0,0-2 0 0,-26 1 0 16,26-1 0-16,0 1 0 0,-27 0 0 0,27 0 0 15,0-1 0-15,0 2 0 0,-24-1 0 16,24-25 0-16,0 24 0 0,0 1 0 16,0-27 0-16,-27 27 0 0,27 0 0 0,0-28 0 15,0 28 0-15,0 2 0 0,0-3 0 0,0-26 0 16,0 27 0-16,0 0 0 0,0-1 0 0,0-25 0 15,0 27 0-15,0 0 0 0,0-2 0 0,0-26 0 16,0 27 0-16,27 1 0 0,-27-2 0 0,0-26 0 16,0 27 0-16,0-1 0 0,24 2 0 0,-24-27 0 15,0 27 0-15,0-2 0 0,27 1 0 0,-27 0 0 16,0-1 0-16,26 2 0 0,-26-2 0 0,25-24 0 16,-25 25 0-16,24 0 0 0,-24-1 0 0,29 1 0 15,-29 0 0-15,24 0 0 0,-24 0 0 0,25-1 0 16,-25 4 0-16,26 24 0 0,-26-28 0 0,26 1 0 15,-2 1 0-15,-24-2 0 0,26 1 0 0,0 27 0 16,0-27 0-16,-26 0 0 0,25 1 0 0,-1 26 0 16,3-28 0-16,-2 1 0 0,-25 27 0 0,26-26 0 15,0 26 0-15,0-27 0 0,-2 27 0 0,-24-27 0 16,26 27 0-16,0 0 0 0,-1-28 0 16,-1 28 0-16,5-26 0 0,-5 26 0 15,1 0 0-15,2 0 0 0,-2-27 0 0,-1 27 0 16,4 0 0-16,-4 0 0 0,1 0 0 0,2-27 0 15,-1 27 0-15,-2 0 0 0,1 0 0 0,-25 0 0 16,27 0 0-16,-1 0 0 0,-1 0 0 0,1 0 0 16,-2 0 0-16,3 0 0 0,-2 0 0 0,1 27 0 15,-1-27 0-15,-1 0 0 0,3 0 0 0,-1 0 0 16,-1 27 0-16,-1-27 0 0,5 0 0 0,-5 26 0 16,1-26 0-16,1 0 0 0,1 28 0 0,-4-28 0 15,5 0 0-15,-4 27 0 0,1-27 0 0,1 0 0 16,-26 27 0-16,27-27 0 0,-3 26 0 0,3-26 0 15,-3 27 0-15,-24-27 0 0,27 28 0 0,-2-28 0 16,1 26 0-16,-26-26 0 0,24 27 0 0,2-27 0 16,-26 27 0-16,25 0 0 0,2-27 0 0,-27 28 0 15,26-28 0-15,-2 26 0 0,-24 1 0 0,25 1 0 16,-25-28 0-16,27 24 0 0,-2 4 0 16,-25-1 0-16,26-27 0 0,-26 27 0 0,26 0 0 15,-26 0 0-15,24-27 0 0,-24 28 0 16,25-1 0-16,-25 0 0 0,27 0 0 0,-27-27 0 15,26 25 0-15,-26 3 0 0,24-2 0 0,-24 2 0 16,28-28 0-16,-28 27 0 0,24 0 0 0,-24 1 0 16,0-2 0-16,26 1 0 0,-26-27 0 0,0 26 0 15,25 0 0-15,-25 2 0 0,0-1 0 0,26-27 0 16,-26 27 0-16,0 0 0 0,24 1 0 0,-24-2 0 16,0-26 0-16,0 27 0 0,28 0 0 0,-28 0 0 15,0 1 0-15,0-28 0 0,0 26 0 0,0 0 0 16,24-26 0-16,-24 27 0 0,0-1 0 0,0 2 0 15,0-28 0-15,0 27 0 0,0 0 0 0,0 1 0 16,0-28 0-16,0 26 0 0,0 2 0 0,26-3 0 16,-26-25 0-16,0 27 0 0,0 0 0 0,0 1 0 15,0-1 0-15,0 0 0 0,0-27 0 16,0 27 0-16,0 0 0 0,0 0 0 0,0 1 0 0,0-28 0 16,0 26 0-16,0 0 0 0,0 1 0 15,0-1 0-15,0-26 0 0,0 28 0 16,-26-1 0-16,26-27 0 0,0 27 0 0,0 0 0 15,0 1 0-15,0-28 0 0,0 27 0 0,-24-27 0 16,24 28 0-16,0-2 0 0,0-26 0 0,-28 26 0 16,28 1 0-16,0-27 0 0,0 27 0 0,-24 0 0 15,24-27 0-15,0 28 0 0,-26-28 0 0,26 26 0 16,0 1 0-16,-25-27 0 0,25 27 0 0,0-27 0 16,-26 28 0-16,26-1 0 0,-24-27 0 0,24 25 0 15,0-25 0-15,-28 27 0 0,28-27 0 0,0 27 0 16,-24-27 0-16,24 28 0 0,-26-28 0 0,26 26 0 15,-27-26 0-15,27 28 0 0,0-28 0 0,-25 27 0 16,1-27 0-16,24 0 0 0,-26 27 0 0,26-27 0 16,-26 28 0-16,26-28 0 0,-25 26 0 0,-2-26 0 15,27 25 0-15,-25-25 0 0,1 27 0 16,24-27 0-16,-26 0 0 0,-1 27 0 0,27-27 0 16,-25 28 0-16,25-28 0 0,-26 0 0 15,2 27 0-15,24-27 0 0,-26 0 0 0,1 0 0 16,25 27 0-16,-27-27 0 0,3 0 0 0,24 0 0 15,-27 0 0-15,27 0 0 0,-24 27 0 0,-3-27 0 16,27 0 0-16,-26 0 0 0,1 0 0 0,25 0 0 16,-24 0 0-16,-4 0 0 0,5 0 0 0,23 26 0 15,-27-26 0-15,1 0 0 0,26 0 0 0,-25 0 0 16,1 0 0-16,-5 0 0 0,29 0 0 0,-24 0 0 16,-1 0 0-16,25 0 0 0,-26 0 0 0,-1 0 0 15,27 0 0-15,-24 0 0 0,-1 0 0 0,25 0 0 16,-26 0 0-16,1 0 0 0,25 0 0 0,-27 0 0 15,27 0 0-15,-24 0 0 0,24-26 0 0,-26 26 0 16,26 0 0-16,-25 0 0 0,25 0 0 0,-26 0 0 16,26 0 0-16,-27-27 0 0,27 27 0 0,-25 0 0 15,25 0 0-15,-24 0 0 0,24-27 0 0,-26 27 0 16,26 0 0-16,-27 0 0 0,27-27 0 16,-25 27 0-16,25 0 0 0,-24-28 0 0,24 28 0 15,-28 0 0-15,28 0 0 0,-24-27 0 16,24 27 0-16,-25 0 0 0,25-27 0 0,-27 27 0 15,27 0 0-15,0 0 0 0,-25-25 0 0,25 25 0 16,-24 0 0-16,24-26 0 0,-29 26 0 0,29-28 0 16,0 28 0-16,-24 0 0 0,24-27 0 0,-25 27 0 15,25 0 0-15,0-27 0 0,-26 27 0 0,26-28 0 16,-26 28 0-16,26-26 0 0,0 26 0 0,-24-28 0 16,24 28 0-16,0 0 0 0,-26-27 0 0,26 27 0 15,0-27 0-15,-26 27 0 0,26-25 0 0,0 25 0 16,0-27 0-16,-26 27 0 0,26 0 0 0,0-28 0 15,0 28 0-15,-25 0 0 0,25-27 0 0,0 27 0 16,0 0 0-16,-27 0 0 0,27-27 0 0,0 27-331 16,0 0-990-16,-24 0-44 15,24 0-2775-15</inkml:trace>
          <inkml:trace contextRef="#ctx0" brushRef="#br0" timeOffset="8492.2">86 991 58 0,'0'26'0'16,"-24"-26"22"-16,24 0 69 0,0 0-50 15,0 0 34-15,0 0-34 0,0 0 48 0,0 0-43 16,0 0 49-16,0 0-34 16,0 0 90-16,0 0-68 0,0 0 97 0,0 0-87 15,0 0 103-15,0 0-96 0,0 0 108 0,0 28-101 16,0-28 114-16,0 0-109 0,0 0 116 0,0 0-114 15,0 0 115-15,0 0-113 0,0 0 117 0,0 0-114 16,0 0 123-16,0 0-118 0,0 0 129 0,0 0-124 16,0 0 134-16,0 0-131 0,0 0 135 0,0 0-133 15,0 0 134-15,0 0-134 0,0 0 133 0,0 0-135 16,0 0 128-16,0 0-134 0,0 0 121 0,0 0-127 16,0 0 115-16,0 0-121 0,0 0 106 0,0 0-113 15,0 0 101-15,0 0-107 0,0 0 95 0,0 0-100 16,24 0 88-16,-24-28-94 0,0 28 83 15,0 0-93-15,25-26 64 0,-25 26-108 0,0 0-36 16,27 0 0-16,-27-27 0 0,0 27 0 0,25 0 0 16,-25-26 0-16,0 26 0 0,24 0 0 0,-24-26 0 15,0 26 0-15,28 0 0 0,-28 0 0 0,0 0 0 16,0-28 0-16,24 28 0 0,-24 0 0 16,0 0 0-16,0 0 0 0,0 0 0 0,25 0 0 0,-25 0 0 15,0 0 0-15,0 0 0 0,0 0 0 16,0 0 0-16,0 0 0 0,0 0 0 0,0 0 0 15,0 0 0-15,0 0 0 0,0 0 0 0,0 0 0 16,27 0 0-16,-27 0 0 0,0 0 0 0,0 0 0 16,0 0 0-16,0 0 0 0,0 0 0 0,0 0 0 15,0 0 0-15,0 0 0 0,0 0 0 0,0 0 0 16,26 0 0-16,-26 0 0 0,0 0 0 0,0 0 0 16,0 0 0-16,0 0 0 0,0 0 0 15,0 28 0-15,0-28 0 0,0 0 0 0,24 0 0 16,-24 0 0-16,0 26 0 0,0-26 0 0,25 0 0 0,-25 0 0 15,0 26 0-15,0-26 0 0,27 0 0 16,-27 0 0-16,0 27 0 0,0-27 0 0,0 0 0 16,26 0 0-16,-26 26 0 0,0-26 0 0,0 0 0 15,0 0 0-15,0 0 0 0,0 0 0 16,25 0 0-16,-25 28-532 0,0-28-1593 0,0 0 1177 16,0 0-720-16,0 0 834 15,0 0-834-15</inkml:trace>
          <inkml:trace contextRef="#ctx0" brushRef="#br0" timeOffset="9722.76">1058 1045 87 0,'0'0'0'15,"0"0"21"-15,0 0 66 0,0 0-43 16,0 0 47-16,0 0-49 0,0 0 37 0,0 0-42 16,0 0 34-16,0 0-30 0,0 0 55 0,0 0-42 15,0 0 67-15,0 0-54 0,0 0 81 0,0 0-68 16,0 0 92-16,0 0-81 0,0 0 98 15,0 0-91-15,0 0 104 0,0 0-99 0,0 0 105 16,-27 0-103-16,27 0 103 0,0 0-104 0,0 0 101 16,0 0-103-16,0 0 98 0,0 0-101 0,0 0 93 15,0 0-97-15,0 0 89 0,0 0-94 0,0 0 86 16,0 0-91-16,0 0 82 0,0 0-86 16,0 0 78-16,0 0-81 0,0 0 75 0,27 0-77 0,-27 0 72 15,0 0-76-15,0 0 69 0,0-28-72 16,0 28 63-16,0 0-67 0,24 0 60 0,-24-26-64 15,0 26 57-15,0 0-60 0,27 0 54 0,-27 0-58 16,0-27 50-16,0 27-52 0,25 0 48 0,-25 0-52 16,0 0 44-16,0-26-46 0,0 26 43 0,26 0-45 15,-26 0 43-15,0 0-44 0,0 0 41 0,0-26-42 16,24 26 41-16,-24 0-42 0,0 0 40 0,0 0-42 16,0 0 35-16,0 0-37 0,26 0 35 0,-26 0-36 15,0 0 33-15,0 0-35 0,0 0 32 16,0-28-34-16,0 28 29 0,0 0-30 0,0 0 30 15,0 0-31-15,0 0 29 0,25 0-30 0,-25 0 27 16,0 0-28-16,0 0 25 0,0-27-27 0,0 27 26 16,0 0-27-16,27 0 26 0,-27 0-26 0,0 0 24 15,0 0-23-15,0 0 28 0,0 0-37 0,0 0-1 16,0 0-12-16,0 0-4 0,0 0 0 16,0 0 0-16,0 0 0 0,0 0 0 0,0 0 0 15,0 0 0-15,0 0 0 0,0 0 0 0,0 0 0 16,0 0 0-16,0 0 0 0,0 0 0 0,0 0 0 15,0 0 0-15,0 0 0 0,0 0 0 0,0 0 0 16,0 0 0-16,0 0 0 0,0 0 0 0,0 0 0 16,26 0 0-16,-26 0 0 0,0 0 0 0,0 0 0 15,0 0 0-15,0 27 0 0,0-27 0 0,24 0 0 16,-24 0 0-16,0 0 0 0,0 0 0 0,0 0 0 16,0 28 0-16,25-28 0 0,-25 0 0 15,0 0 0-15,0 0 0 0,0 0 0 0,27 26 0 16,-27-26 0-16,0 0 0 0,0 0 0 0,0 0 0 15,0 0 0-15,25 26 0 0,-25-26 0 0,0 0 0 16,0 0 0-16,0 0 0 0,0 0 0 0,0 0 0 16,0 27 0-16,26-27 0 0,-26 0 0 0,0 0 0 15,0 0-202-15,0 0-605 0,0 26 24 16,0-26-1545-16,0 0 1165 0,0 28-1164 0</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26.426"/>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322500D6-2E94-4272-A240-BAF8B851D162}" emma:medium="tactile" emma:mode="ink">
          <msink:context xmlns:msink="http://schemas.microsoft.com/ink/2010/main" type="inkDrawing" rotatedBoundingBox="19476,5152 20388,8390 19793,8557 18881,5319" semanticType="callout" shapeName="Other">
            <msink:sourceLink direction="with" ref="{3F9F2B98-3E5B-4AF9-AFB8-7A348CB1A406}"/>
            <msink:sourceLink direction="with" ref="{5C1BE47B-2DA6-42C7-A125-2CB745C1BD67}"/>
          </msink:context>
        </emma:interpretation>
      </emma:emma>
    </inkml:annotationXML>
    <inkml:trace contextRef="#ctx0" brushRef="#br0">-560 2460 26 0,'0'28'0'0,"0"-28"7"0,0 0 24 0,0 0-9 0,0 0 35 16,0 0-23-16,0 0 45 0,0 0-39 16,0 0 41-16,0 0-33 0,0 0 62 0,0 0-53 15,0 0 59-15,0 0-43 0,0 0 99 0,0 0-77 16,0 0 115-16,0 0-97 0,0 0 131 15,0 0-122-15,0 0 122 0,0 0-122 0,0 0 118 16,0 0-120-16,0 0 118 0,0 0-119 16,0 0 119-16,0 0-119 0,0 0 117 0,-26 27-117 15,26-27 121-15,0 0-117 0,0 0 129 0,-25 0-125 16,25 0 131-16,0 0-127 0,-25 0 136 0,25 0-132 16,0 0 137-16,-28 0-138 0,28 0 133 0,-24 0-134 15,24-27 131-15,-26 27-134 0,26 0 122 0,-26 0-130 16,26 0 116-16,-27-28-122 0,3 28 111 0,24 0-116 15,-27-26 109-15,3 26-112 0,24-25 104 0,-26-2-114 16,0 27 79-16,-1-27-132 0,3-1-45 0,24 28 0 16,-25-27 0-16,-1 0 0 0,-1 0 0 0,2 1 0 15,-2-2 0-15,3 1 0 0,-2-1 0 0,1 3 0 16,25-30 0-16,-27 29 0 0,1-2 0 0,3 1 0 16,-4-28 0-16,1 29 0 0,1-1 0 0,25-25 0 15,-27 24 0-15,1 1 0 0,2-27 0 0,24 27 0 16,-26-28 0-16,26 28 0 0,-26-25 0 0,-1-3 0 15,27 28 0-15,-24-27 0 16,-3 0 0-16,27 0 0 0,-24 1 0 0,24-2 0 16,-27 1 0-16,27-1 0 0,-25 1 0 0,25 2 0 15,-27-3 0-15,27 1 0 0,0 0 0 0,-24 27 0 16,24-27 0-16,0 0 0 0,0 1 0 0,0 26 0 16,0-28 0-16,0 28 0 0,0-26 0 0,0 27 0 15,0-29 0-15,0 28 0 0,0-26 0 0,0 25 0 16,0-26 0-16,0 26 0 0,0 1 0 0,0 1 0 15,0 0 0-15,0-1 0 0,0 0 0 0,0-1 0 16,0 28 0-16,0-27 0 0,24 27 0 0,-24-27 0 16,0 27 0-16,0-27 0 0,0 27 0 0,0 0 0 15,0 0 0-15,0-26 0 0,0 26 0 0,0 0 0 16,0 0 0-16,0 0 0 0,0 0 0 0,0 0 0 16,0 0 0-16,0 0 0 0,0 0 0 0,0 0 0 15,0 0 0-15,0 0 0 0,0 0 0 0,0 0 0 16,0 0 0-16,0 0 0 0,0 0 0 0,0 0 0 15,0 0 0-15,0 0 0 0,0 0 0 16,0 0 0-16,0 0 0 0,0 0 0 0,0 0 0 16,0 0 0-16,0 0 0 0,0 0 0 15,0 0 0-15,0 0 0 0,0 0 0 0,0 0 0 16,0 0 0-16,0 0 0 0,0 0 0 0,0 0 0 16,0 0 0-16,0 0 0 0,0 0 0 0,0 0 0 15,0 0 0-15,0 0 0 0,0 0 0 0,0 0 0 16,0 0 0-16,0 0 0 0,0 0 0 0,0 0 0 15,0 0 0-15,0 0 0 0,0 0 0 0,0 0 0 16,0 0 0-16,0 0 0 0,0 0 0 0,0 0 0 16,0 0 0-16,0 0 0 0,0 0 0 0,0 0 0 15,0 0 0-15,-24 0 0 0,24 0 0 0,0 0 0 16,0 0 0-16,-27 0 0 0,27 0 0 0,0 26 0 16,-24-26 0-16,24 0 0 0,-27 0 0 0,27 0 0 15,-25 0 0-15,25 27 0 0,0-27 0 0,-27 0 0 16,27 0 0-16,-24 0 0 0,24 0 0 15,0 0 0-15,-26 0 0 0,26 0 0 0,0 0 0 16,-25 0 0-16,25 0 0 0,0-27 0 16,-27 27 0-16,27 0 0 0,0-26 0 0,-26 26 0 15,26-28 0-15,0 28 0 0,-24-26 0 0,24 26 0 16,0-27 0-16,0 0 0 0,-26 27 0 0,26-27 0 16,0 27 0-16,0-28 0 0,0 28 0 0,0-26 0 15,0 26 0-15,0-27 0 0,0-1 0 0,0 1 0 16,0 27 0-16,0-28 0 0,0 4 0 0,0-3 0 15,0 27 0-15,0-27 0 0,26 0 0 0,-26 27 0 16,0-28 0-16,24 1 0 0,-24 27 0 0,0-27 0 16,26 27 0-16,-26-27 0 0,27 27 0 0,-27-26 0 15,25 26 0-15,-25 0 0 0,26-28 0 0,-26 28 0 16,24 0 0-16,3 0 0 0,-27 0 0 0,25 0 0 16,-25 0 0-16,27 0 0 0,-3 0 0 0,-24 0 0 15,27 0 0-15,-27 0 0 0,24 0 0 0,-24 0 0 16,27 0 0-16,-27 0 0 0,0 0 0 15,25 0 0-15,-25 28 0 0,27-28 0 0,-27 0 0 16,0 0 0-16,24 26 0 0,-24-26 0 16,0 0 0-16,0 27 0 0,27-27 0 0,-27 0 0 15,0 27 0-15,0-27 0 0,0 27 0 0,24-27 0 16,-24 28 0-16,0-28 0 0,0 27 0 0,0-27 0 16,0 27 0-16,0-27 0 0,0 27 0 0,0-27 0 15,0 0 0-15,0 24 0 0,0-24 0 0,0 28 0 16,0-28 0-16,0 0 0 0,0 27 0 0,0-27 0 15,0 28 0-15,0-28 0 0,0 0 0 0,-24 27 0 16,24-27 0-16,0 0 0 0,0 26 0 0,-27-26 0 16,27 28 0-16,-24-28 0 0,24 27 0 0,0-27 0 15,-27 0 0-15,27 27 0 0,0-27 0 0,0 0 0 16,-25 27 0-16,25-27 0 0,0 0 0 16,-27 0 0-16,27 26 0 0,-24-26 0 0,24 0 0 0,0 0 0 15,-27 0 0-15,27 0-587 16,-24 28-1757-16,-3-28 979 0,2 0-1751 0</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21.688"/>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0DB43712-AEA5-4555-A558-08FFAFB990A7}" emma:medium="tactile" emma:mode="ink">
          <msink:context xmlns:msink="http://schemas.microsoft.com/ink/2010/main" type="inkDrawing" rotatedBoundingBox="24666,6799 28922,8456 27371,12440 23115,10782" hotPoints="27370,8349 27749,11298 24432,11724 24054,8775" semanticType="underline" shapeName="Rectangle">
            <msink:sourceLink direction="with" ref="{914AF094-DE9C-4DE2-B3BD-D9925AA36352}"/>
            <msink:destinationLink direction="with" ref="{628F4FF4-CBDC-4FAA-9B69-8F560B0F678E}"/>
            <msink:destinationLink direction="with" ref="{DF4B5749-289E-400C-825D-763ABD5CC3F6}"/>
            <msink:destinationLink direction="from" ref="{FC49BB39-D19D-44CF-BD2B-0571F684BFCF}"/>
            <msink:destinationLink direction="with" ref="{09EE1DFF-570A-4150-B9DE-7C5BDD96F643}"/>
          </msink:context>
        </emma:interpretation>
      </emma:emma>
    </inkml:annotationXML>
    <inkml:trace contextRef="#ctx0" brushRef="#br0">-152 4512 119 0,'0'27'0'0,"0"-27"23"16,0 0 71-16,0 0-47 0,0 0 45 0,0 0-44 15,0 0 55-15,0 0-52 16,0 0 49-16,0 0-34 0,0 0 98 0,0 0-72 16,0 0 112-16,0 0-94 0,0 0 122 0,0 0-113 15,0 0 125-15,0 0-122 0,0 0 122 0,0 0-122 16,0 0 124-16,0 0-124 0,0 0 120 0,0 0-123 15,-25 0 113-15,25 0-118 0,0 28 110 0,0-28-113 16,0 0 109-16,-27 0-111 0,27 0 107 16,0 0-109-16,-26 0 109 0,26 27-107 0,0-27 112 15,-24 0-108-15,24 0 116 0,-25 0-112 16,25 27 121-16,-26-27-120 0,26 0 117 0,-26 0-118 16,26 27 115-16,-26-27-116 0,26 0 112 0,-26 26-115 15,2-26 111-15,-1 0-113 0,25 27 109 0,-27-27-110 16,1 27 110-16,1-27-110 0,1 0 114 0,-3 27-159 15,1-27-28-15,1 27-27 0,-1-27-10 0,0 27 0 16,3-27 0-16,-4 0 0 0,-24 28 0 0,27-28 0 16,-5 26 0-16,5-26 0 0,-1 0 0 0,-28 27 0 15,29-27 0-15,-3 0 0 0,3 0 0 0,-28 27 0 16,26-27 0-16,2 0 0 0,-1 0 0 0,-2 27 0 16,-24-27 0-16,27 0 0 0,-2 0 0 0,-1 0 0 15,2 0 0-15,-1 0 0 0,-1 0 0 0,4 0 0 16,23 0 0-16,-26 0 0 0,0 0 0 0,26 0 0 15,-25 0 0-15,25 0 0 0,0 0 0 16,0 0 0-16,-24 0 0 0,24 0 0 0,0 0 0 16,0 0 0-16,0 0 0 0,0 0 0 0,0 0 0 15,0 0 0-15,-29 0 0 0,29 0 0 0,0 0 0 16,0 0 0-16,0 0 0 0,0 0 0 16,0 0 0-16,0 0 0 0,0 0 0 0,0 0 0 15,0 0 0-15,0 0 0 0,0 0 0 0,0 0 0 16,0 0 0-16,0 0 0 0,0 0 0 0,0 0 0 15,0 0 0-15,0 0 0 0,0 0 0 0,29 0 0 16,-29 0 0-16,0-27 0 0,0 27 0 0,0 0 0 16,0 0 0-16,0 0 0 0,0 0 0 0,0 0 0 15,0 0 0-15,0 0 0 0,0 0 0 0,0 0 0 16,0 0 0-16,0 0 0 0,0 0 0 0,0 0 0 16,0 0 0-16,0 0 0 0,0 0 0 0,0 0 0 15,0 0 0-15,0 0 0 0,0 0 0 0,0 0 0 16,0-27 0-16,0 27 0 0,0 0 0 0,24 0 0 15,-24 0 0-15,0 0 0 0,0 0 0 0,0 0 0 16,0 0 0-16,0 0 0 0,0 0 0 16,0 0 0-16,0 0 0 0,0 0 0 15,0 0 0-15,0 0 0 0,0 0 0 0,0 0 0 16,0 0 0-16,0 0 0 0,0 0 0 0,0 0 0 16,0 0 0-16,0 0 0 0,0 0 0 0,0 0 0 15,0 0 0-15,0 0 0 0,0 0 0 0,0 0 0 16,0 27 0-16,0-27 0 0,0 0 0 0,0 0 0 15,0 0 0-15,0 0 0 0,0 0 0 0,0 0 0 16,0 0 0-16,0 0 0 0,0 0 0 0,0 27 0 16,0-27 0-16,0 0 0 0,0 0 0 0,0 26 0 15,0-26 0-15,0 0 0 0,0 27 0 0,0-27 0 16,0 0 0-16,0 27 0 0,0-27 0 0,0 0 0 16,0 27 0-16,0-27 0 0,-24 0 0 0,24 26 0 15,0-26 0-15,0 0 0 0,-29 0 0 0,29 28 0 16,0-28 0-16,-24 0 0 0,24 0 0 15,0 0 0-15,-25 0 0 0,25 0 0 0,0 0 0 0,-26 0 0 16,26 0 0-16,-27 0 0 0,27 0 0 0,-24 0 0 16,24 0 0-16,-27 0 0 0,27-28 0 15,-24 28 0-15,24 0 0 0,0-26 0 0,-26 26 0 16,26 0 0-16,-26 0 0 0,26-27 0 16,0 27 0-16,0 0 0 0,-26 0 0 0,26-27 0 15,0 27 0-15,0 0 0 0,0 0 0 0,0-27 0 16,0 27 0-16,0 0 0 0,0-26 0 0,0 26 0 15,0 0 0-15,0-27 0 0,0 27 0 0,0 0 0 16,26-27 0-16,-26 27 0 0,0 0 0 0,26-27 0 16,-26 27 0-16,0-26 0 0,26 26 0 0,-26 0 0 15,24 0 0-15,-24-28 0 0,0 28 0 0,27 0 0 16,-27 0 0-16,0-27 0 0,24 27 0 0,-24 0 0 16,0 0 0-16,0 0 0 0,27 0 0 0,-27 0 0 15,0 0 0-15,0 0 0 0,26 0 0 0,-26 0 0 16,0 0 0-16,0 0 0 0,0 0 0 0,0 0 0 15,0 0 0-15,0 0 0 0,0 0 0 16,0 0 0-16,0 0 0 0,25 0 0 0,-25 0 0 16,0 0 0-16,0 0 0 0,0 27 0 0,0-27 0 15,0 0 0-15,0 0 0 0,0 0 0 16,24 0 0-16,-24 0 0 0,0 0 0 0,0 0 0 16,0 28 0-16,0-28 0 0,0 0 0 0,0 0 0 15,0 0 0-15,0 0 0 0,0 0 0 0,0 0 0 16,0 0 0-16,0 0-646 0,0 0-1937 0,0 0 1218 15,-24 0-1513-15</inkml:trace>
    <inkml:trace contextRef="#ctx0" brushRef="#br0" timeOffset="-4694.59">3 3972 62 0,'0'-28'0'0,"0"28"17"16,0 0 54-16,24 0-33 0,-24-26 42 0,0 26-41 15,0 0 40-15,0 0-37 16,0 0 46-16,27 0-43 0,-27 0 44 0,0 0-33 16,0 0 76-16,0 0-58 0,0 0 87 0,0 0-74 15,0 0 100-15,0 0-89 0,0 0 108 0,0 0-99 16,-27 26 114-16,27-26-109 0,0 0 112 0,0 28-111 15,0-28 111-15,-24 27-113 0,24-27 111 0,0 27-112 16,-26 1 110-16,26-2-111 0,0-26 109 0,-27 27-108 16,27-1 110-16,0 0-109 0,-25 2 112 0,25-1-108 15,0 0 122-15,-24 0-119 16,24 27 116-16,-29-26-116 0,29-1 118 0,-24-2-117 16,24 30 121-16,-25-28-120 0,25 26 122 0,-26-25-122 15,26-1 119-15,-27 27-122 0,27-27 115 0,-24 26-119 16,-1-26 111-16,25 27-115 0,-26-26 107 0,1 26-110 15,25 0 102-15,-27-29-106 0,27 30 96 0,-26-28-136 16,2 27-14-16,24-27-36 0,-25 27-12 0,25-26 0 16,-26 25 0-16,-1-25 0 0,27-2 0 0,-25 28 0 15,25-27 0-15,-24 1 0 0,-2 26 0 0,26-28 0 16,-27 0 0-16,2 29 0 0,25-28 0 0,-26 0 0 16,1 27 0-16,25-27 0 0,-24 0 0 0,24 1 0 15,-27 25 0-15,1-27 0 0,26 1 0 0,-25 0 0 16,25 1 0-16,-24-1 0 0,24 0 0 0,-29 26 0 15,5-25 0-15,24-2 0 0,-25 1 0 0,25 0 0 16,-26 0 0-16,26 1 0 0,-27-2 0 0,3 1 0 16,24 1 0-16,-27-1 0 0,27 1 0 15,-24-4 0-15,24 3 0 0,-27 1 0 16,2-2 0-16,25 2 0 0,-26-28 0 0,26 27 0 16,-24 0 0-16,24 0 0 0,-25 1 0 0,25-2 0 15,-27-26 0-15,27 26 0 0,0 1 0 0,-26 0 0 16,26-27 0-16,-25 27 0 0,25 1 0 0,0-28 0 15,-24 26 0-15,24 2 0 0,0-28 0 0,-27 26 0 16,27-26 0-16,0 28 0 0,0-28 0 0,0 27 0 16,0-27 0-16,-26 0 0 0,26 27 0 0,0-27 0 15,0 0 0-15,0 0 0 0,0 0 0 0,0 26 0 16,0-26 0-16,0 0 0 0,0 0 0 0,0 0 0 16,0 27 0-16,0-27 0 0,26 0 0 0,-26 0 0 15,0 28 0-15,0-28 0 0,27 0 0 0,-27 0 0 16,0 26 0-16,24-26 0 0,-24 0 0 15,25 27 0-15,-25-27 0 0,26 27 0 0,1-27 0 16,-27 0 0-16,25 27 0 0,-1-27 0 0,2 0 0 16,-1 28 0-16,2-28 0 0,-3 26 0 0,3-26 0 0,-3 28 0 15,3-28 0-15,-1 0 0 0,-1 25 0 16,-1-25 0-16,5 26 0 0,-5-26 0 16,1 0 0-16,1 28 0 0,1-28 0 0,-3 0 0 15,1 27 0-15,1-27 0 0,-1 0 0 0,2 0 0 16,23 28 0-16,-25-28 0 0,2 0 0 0,-1 0 0 15,-1 27 0-15,-1-27 0 0,2 0 0 0,26 0 0 16,-26 26 0-16,-1-26 0 0,-1 0 0 0,3 0 0 16,24 0 0-16,-27 0 0 0,5 28 0 0,-5-28 0 15,1 0 0-15,2 0 0 0,-1 0 0 0,-2 27 0 16,3-27 0-16,-3 0 0 0,3 0 0 0,-2 27 0 16,1-27 0-16,-2 0 0 0,1 0 0 0,2 27 0 15,-1-27 0-15,-1 0 0 0,26 0 0 0,-25 0 0 16,-1 26 0-16,2-26 0 0,-1 0 0 0,23 0 0 15,-23 0 0-15,0 0 0 0,26 0 0 16,-28 0 0-16,1 0 0 0,2 0 0 0,23 0 0 16,-22 0 0-16,-4 0 0 0,27 0 0 0,-25 0 0 15,-2 0 0-15,28 0 0 0,-26 0 0 0,0 0 0 16,0-26 0-16,24 26 0 0,-25 0 0 16,28 0 0-16,-29 0 0 0,1 0 0 0,28-27 0 15,-29 27 0-15,3 0 0 0,-3 0 0 0,28 0 0 16,-26-27 0-16,-2 27 0 0,4 0 0 0,-4 0 0 15,2 0 0-15,-1 0 0 0,2 0 0 0,-3-27 0 16,3 27 0-16,-3 0 0 0,3 0 0 0,-1 0 0 16,-1 0 0-16,-25-28 0 0,24 28 0 0,2 0 0 15,0 0 0-15,0 0 0 0,-26-26 0 0,26 26 0 16,-2 0 0-16,-24 0 0 0,25 0 0 0,2-27 0 16,-27 27 0-16,26 0 0 0,-26 0 0 0,25 0 0 15,-25-28 0-15,27 28 0 0,-27 0 0 0,24 0 0 16,-24 0 0-16,26 0 0 0,-26 0 0 0,25-27 0 15,-25 27 0-15,0 0 0 0,27 0 0 0,-27 0 0 16,0 0 0-16,24 0 0 0,-24-28 0 0,0 28 0 16,27 0 0-16,-27 0 0 0,0 0 0 0,0 0 0 15,24 0 0-15,-24 0 0 0,0-26 0 0,0 26 0 16,0 0 0-16,26 0 0 0,-26 0 0 0,0 0 0 16,0 0 0-16,0 0 0 15,26 0 0-15,-26-25 0 0,0 25 0 0,0 0 0 16,0 0 0-16,0 0 0 0,26 0 0 0,-26 0 0 15,0 0 0-15,0 0 0 0,0-28 0 0,0 28 0 16,0 0 0-16,24 0 0 0,-24 0 0 0,0 0 0 16,0 0 0-16,0 0 0 0,0-26 0 0,0 26 0 15,0 0 0-15,0 0 0 0,0 0 0 0,27 0 0 16,-27 0 0-16,0-28 0 0,0 28 0 0,0 0 0 16,0 0 0-16,0 0 0 0,0 0 0 0,0 0 0 15,0 0 0-15,0-27 0 0,0 27 0 0,0 0 0 16,0 0 0-16,0 0 0 0,0 0 0 15,0 0 0-15,0-27 0 0,0 27 0 0,0 0 0 0,0 0 0 16,0 0 0-16,0 0 0 0,0-27 0 16,0 27 0-16,0 0 0 0,0 0 0 0,0-26 0 15,0 26 0-15,0 0 0 0,0-28 0 0,0 28 0 0,0 0 0 16,0-27 0-16,0 27 0 0,0-26 0 0,0 26 0 16,0-27 0-16,0 27 0 15,-27-27 0-15,27 27 0 0,0-28 0 0,0 28 0 16,0-26 0-16,0-2 0 0,0 28 0 0,-24-26 0 15,24-2 0-15,0 28 0 0,0-27 0 0,0 0 0 16,0 0 0-16,0 27 0 0,-26-26 0 0,26 0 0 16,0-2 0-16,0 28 0 0,0-27 0 0,0 0 0 15,-26 0 0-15,26-1 0 0,0 28 0 0,0-26 0 16,0-2 0-16,-26 1 0 0,26 3 0 0,0 24 0 16,0-28 0-16,-24 1 0 0,24-1 0 0,0 1 0 15,0 27 0-15,-27-26 0 0,27-2 0 0,0 1 0 16,0 0 0-16,-24 27 0 0,24-27 0 15,0 1 0-15,0-2 0 0,-27 2 0 0,27-1 0 16,0 0 0-16,0 27 0 0,-25-27 0 0,25-1 0 16,0 1 0-16,0 0 0 0,0 27 0 0,-26-26 0 15,26-2 0-15,0 3 0 0,0 25 0 0,0-28 0 16,0 1 0-16,-24 27 0 0,24-27 0 0,0 1 0 16,0-2 0-16,0 28 0 0,0-27 0 15,0 0 0-15,-27 27 0 0,27-27 0 0,0-1 0 16,0 2 0-16,0 0 0 0,0 26 0 0,0-27 0 15,-25 0 0-15,25-1 0 0,0 1 0 0,0 0 0 16,0 27 0-16,0-27 0 0,0 1 0 0,0-2 0 16,0 28 0-16,-26-27 0 0,26 1 0 0,0-2 0 15,0 28 0-15,0-27 0 0,0 0 0 0,0 0 0 16,0 27 0-16,0-28 0 0,-27 2 0 0,27-1 0 16,0 27 0-16,0-27 0 0,0-1 0 0,0 28 0 15,0-25 0-15,0-2 0 0,0 27 0 0,0-27 0 16,0 0 0-16,0 27 0 0,0-27 0 0,-25-1 0 15,25 28 0-15,0-27 0 0,0 0 0 0,0 27 0 16,0-27 0-16,0 27 0 0,0-26 0 16,0-1 0-16,0 27 0 0,0-27 0 0,0 0 0 15,0 27 0-15,0-27 0 0,-24 27 0 0,24-27 0 16,0-1 0-16,0 28 0 0,0-26 0 0,0 26 0 16,0-27 0-16,0 27 0 0,0-27 0 0,0-1 0 15,-26 28 0-15,26-27 0 0,0 2 0 16,0 25 0-16,0-27 0 0,0 27 0 0,0-28 0 15,0 2 0-15,0 26 0 0,0-28 0 0,0 1 0 16,0 27 0-16,0-27 0 0,0 27 0 0,0-27 0 16,-26 27 0-16,26-28 0 0,0 28 0 0,0-26 0 15,0 26 0-15,0-26 0 0,0 26 0 0,0-27 0 16,0 27 0-16,0-26 0 0,0 26 0 0,0-28 0 16,0 28 0-16,0-27 0 0,0 27 0 0,0-27 0 15,0 27 0-15,0 0 0 0,0-28 0 0,-26 28 0 16,26-26 0-16,0 26 0 0,0-28 0 0,0 28 0 15,0-27 0-15,0 27 0 0,0 0 0 16,0-27 0-16,0 27 0 0,0-26 0 0,0 26 0 16,0 0 0-16,0-27 0 0,0 27 0 0,0 0 0 15,0-28 0-15,-26 28 0 0,26-26 0 0,0 26 0 0,0 0 0 16,0 0 0-16,0-27 0 0,0 27 0 0,0 0 0 16,0 0 0-16,0-27 0 0,0 27 0 15,0 0 0-15,0 0 0 0,0 0 0 16,0 0 0-16,0-27 0 0,0 27 0 0,0 0 0 15,0 0 0-15,0 0 0 0,0 0 0 0,0-28 0 16,-24 28 0-16,24 0 0 0,0 0 0 0,0 0 0 16,0 0 0-16,0 0-372 0,0 0-1113 0,0 0 617 15,0 0-1120-15,-25 0 994 16,25 0-994-16</inkml:trace>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14.152"/>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914AF094-DE9C-4DE2-B3BD-D9925AA36352}" emma:medium="tactile" emma:mode="ink">
          <msink:context xmlns:msink="http://schemas.microsoft.com/ink/2010/main" type="writingRegion" rotatedBoundingBox="26019,8132 26531,8132 26531,8669 26019,8669">
            <msink:destinationLink direction="with" ref="{0DB43712-AEA5-4555-A558-08FFAFB990A7}"/>
          </msink:context>
        </emma:interpretation>
      </emma:emma>
    </inkml:annotationXML>
    <inkml:traceGroup>
      <inkml:annotationXML>
        <emma:emma xmlns:emma="http://www.w3.org/2003/04/emma" version="1.0">
          <emma:interpretation id="{1AB0CD2F-6B90-42F1-9E28-3841F4A441C5}" emma:medium="tactile" emma:mode="ink">
            <msink:context xmlns:msink="http://schemas.microsoft.com/ink/2010/main" type="paragraph" rotatedBoundingBox="26019,8132 26531,8132 26531,8669 26019,8669" alignmentLevel="1"/>
          </emma:interpretation>
        </emma:emma>
      </inkml:annotationXML>
      <inkml:traceGroup>
        <inkml:annotationXML>
          <emma:emma xmlns:emma="http://www.w3.org/2003/04/emma" version="1.0">
            <emma:interpretation id="{63330684-2DD4-45D0-8F8F-559AD247E5AC}" emma:medium="tactile" emma:mode="ink">
              <msink:context xmlns:msink="http://schemas.microsoft.com/ink/2010/main" type="line" rotatedBoundingBox="26019,8132 26531,8132 26531,8669 26019,8669"/>
            </emma:interpretation>
          </emma:emma>
        </inkml:annotationXML>
        <inkml:traceGroup>
          <inkml:annotationXML>
            <emma:emma xmlns:emma="http://www.w3.org/2003/04/emma" version="1.0">
              <emma:interpretation id="{92A80B4B-586A-4499-A005-9290ADD3B0B2}" emma:medium="tactile" emma:mode="ink">
                <msink:context xmlns:msink="http://schemas.microsoft.com/ink/2010/main" type="inkWord" rotatedBoundingBox="26019,8132 26531,8132 26531,8669 26019,8669"/>
              </emma:interpretation>
            </emma:emma>
          </inkml:annotationXML>
          <inkml:trace contextRef="#ctx0" brushRef="#br0">1345 3937 29 0,'0'0'0'0,"0"0"5"0,0-27 17 16,0 27-11-16,0 0 12 0,27-27-12 0,-27 27 9 15,0 0-8-15,0 0 15 0,0-27-12 0,0 27 19 16,0 0-14-16,0 0 25 0,0-27-22 15,0 27 25-15,0 0-20 0,0 0 40 0,0 0-30 16,0 0 49-16,0 0-27 0,0 0 95 16,0 0-68-16,0-27 109 0,0 27-92 15,0 0 116-15,0 0-106 0,0 0 122 0,0 0-115 16,0 0 125-16,0 0-124 0,0 0 121 0,0 0-123 16,0 0 116-16,0 0-118 0,0 0 116 0,0 0-117 15,-27 0 117-15,27 0-116 0,0-27 118 0,0 27-117 16,0 0 121-16,0 0-120 0,0 0 124 0,0 0-120 15,0 0 128-15,0 0-123 0,0 0 132 0,0 27-128 16,0-27 137-16,0 0-135 0,0 0 134 0,0 0-134 16,0 0 134-16,0 0-133 0,0 27 139 0,0-27-138 15,0 0 138-15,0 27-141 0,27-27 129 0,-27 0-144 16,0 27 96-16,0-27-161 0,25 27-54 16,-25 0 0-16,0-27 0 0,0 25 0 0,24-25 0 15,-24 26 0-15,0 2 0 0,28-1 0 16,-28 0 0-16,24-27 0 0,-24 27 0 0,0 1 0 15,25-1 0-15,-25-27 0 0,27 27 0 0,-27 0 0 16,26-2 0-16,-26-25 0 0,0 27 0 0,24-27 0 16,-24 28 0-16,0-28 0 0,27 0 0 0,-27 26 0 15,0-26 0-15,0 0 0 0,0 0 0 0,0 0 0 16,0 0 0-16,0 0 0 0,0 0 0 0,24 0 0 16,-24 0 0-16,0 0 0 0,0 0 0 0,0 0 0 15,0 0 0-15,0-26 0 0,27 26 0 0,-27 0 0 16,0-28 0-16,0 28 0 0,25-27 0 0,-25 2 0 15,0 25 0-15,26-27 0 0,-26 0 0 0,24 0 0 16,-24-1 0-16,26 1 0 0,-26 0 0 0,25 27 0 16,-25-27 0-16,0-1 0 0,27 2 0 15,-27 26 0-15,25-25 0 0,-25-2 0 0,0 27 0 0,0-27 0 16,0 27 0-16,26 0 0 16,-26-27 0-16,0 27-489 0,0 0-1465 0,0 0 589 15,-26 0-2142-15</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3:55.030"/>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E1085505-9123-4239-B5EB-ED1F9DEAC4FC}" emma:medium="tactile" emma:mode="ink">
          <msink:context xmlns:msink="http://schemas.microsoft.com/ink/2010/main" type="writingRegion" rotatedBoundingBox="16783,2615 18065,1481 19024,2565 17743,3699"/>
        </emma:interpretation>
      </emma:emma>
    </inkml:annotationXML>
    <inkml:traceGroup>
      <inkml:annotationXML>
        <emma:emma xmlns:emma="http://www.w3.org/2003/04/emma" version="1.0">
          <emma:interpretation id="{AE1F77B2-D4C6-42EA-9F11-9DF2B5A85767}" emma:medium="tactile" emma:mode="ink">
            <msink:context xmlns:msink="http://schemas.microsoft.com/ink/2010/main" type="paragraph" rotatedBoundingBox="16783,2615 18065,1481 19024,2565 17743,3699" alignmentLevel="1"/>
          </emma:interpretation>
        </emma:emma>
      </inkml:annotationXML>
      <inkml:traceGroup>
        <inkml:annotationXML>
          <emma:emma xmlns:emma="http://www.w3.org/2003/04/emma" version="1.0">
            <emma:interpretation id="{4B80E516-42AF-4774-B442-4FC39C7446D7}" emma:medium="tactile" emma:mode="ink">
              <msink:context xmlns:msink="http://schemas.microsoft.com/ink/2010/main" type="line" rotatedBoundingBox="16783,2615 18065,1481 19024,2565 17743,3699"/>
            </emma:interpretation>
          </emma:emma>
        </inkml:annotationXML>
        <inkml:traceGroup>
          <inkml:annotationXML>
            <emma:emma xmlns:emma="http://www.w3.org/2003/04/emma" version="1.0">
              <emma:interpretation id="{85333343-C7BF-48E8-BBFE-FEE1C028D687}" emma:medium="tactile" emma:mode="ink">
                <msink:context xmlns:msink="http://schemas.microsoft.com/ink/2010/main" type="inkWord" rotatedBoundingBox="16783,2615 18065,1481 19024,2565 17743,3699"/>
              </emma:interpretation>
              <emma:one-of disjunction-type="recognition" id="oneOf0">
                <emma:interpretation id="interp0" emma:lang="" emma:confidence="0">
                  <emma:literal>這</emma:literal>
                </emma:interpretation>
                <emma:interpretation id="interp1" emma:lang="" emma:confidence="0">
                  <emma:literal>司</emma:literal>
                </emma:interpretation>
                <emma:interpretation id="interp2" emma:lang="" emma:confidence="0">
                  <emma:literal>乃</emma:literal>
                </emma:interpretation>
                <emma:interpretation id="interp3" emma:lang="" emma:confidence="0">
                  <emma:literal>及</emma:literal>
                </emma:interpretation>
                <emma:interpretation id="interp4" emma:lang="" emma:confidence="0">
                  <emma:literal>·</emma:literal>
                </emma:interpretation>
              </emma:one-of>
            </emma:emma>
          </inkml:annotationXML>
          <inkml:trace contextRef="#ctx0" brushRef="#br0">254 69 67 0,'0'0'0'0,"0"0"20"0,0 0 64 0,0 0-46 16,0-35 30-16,0 35-35 0,0 0 35 0,0 0-20 15,0 0 78-15,0 0-71 0,0 0 38 0,0 0-38 16,0-34 70-16,0 34-54 0,0 0 88 0,0 0-74 16,0 0 97-16,0-37-87 0,0 37 105 0,0 0-98 15,0-33 106-15,0 33-104 0,0 0 106 0,36-36-106 16,-36 36 101-16,0-35-103 0,0 35 98 15,33-36-102-15,-33 36 95 0,0-34-98 16,0-3 93-16,37 37-95 0,-37-35 91 0,35 35-94 0,-35-36 90 16,0 36-92-16,36 0 84 0,-36-35-88 15,36 35 80-15,-36-37-84 0,0 37 76 0,35 0-80 16,-35 0 72-16,33-35-75 0,-33 35 70 0,36 0-74 16,-36 0 67-16,37-34-70 0,-37 34 64 0,35 0-66 15,-35 0 60-15,33 0-62 0,-33 0 58 0,38 0-60 16,-38 0 58-16,0 0-60 0,33 0 58 0,-33 0-58 15,36 0 58-15,-36 0-59 0,0 0 59 0,37 0-60 16,-37 0 56-16,0 0-57 0,0 0 57 0,34 34-56 16,-34-34 57-16,0 0-58 0,0 0 50 0,0 35-53 15,33-35 51-15,-33 37-53 0,0-37 50 0,0 0-51 16,0 35 49-16,0-35-49 0,0 36 48 0,0-36-49 16,0 0 48-16,0 35-59 0,-33-35 15 0,33 37-38 15,0-37-14-15,-34 34 0 0,34-34 0 16,0 0 0-16,-37 36 0 0,37-36 0 0,0 35 0 0,-36-35 0 15,36 0 0-15,-33 36 0 16,33-36 0-16,0 0 0 0,-38 0 0 0,38 0 0 0,0 33 0 16,0-33 0-16,-33 0 0 0,33 0 0 15,0 0 0-15,0 0 0 0,0 0 0 0,0 0 0 16,0 0 0-16,0 0 0 0,-35 0 0 0,35 0 0 16,0 0 0-16,0 0 0 0,0 0 0 0,0 0 0 15,0 0 0-15,0 0 0 0,0 0 0 0,0 0 0 16,0 0 0-16,35 0 0 0,-35 0 0 0,0 0 0 15,0 0 0-15,0 0 0 0,33 0 0 0,-33 0 0 16,0 0 0-16,38 0 0 0,-38 0 0 0,0 0 0 16,33 0 0-16,-33 0 0 0,36 0 0 0,-36 0 0 15,37 0 0-15,-37 0 0 0,0 0 0 0,34 0 0 16,-34 37 0-16,33-37 0 0,-33 0 0 0,0 0 0 16,40 34 0-16,-40-34 0 0,33 0 0 0,-33 0 0 15,0 35 0-15,0-35 0 0,35 0 0 0,-35 35 0 16,0-35 0-16,0 36 0 0,36-36 0 0,-36 36 0 15,0-36 0-15,0 35 0 16,0-35 0-16,0 0 0 0,0 36 0 0,37-36 0 16,-37 34 0-16,0-34 0 0,0 36 0 0,0-36 0 15,0 34 0-15,0-34 0 0,0 36 0 0,0-36 0 16,0 35 0-16,0-35 0 0,0 36 0 0,0-36 0 16,-37 0 0-16,37 36 0 0,0-36 0 0,0 35 0 15,0-35 0-15,0 0 0 0,-36 35 0 0,36-35 0 16,0 0 0-16,-35 36 0 0,35-36 0 0,-33 0 0 15,33 0 0-15,0 35 0 0,-40-35 0 0,40 0 0 16,-33 0 0-16,33 0 0 0,-34 33 0 0,34-33 0 16,-37 0 0-16,37 0 0 0,-36 0 0 0,36 0 0 15,-33 0 0-15,33 0 0 0,0 0 0 0,-38 0 0 16,38 0 0-16,-33 0 0 0,33 0 0 0,0 0 0 16,0 0 0-16,-35 0 0 0,35 0 0 0,0 0 0 15,0 0 0-15,0 0 0 0,-37 0 0 0,37 0 0 16,0 0 0-16,0 0 0 0,0 0 0 0,0 0 0 15,0 0 0-15,0 0 0 0,0 0 0 16,0 0 0-16,0 0 0 0,0 0 0 16,0 0 0-16,0 0 0 0,0 0 0 0,0 0 0 15,0 0 0-15,0 0 0 0,0 0 0 0,0-33 0 16,0 33 0-16,0 0 0 0,0 0 0 0,0 0 0 16,0 0 0-16,0 0 0 0,0 0 0 0,0 0 0 15,37 0 0-15,-37-35 0 0,0 35 0 0,0 0 0 16,0 0 0-16,0 0 0 0,0 0 0 0,0 0 0 15,0 0 0-15,0 0 0 0,0 0 0 0,0 0 0 16,0 0 0-16,0 0 0 0,0 0 0 0,0 0 0 16,0 0 0-16,0 0 0 0,0 0 0 0,0 0 0 15,0 0 0-15,0 0 0 0,0 0 0 0,0 0 0 16,0 0 0-16,0 0 0 0,0 0 0 0,0 0 0 16,0 0 0-16,0 0 0 0,0 0 0 0,0 0 0 15,0 0 0-15,0 0 0 0,0 0 0 0,35 0 0 16,-35 35 0-16,0-35 0 0,0 0 0 0,0 0 0 15,0 0 0-15,0 33 0 0,0-33 0 16,0 0 0-16,0 36 0 0,0-36 0 16,0 0 0-16,0 0 0 0,0 35 0 0,0-35 0 15,0 36 0-15,-35-36 0 0,35 0 0 0,0 34 0 16,0-34 0-16,0 37 0 0,-37-37 0 0,37 0 0 16,0 35 0-16,-36-35 0 0,36 36 0 0,0-36 0 15,-33 0 0-15,33 35 0 0,-35-35 0 0,35 37 0 16,0-37 0-16,-36 0 0 0,36 34 0 0,-36-34 0 15,36 0 0-15,-35 0 0 0,-2 34 0 0,37-34 0 16,-33 0 0-16,33 0 0 0,-36 0 0 0,36 0 0 16,-35 0 0-16,-1 0 0 0,36 0 0 0,-37 0 0 15,37 0 0-15,-31-34 0 0,31 34 0 0,-36 0 0 16,36 0 0-16,0-34 0 0,-37 34 0 0,37 0 0 16,-34 0 0-16,34-37 0 0,0 37 0 15,-37 0 0-15,37-35 0 0,0 35 0 0,0-36 0 0,0 36 0 16,-36 0 0-16,36-35 0 0,0 35 0 15,0 0 0-15,0 0 0 0,0-37 0 0,0 37 0 0,0 0 0 16,0-34 0-16,0 34 0 0,0 0 0 0,0 0 0 16,0-36 0-16,0 36 0 15,0 0 0-15,0-35 0 0,0 35 0 0,0 0 0 16,0 0 0-16,0 0 0 0,36-36 0 0,-36 36 0 16,0 0 0-16,0 0 0 0,0 0 0 0,0 0 0 15,0 0 0-15,0 0 0 0,0 0 0 0,0 0 0 16,0 0 0-16,0 0 0 0,0 0 0 0,0 0 0 15,0 0 0-15,0 0 0 0,0 0 0 0,0 0 0 16,0 0 0-16,0 0 0 0,0 0 0 0,0 0 0 16,0 0 0-16,0 0 0 0,0 0 0 0,0 0 0 15,0 0 0-15,0 0 0 0,0 0 0 0,0 0 0 16,0 0 0-16,0 0 0 0,0 0 0 0,0 0 0 16,0 0 0-16,0 36 0 0,0-36 0 0,0 0 0 15,0 0 0-15,0 0 0 0,0 0 0 0,0 0 0 16,0 0 0-16,0 0 0 0,0 35 0 15,0-35 0-15,0 0 0 0,0 0 0 0,-36 0 0 16,36 0 0-16,0 0 0 0,0 0 0 0,0 36 0 16,-33-36 0-16,33 0 0 0,0 0 0 15,-35 0 0-15,35 0 0 0,-36 0 0 0,36 0 0 16,-37 0 0-16,37 0 0 0,-33 0 0 0,33 0 0 16,-38 0 0-16,38-36 0 0,-33 36 0 0,-3 0 0 15,36 0 0-15,-35 0 0 0,35-35 0 0,-36 35 0 16,36 0 0-16,-34-36 0 0,34 36 0 0,0 0 0 15,-38-33 0-15,38 33 0 0,0-35 0 0,-33 35 0 16,33 0 0-16,0-36 0 0,0 36 0 0,0-35 0 16,0 35 0-16,0-35 0 0,0 35 0 0,0-36 0 15,0 36 0-15,0-36 0 0,0 36 0 0,0-35 0 16,0 35 0-16,0 0 0 0,0-36 0 0,33 36 0 16,-33 0 0-16,0-34 0 0,0 34 0 0,38 0 0 15,-38-36 0-15,0 36 0 0,34 0 0 0,-34 0 0 16,0-34 0-16,36 34 0 0,-36 0 0 0,0 0 0 15,35 0 0-15,-35 0 0 0,0 0 0 16,36 0 0-16,-36 0 0 0,0 0 0 0,33 0 0 16,-33 0 0-16,0 0 0 0,38 0 0 0,-38 0 0 15,0 0 0-15,0 0 0 0,33 0 0 16,-33 0 0-16,0 0 0 0,0 0 0 0,37 0 0 16,-37 0 0-16,0 0 0 0,0 0 0 0,36 0 0 15,-36 0 0-15,0 0 0 0,0 34 0 0,0-34 0 16,0 0 0-16,0 0 0 0,35 0 0 0,-35 0 0 15,0 0 0-15,0 0 0 0,0 0 0 0,0 0 0 16,0 0 0-16,0 0 0 0,0 0 0 0,0 0 0 16,0 0 0-16,0 0 0 0,0 0 0 0,0 0 0 15,0 0 0-15,0 0 0 0,0 0 0 0,0 0 0 16,0 0 0-16,0 0 0 0,-35 0 0 0,35 0 0 16,0 0 0-16,0 0 0 0,0 0 0 0,-36 0 0 15,36-34 0-15,0 34 0 0,0 0 0 0,-37 0 0 16,37-36 0-16,0 36 0 0,0 0 0 15,-33-35 0-15,33 35 0 0,0 0 0 0,0-36 0 0,0 36 0 16,-38 0 0-16,38-36 0 0,0 36 0 16,0-35 0-16,0 35 0 0,0-35 0 0,0 35 0 15,0-34 0-15,0 34 0 0,0-37 0 16,0 37 0-16,0-33 0 0,0 33 0 0,0-36 0 16,0 1 0-16,0 35 0 0,0-36 0 0,38 36 0 15,-38-34 0-15,0 34 0 0,0-37 0 0,33 37 0 16,-33 0 0-16,0-35 0 0,0 35 0 0,37-36 0 15,-37 36 0-15,0 0 0 0,36 0 0 0,-36-35 0 16,0 35 0-16,35 0 0 0,-35 0 0 0,0-37 0 16,33 37 0-16,-33 0 0 0,36 0 0 0,-36 0 0 15,0 0 0-15,37 0 0 0,-37 0 0 0,34 0 0 16,-34 0 0-16,0 0 0 0,37 0 0 16,-37 0 0-16,0 0 0 0,36 0 0 0,-36 0 0 0,0 0 0 15,31 0 0-15,-31 0 0 0,37 37 0 0,-37-37 0 16,0 0 0-16,0 0 0 0,36 0 0 0,-36 0 0 15,0 35 0-15,0-35 0 0,0 0 0 16,35 0 0-16,-35 0 0 0,0 36 0 0,0-36 0 16,0 0 0-16,0 0 0 0,36 0 0 0,-36 0 0 0,0 0 0 15,0 35 0-15,0-35 0 0,0 0 0 16,0 0 0-16,0 0 0 0,33 0 0 16,-33 37 0-16,0-37-454 0,0 0-1359 0,0 0 448 15,0 34-2283-15</inkml:trace>
        </inkml:traceGroup>
        <inkml:traceGroup>
          <inkml:annotationXML>
            <emma:emma xmlns:emma="http://www.w3.org/2003/04/emma" version="1.0">
              <emma:interpretation id="{015FEC9E-ADD8-4DBB-92A5-45ADF614390A}" emma:medium="tactile" emma:mode="ink">
                <msink:context xmlns:msink="http://schemas.microsoft.com/ink/2010/main" type="inkWord" rotatedBoundingBox="17439,2651 17927,2220 18290,2630 17802,3062"/>
              </emma:interpretation>
              <emma:one-of disjunction-type="recognition" id="oneOf1">
                <emma:interpretation id="interp5" emma:lang="" emma:confidence="1">
                  <emma:literal/>
                </emma:interpretation>
              </emma:one-of>
            </emma:emma>
          </inkml:annotationXML>
          <inkml:trace contextRef="#ctx0" brushRef="#br0" timeOffset="-2703.21">219 564 157 0,'0'0'0'0,"0"0"32"0,0 0 97 0,0 0-63 16,0 0 68-16,0 0-75 0,0 0 45 15,0 0-42-15,0 36 82 0,0-36-62 16,0 0 99-16,0 0-85 0,0 0 104 0,0 0-96 16,0 0 108-16,0 0-101 0,-36 0 117 0,36 0-112 15,0 0 117-15,0-36-118 0,-37 36 113 0,37 0-115 16,0 0 111-16,-31 0-112 0,31 0 111 0,0-35-113 15,-36 35 106-15,36 0-107 0,-37 0 107 0,37 0-109 16,0-35 103-16,0 35-108 0,-34 0 96 0,34-36-101 16,0 36 93-16,0-36-97 0,0 36 88 0,0-35-92 15,0 35 83-15,0-36-89 0,0 36 78 0,0-34-82 16,0 34 75-16,0-36-79 0,0 2 72 16,0 34-76-16,0-36 66 0,0 36-70 0,0-35 61 0,34 35-66 15,-34-36 62-15,0 36-65 0,0 0 57 16,37-36-61-16,-37 36 53 0,0-35-56 0,36 35 50 15,-36 0-52-15,31-35 47 0,-31 35-49 0,37 0 45 16,-37 0-46-16,36-34 46 0,-36 34-46 0,0 0 45 16,35 0-47-16,-35 0 43 0,36 0-46 0,-36 0 41 15,33 0-61-15,-33 0-15 0,37 0-5 16,-37 0-2-16,35 0 0 0,-35 0 0 0,0 34 0 16,36-34 0-16,-36 0 0 0,36 0 0 0,-36 35 0 15,0-35 0-15,35 0 0 0,-35 35 0 0,0-35 0 16,0 0 0-16,33 36 0 0,-33-36 0 0,0 36 0 15,0-36 0-15,0 35 0 0,0-35 0 0,0 36 0 16,0-36 0-16,0 0 0 0,0 34 0 0,0 2 0 16,0-36 0-16,0 34 0 0,0-34 0 0,-33 0 0 15,33 36 0-15,0-36 0 0,-35 35 0 0,35-35 0 16,0 36 0-16,-36-36 0 0,36 0 0 0,-36 0 0 16,36 36 0-16,-35-36 0 0,-2 0 0 0,37 0 0 15,-33 0 0-15,33 0 0 0,-36 0 0 16,36 0-606-16,0 0-1817 0,-35 0 1441 15,35 0-526-15,-36 0 939 0,36 0-196 0,0 0 382 16,0 0-381-16</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46.318"/>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8D1612CE-5EFF-4328-BEC1-1FB15550BF79}" emma:medium="tactile" emma:mode="ink">
          <msink:context xmlns:msink="http://schemas.microsoft.com/ink/2010/main" type="inkDrawing" rotatedBoundingBox="26252,4300 28477,6873 27591,7639 25366,5067" semanticType="scratchOut" shapeName="Other">
            <msink:sourceLink direction="with" ref="{E92D2076-67BC-4532-8786-0468CFD6DCA3}"/>
            <msink:destinationLink direction="with" ref="{DF4B5749-289E-400C-825D-763ABD5CC3F6}"/>
          </msink:context>
        </emma:interpretation>
      </emma:emma>
    </inkml:annotationXML>
    <inkml:trace contextRef="#ctx0" brushRef="#br0">464-300 70 0,'0'0'0'0,"0"27"19"0,0-27 57 0,0 0-33 15,0 0 56-15,0 0-46 0,0 0 59 0,0 0-59 16,0 0 47-16,0 0-57 0,0 0 29 16,0 0-33-16,0 0 49 0,0 0-41 15,0 0 54-15,0 0-46 0,0 0 65 0,23 0-57 16,-23-27 69-16,0 27-64 16,29 0 73-16,-29-26-68 0,24 26 75 0,-24 0-74 15,25-28 77-15,-25 28-75 0,26 0 77 0,1-27-77 16,-4 27 75-16,-23 0-77 0,28-27 72 0,-4 27-74 15,2 0 69-15,-26-26-72 0,25 26 65 0,1 0-69 16,-2 0 61-16,-24 0-64 0,25-27 60 16,2 27-62-16,-1 0 56 0,-1 0-58 0,-1 0 54 15,2 0-55-15,0 0 55 0,-1 0-55 0,2 0 55 16,-1 0-57-16,-2 0 57 0,1 0-58 0,1 0 54 16,-1 0-56-16,-1 0 52 0,5 0-53 15,-5 0 49-15,1 0-52 0,1 0 48 0,0 0-50 16,-2 27 44-16,4-27-46 0,-5 0 43 0,4 0-44 15,-2 26 41-15,1-26-43 0,-2 0 43 0,2 0-43 16,-1 27 39-16,2-27-42 0,-2 0 37 0,1 27-39 16,-2-27 35-16,2 0-36 0,-1 0 33 0,-25 28-34 15,26-28 32-15,1 0-34 0,-4 26 32 0,3-26-33 16,0 27 31-16,0-27-32 0,-2 0 27 0,-24 27-28 16,27-27 27-16,-3 27-30 0,1-27 24 0,2 28-25 15,-27-28 25-15,26 27-26 0,-2-27 24 0,3 25-25 16,-3-25 21-16,-24 27-23 0,26-27 22 0,-1 0-23 15,-25 28 19-15,27-28-20 0,-3 26 17 0,3 2-18 16,-27-28 18-16,24 27-19 0,2-27 16 16,-26 27-17-16,26 1 14 0,-26-28-15 15,26 26 15-15,-26-26-16 0,23 27 13 0,4 0-14 16,-27-2 15-16,25-25-15 0,-25 28 15 0,26-1-15 0,-26-27 14 16,26 27-14-16,-26 0 14 0,24-27-14 15,-24 26 12-15,25 2-12 0,-25-28 11 0,27 27-13 16,-27 1 10-16,0-1-10 0,26-2 9 0,-26-25-10 15,25 28 10-15,-25-2-10 0,0 2 10 0,26-1-11 16,-26 0 9-16,24 1-9 0,-24-2 7 0,0-26-8 16,26 27 8-16,-26-1-8 0,0 0 8 0,0 2-8 15,25-1 7-15,-25 0-8 0,0 0 8 0,27 1-8 16,-27-2 7-16,0 1-7 0,0 1 6 0,23-1-6 16,-23 1 5-16,0-3-7 0,0 1 7 0,0 1-7 15,28 0 6-15,-28 1-6 0,0-1 3 0,0 0-4 16,0 26 4-16,24-25-3 0,-24-2 5 0,0 1-6 15,0 0 3-15,0 0-3 0,0 1 4 16,0-2-4-16,0 1 4 0,26 0-5 0,-26 28 4 0,0-28-4 16,0-2 4-16,0 2-4 0,0 0 5 15,0 1-5-15,0-1 4 0,0 0-4 0,0 0 3 16,0 1-3-16,0 27 3 0,0-30-3 0,0 2 1 16,0 0-5-16,0 0-4 0,0 0-6 15,0 1-25-15,0-2 1 0,0 1-68 0,0 0 25 16,-26 1-134-16,26-1-122 0,0-2-787 0,0 2 372 15,-24 0-1125-15,24 1 937 0,0-1-937 0</inkml:trace>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4:00.949"/>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03C675A2-A609-45ED-BD18-0159F551AED4}" emma:medium="tactile" emma:mode="ink">
          <msink:context xmlns:msink="http://schemas.microsoft.com/ink/2010/main" type="writingRegion" rotatedBoundingBox="29593,12266 30096,10572 31500,10989 30997,12682"/>
        </emma:interpretation>
      </emma:emma>
    </inkml:annotationXML>
    <inkml:traceGroup>
      <inkml:annotationXML>
        <emma:emma xmlns:emma="http://www.w3.org/2003/04/emma" version="1.0">
          <emma:interpretation id="{6098BE3C-95B8-468C-9E42-5F1D1480BB36}" emma:medium="tactile" emma:mode="ink">
            <msink:context xmlns:msink="http://schemas.microsoft.com/ink/2010/main" type="paragraph" rotatedBoundingBox="29593,12266 30096,10572 31500,10989 30997,12682" alignmentLevel="1"/>
          </emma:interpretation>
        </emma:emma>
      </inkml:annotationXML>
      <inkml:traceGroup>
        <inkml:annotationXML>
          <emma:emma xmlns:emma="http://www.w3.org/2003/04/emma" version="1.0">
            <emma:interpretation id="{C318FAF3-4829-4932-9DF6-8C65E17F45B4}" emma:medium="tactile" emma:mode="ink">
              <msink:context xmlns:msink="http://schemas.microsoft.com/ink/2010/main" type="line" rotatedBoundingBox="29593,12266 30096,10572 31500,10989 30997,12682"/>
            </emma:interpretation>
          </emma:emma>
        </inkml:annotationXML>
        <inkml:traceGroup>
          <inkml:annotationXML>
            <emma:emma xmlns:emma="http://www.w3.org/2003/04/emma" version="1.0">
              <emma:interpretation id="{C80C89CB-6B31-4754-9E6B-A958BC8D2D63}" emma:medium="tactile" emma:mode="ink">
                <msink:context xmlns:msink="http://schemas.microsoft.com/ink/2010/main" type="inkWord" rotatedBoundingBox="29593,12266 30096,10572 31500,10989 30997,12682">
                  <msink:destinationLink direction="to" ref="{FC49BB39-D19D-44CF-BD2B-0571F684BFCF}"/>
                  <msink:destinationLink direction="with" ref="{09EE1DFF-570A-4150-B9DE-7C5BDD96F643}"/>
                  <msink:destinationLink direction="with" ref="{7E5198E9-FAFD-4DC0-93DB-82AB5626FA51}"/>
                </msink:context>
              </emma:interpretation>
              <emma:one-of disjunction-type="recognition" id="oneOf0">
                <emma:interpretation id="interp0" emma:lang="" emma:confidence="0">
                  <emma:literal>抒</emma:literal>
                </emma:interpretation>
                <emma:interpretation id="interp1" emma:lang="" emma:confidence="0">
                  <emma:literal>那</emma:literal>
                </emma:interpretation>
                <emma:interpretation id="interp2" emma:lang="" emma:confidence="0">
                  <emma:literal>彤</emma:literal>
                </emma:interpretation>
                <emma:interpretation id="interp3" emma:lang="" emma:confidence="0">
                  <emma:literal>妤</emma:literal>
                </emma:interpretation>
                <emma:interpretation id="interp4" emma:lang="" emma:confidence="0">
                  <emma:literal>加</emma:literal>
                </emma:interpretation>
              </emma:one-of>
            </emma:emma>
          </inkml:annotationXML>
          <inkml:trace contextRef="#ctx0" brushRef="#br0">223 28 129 0,'0'0'0'16,"0"0"21"-16,0 0 66 0,0-35-22 0,-36 35 109 15,36 0-76-15,0 0 121 0,0 0-105 16,0-35 123-16,0 35-116 0,0 0 127 0,0 0-125 15,-35-34 124-15,35 34-125 0,0 0 120 0,0-37-121 16,0 37 121-16,0-35-119 0,0 35 125 0,0-36-122 16,0 36 131-16,35-35-126 0,-35 35 137 0,0-35-135 15,0 35 134-15,0-36-135 0,0 36 128 0,36-36-129 16,-36 3 130-16,0 33-132 0,0-37 125 0,36 37-127 16,-36-35 125-16,0 35-128 0,0-36 119 0,35 36-125 15,-35 0 114-15,0-35-119 0,33 35 109 0,-33-37-114 16,0 37 100-16,36 0-106 0,-36-34 99 0,37 34-104 15,-37 0 91-15,35 0-98 0,-35 0 86 16,0-36-96-16,33 36 64 0,-33 0-108 0,39 0-36 16,-39 0 0-16,0 0 0 0,33 0 0 0,-33 0 0 15,0 0 0-15,35 0 0 0,-35 0 0 0,0 0 0 16,37 0 0-16,-37 0 0 0,0 0 0 0,0 0 0 16,34 0 0-16,-34 36 0 0,0-36 0 15,0 0 0-15,0 0 0 0,33 34 0 0,-33-34 0 16,0 0 0-16,0 37 0 0,0-37 0 0,0 0 0 15,0 35 0-15,0-35 0 0,0 0 0 0,0 36 0 16,0-36 0-16,0 35 0 0,0-35 0 0,0 0 0 16,0 37 0-16,0-37 0 0,0 0 0 0,0 33 0 15,0-33 0-15,0 0 0 0,0 36 0 0,-33-36 0 16,33 36 0-16,0-36 0 0,0 0 0 0,-34 35 0 16,34-35 0-16,0 0 0 0,-37 35 0 0,37-35 0 15,0 0 0-15,-35 0 0 0,35 36 0 0,0-36 0 16,-33 0 0-16,33 0 0 0,0 0 0 0,0 0 0 15,-39 35 0-15,39-35 0 0,0 0 0 16,0 0 0-16,-33 0 0 0,33 0 0 0,0 0 0 0,0 0 0 16,0 0 0-16,0 0 0 0,0 0 0 15,0 0 0-15,0 0 0 0,0 0 0 0,0 0 0 16,0 0 0-16,0 0 0 0,0 0 0 16,0 0 0-16,0 0 0 0,0 0 0 0,0 0 0 15,0 0 0-15,0 0 0 0,0 0 0 0,0 0 0 16,0 0 0-16,33 0 0 0,-33 0 0 0,0 0 0 15,0 0 0-15,39 0 0 0,-39 0 0 0,0 0 0 16,33 0 0-16,-33 0 0 0,35 0 0 0,-35 0 0 16,37 0 0-16,-37 0 0 0,34 0 0 0,-34 0 0 15,0 0 0-15,33 0 0 0,-33 0 0 0,40 0 0 16,-40 0 0-16,33 0 0 0,-33 0 0 0,35 0 0 16,-35 0 0-16,0 0 0 0,36 0 0 0,-36 0 0 15,0 0 0-15,37 0 0 0,-37 0 0 0,0 37 0 16,33-37 0-16,-33 0 0 0,0 0 0 0,0 0 0 15,0 0 0-15,34 34 0 0,-34-34 0 0,0 0 0 16,0 0 0-16,0 35 0 0,0-35 0 0,37 0 0 16,-37 35 0-16,0-35 0 0,0 0 0 15,0 33 0-15,0-33 0 0,0 0 0 0,0 37 0 16,0-37 0-16,0 0 0 0,0 35 0 0,0-35 0 16,0 0 0-16,0 36 0 0,0-36 0 0,0 0 0 15,0 35 0-15,0-35 0 0,0 37 0 0,0-37 0 16,0 0 0-16,0 34 0 0,0-34 0 15,0 36 0-15,-37-36 0 0,37 0 0 0,0 35 0 16,0-35 0-16,-34 0 0 0,34 36 0 0,0-36 0 16,0 33 0-16,-33-33 0 0,33 0 0 0,0 37 0 15,-37-37 0-15,37 0 0 0,-36 34 0 0,36-34 0 16,0 0 0-16,-35 0 0 0,35 35 0 0,-33-35 0 16,33 0 0-16,-40 0 0 0,40 0 0 0,-33 0 0 15,33 35 0-15,-34-35 0 0,34 0 0 0,-37 0 0 16,37 0 0-16,-35 0 0 0,35 0 0 0,-33 0 0 15,33 0 0-15,0 0 0 0,-39 0 0 0,39 0 0 16,0 0 0-16,0 0 0 0,0 0 0 0,-33 0 0 16,33 0 0-16,0 0 0 0,0 0 0 15,0 0 0-15,0 0 0 0,0 0 0 0,0 0 0 16,0 0 0-16,0 0 0 0,0 0 0 0,0 0 0 16,0 0 0-16,0 0 0 0,0 0 0 0,0 0 0 15,0 0 0-15,0 0 0 0,0 0 0 0,0 0 0 16,0 0 0-16,0 0 0 0,0 0 0 15,0 0 0-15,0 0 0 0,33 0 0 0,-33 0 0 16,0 0 0-16,0 0 0 0,0 0 0 0,39 0 0 16,-39 0 0-16,0 0 0 0,0 0 0 0,0 0 0 15,33 0 0-15,-33 0 0 0,0 0 0 0,0 0 0 16,35 0 0-16,-35 36 0 0,0-36 0 0,0 0 0 16,0 0 0-16,37 0 0 0,-37 36 0 0,0-36 0 15,0 0 0-15,0 0 0 0,34 35 0 0,-34-35 0 16,0 0 0-16,0 36 0 0,0-36 0 0,0 0 0 15,0 34 0-15,0-34 0 0,0 0 0 0,0 37 0 16,0-37 0-16,0 0 0 0,0 0 0 0,0 33 0 16,0-33 0-16,0 36 0 0,0-36 0 15,-34 0 0-15,34 35 0 0,0-35 0 0,0 0 0 16,-37 36 0-16,37-36 0 0,0 36 0 0,0-36 0 16,-35 0 0-16,35 0 0 0,0 35 0 15,-33-35 0-15,33 0 0 0,0 35 0 0,-39-35 0 16,39 0 0-16,-33 0 0 0,33 36 0 0,0-36 0 15,-35 0 0-15,35 0 0 0,-37 0 0 0,37 35 0 16,-36-35 0-16,36 0 0 0,-33 0 0 0,-2 0 0 16,35 0 0-16,-36 0 0 0,36 0 0 0,-36 0 0 15,36 0 0-15,-35 0 0 0,35 0 0 0,-37-35 0 16,37 35 0-16,-33 0 0 0,33 0 0 0,-36-36 0 16,36 36 0-16,-35 0 0 0,35-35 0 0,0 35 0 15,-36-35 0-15,36 35 0 0,0 0 0 0,-35-36 0 16,35 36 0-16,0-36 0 0,0 36 0 0,-33-35 0 15,33 35 0-15,0-36 0 0,0 3 0 0,0 33 0 16,0 0 0-16,0-37 0 0,0 37 0 0,0-34 0 16,0 34 0-16,0-36 0 0,0 36 0 15,0-35 0-15,0 35 0 0,0 0 0 0,0-36 0 16,0 36 0-16,0-36 0 0,0 36 0 0,33 0 0 16,-33-35 0-16,0 35 0 0,0 0 0 0,0 0 0 15,0-35 0-15,0 35 0 0,0 0 0 16,0 0 0-16,0 0 0 0,0 0 0 0,0 0 0 15,0 0 0-15,0 0 0 0,0 0 0 0,35 0 0 16,-35 0 0-16,0 0 0 0,0 0 0 0,0 0 0 16,0-34 0-16,0 34 0 0,0 0 0 0,0 0 0 15,0 0 0-15,0 0 0 0,0 0 0 0,0 0 0 16,0 0 0-16,0 0 0 0,0 0 0 0,0 0 0 16,0 0 0-16,0 0 0 0,0 0 0 0,0 0 0 15,0 0 0-15,0 0 0 0,0 0 0 0,0 0 0 16,0 0 0-16,0 0 0 0,0 0 0 0,0 0 0 15,0 0 0-15,0 0 0 0,0 0 0 0,0 0 0 16,0 0 0-16,0 34 0 0,0-34 0 0,0 0 0 16,0 0 0-16,-35 0 0 0,35 0 0 15,0 35 0-15,0-35 0 0,0 0 0 0,-33 0 0 16,33 0 0-16,0 35 0 0,0-35 0 0,-36 0 0 16,36 0 0-16,0 0 0 0,-37 36 0 0,37-36 0 15,0 0 0-15,-34 0 0 0,34 0 0 16,0 0 0-16,-37 0 0 0,37 0 0 0,-36 0 0 15,36 0 0-15,-33 0 0 0,33 0 0 0,-35 0 0 16,-1 0 0-16,36 0 0 0,-37 0 0 0,37 0 0 16,-33 0 0-16,33-36 0 0,-38 36 0 0,38 0 0 15,0-35 0-15,-33 35 0 0,33 0 0 0,0-35 0 16,-35 35 0-16,35 0 0 0,0-34 0 0,0 34 0 16,0 0 0-16,0-37 0 0,0 37 0 0,0-33 0 15,0 33 0-15,0 0 0 0,0-36 0 0,0 36 0 16,0 0 0-16,0-35 0 0,0 35 0 0,0-36 0 15,35 36 0-15,-35 0 0 0,0-34 0 0,0 34 0 16,0 0 0-16,33-37 0 0,-33 37 0 0,0 0 0 16,0-35 0-16,38 35 0 0,-38 0 0 0,0 0 0 15,0-36 0-15,33 36 0 0,-33 0 0 16,0 0 0-16,37-35 0 0,-37 35 0 16,36 0 0-16,-36 0 0 0,0 0 0 0,0 0 0 15,35 0 0-15,-35-37 0 0,0 37 0 0,33 0 0 16,-33 0 0-16,0 0 0 0,0 0 0 0,36 0 0 0,-36 0 0 15,0 0 0-15,37 0 0 0,-37 0 0 16,0 0 0-16,0 0 0 0,34 0 0 0,-34 0 0 16,0 0 0-16,37 0 0 0,-37 0 0 0,0 0 0 15,0 0 0-15,36 0 0 0,-36 0 0 0,0 0 0 16,0 0 0-16,0 0 0 0,33 0 0 0,-33 0 0 16,0 0 0-16,0 0 0 0,0 0 0 0,35 0 0 15,-35 0 0-15,0 37 0 0,0-37 0 0,0 0 0 16,0 0 0-16,0 0 0 0,0 0 0 0,0 0 0 15,0 0 0-15,36 0 0 0,-36 0 0 0,0 0 0 16,0 0 0-16,0 0 0 0,0 0 0 0,0 0 0 16,0 0 0-16,0 0 0 0,0 0 0 0,0 0 0 15,0 0 0-15,0 0 0 0,0 0 0 16,0 0 0-16,0 0 0 0,0 0 0 0,0 0 0 16,0 0 0-16,-36 0 0 0,36 0 0 0,0 0 0 15,0 0 0-15,0 0 0 0,-35 0 0 16,35 0 0-16,0 0 0 0,0-37 0 0,-33 37 0 15,33 0 0-15,0 0 0 0,-36 0 0 0,36-33 0 16,0 33 0-16,-37 0 0 0,37 0 0 0,0-35 0 16,-34 35 0-16,34-35 0 0,0 35 0 0,0 0 0 15,0-34 0-15,0 34 0 0,0-37 0 0,0 37 0 16,0-35 0-16,0 35 0 0,0-36 0 0,0 36 0 16,0-35 0-16,0 35 0 0,0-35 0 0,0 35 0 15,0 0 0-15,0-36 0 0,0 36 0 0,0-36 0 16,0 36 0-16,34 0 0 0,-34-33 0 0,0 33 0 15,0 0 0-15,37-37 0 0,-37 37 0 0,0 0 0 16,36 0 0-16,-36 0 0 0,0-35 0 0,0 35 0 16,33 0 0-16,-33 0 0 0,0 0 0 0,0 0 0 15,35 0 0-15,-35 0 0 0,0 0 0 0,0 0 0 16,36 0 0-16,-36 0 0 0,0 0 0 16,35 0 0-16,-35 0 0 0,0 0 0 15,0 35 0-15,36-35 0 0,-36 0 0 0,0 0 0 16,0 0 0-16,33 37 0 0,-33-37 0 0,0 0 0 15,0 0 0-15,37 0 0 0,-37 33 0 0,0-33 0 16,0 0 0-16,0 0 0 0,35 36 0 0,-35-36 0 16,0 0 0-16,0 36 0 0,0-36 0 0,0 0 0 15,0 35 0-15,0-35 0 0,0 0 0 0,0 0 0 16,0 35 0-16,0-35 0 0,0 0 0 0,0 0 0 16,0 0 0-16,0 0 0 0,0 36 0 0,36-36 0 15,-36 0 0-15,0 0 0 0,0 35 0 0,0-35 0 16,0 0 0-16,0 0 0 0,0 37 0 15,36-37-282-15,-36 0-846 0,0 34-237 16,0-34-2968-16</inkml:trace>
        </inkml:traceGroup>
        <inkml:traceGroup>
          <inkml:annotationXML>
            <emma:emma xmlns:emma="http://www.w3.org/2003/04/emma" version="1.0">
              <emma:interpretation id="{A18C2952-DFA7-4980-ABBF-6B6B0459D086}" emma:medium="tactile" emma:mode="ink">
                <msink:context xmlns:msink="http://schemas.microsoft.com/ink/2010/main" type="inkWord" rotatedBoundingBox="30250,11809 30371,11402 30743,11513 30622,11920"/>
              </emma:interpretation>
              <emma:one-of disjunction-type="recognition" id="oneOf1">
                <emma:interpretation id="interp5" emma:lang="" emma:confidence="1">
                  <emma:literal/>
                </emma:interpretation>
              </emma:one-of>
            </emma:emma>
          </inkml:annotationXML>
          <inkml:trace contextRef="#ctx0" brushRef="#br0" timeOffset="-2966.28">152 28 29 0,'0'0'0'0,"0"0"8"0,0 0 26 0,0 0-15 16,0 0 24-16,0 0-19 0,0 0 29 0,0 0-19 16,0 0 46-16,0 0-46 0,0 0 26 0,0 0-17 15,0 0 71-15,0 0-34 0,0 0 127 0,0-35-89 16,0 35 147-16,0 0-125 0,0 0 152 0,0 0-136 15,0 0 176-15,0 0-157 0,0 0 189 0,0 0-179 16,0 0 191-16,0 0-188 0,0 0 188 0,0 0-190 16,-37 0 184-16,37 0-188 0,0 35 175 0,0-35-181 15,-33 0 168-15,33 0-176 0,0 0 164 16,0 33-169-16,0-33 158 0,-36 0-160 0,36 37 159 16,0-37-164-16,0 0 147 0,0 35-155 15,-35-35 142-15,35 36-165 0,0-36 83 0,0 35-156 16,0-35-52-16,0 0 0 0,0 37 0 0,0-37 0 15,0 34 0-15,0-34 0 0,0 36 0 0,0-36 0 16,0 0 0-16,0 35 0 0,0-35 0 0,35 0 0 16,-35 36 0-16,0-36 0 0,0 0 0 0,36 0 0 15,-36 33 0-15,0-33 0 0,0 0 0 0,33 0 0 16,-33 0 0-16,37 0 0 0,-37 0 0 0,0 0 0 16,35 0 0-16,-35 0 0 0,0 0 0 0,36 0 0 15,-36 0 0-15,0 0 0 0,36 0 0 0,-36 0 0 16,0 0 0-16,35-33 0 0,-35 33 0 0,0 0 0 15,0 0 0-15,33-36 0 0,-33 36 0 16,0 0 0-16,0 0 0 0,0-35 0 0,36 35 0 16,-36-36 0-16,0 36 0 0,0-34 0 0,0 34 0 0,0 0 0 15,0-37 0-15,0 37 0 0,0-35 0 16,0 35 0-16,0-36 0 0,0 36 0 0,-36 0 0 16,36-35 0-16,0 35 0 0,0 0 0 15,0-37 0-15,-33 37 0 0,33 0 0 0,0 0 0 16,-35 0 0-16,35 0 0 0,-36 0 0 0,36 0 0 15,-36 0 0-15,36 0 0 0,0 0 0 0,-35 0 0 16,35 0 0-16,-37 0-421 0,37 0-1259 0,0 0 787 16,-33 0-997-16,33 0 945 15,0 0-945-15</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4:07.317"/>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D4A1244F-1CE2-4E6D-840D-FAA3A9E9C4C5}" emma:medium="tactile" emma:mode="ink">
          <msink:context xmlns:msink="http://schemas.microsoft.com/ink/2010/main" type="writingRegion" rotatedBoundingBox="15810,14961 15533,12976 17125,12754 17401,14739"/>
        </emma:interpretation>
      </emma:emma>
    </inkml:annotationXML>
    <inkml:traceGroup>
      <inkml:annotationXML>
        <emma:emma xmlns:emma="http://www.w3.org/2003/04/emma" version="1.0">
          <emma:interpretation id="{B2BB6881-7420-456B-B61C-D0B17E74894F}" emma:medium="tactile" emma:mode="ink">
            <msink:context xmlns:msink="http://schemas.microsoft.com/ink/2010/main" type="paragraph" rotatedBoundingBox="15810,14961 15533,12976 17125,12754 17401,14739" alignmentLevel="1"/>
          </emma:interpretation>
        </emma:emma>
      </inkml:annotationXML>
      <inkml:traceGroup>
        <inkml:annotationXML>
          <emma:emma xmlns:emma="http://www.w3.org/2003/04/emma" version="1.0">
            <emma:interpretation id="{F7CD082B-AFD1-4607-99DE-2381A5F2B6D0}" emma:medium="tactile" emma:mode="ink">
              <msink:context xmlns:msink="http://schemas.microsoft.com/ink/2010/main" type="line" rotatedBoundingBox="15810,14961 15533,12976 17125,12754 17401,14739"/>
            </emma:interpretation>
          </emma:emma>
        </inkml:annotationXML>
        <inkml:traceGroup>
          <inkml:annotationXML>
            <emma:emma xmlns:emma="http://www.w3.org/2003/04/emma" version="1.0">
              <emma:interpretation id="{30F67C60-FBB4-4468-B406-5532A02AA5A6}" emma:medium="tactile" emma:mode="ink">
                <msink:context xmlns:msink="http://schemas.microsoft.com/ink/2010/main" type="inkWord" rotatedBoundingBox="15810,14961 15533,12976 17125,12754 17401,14739">
                  <msink:destinationLink direction="to" ref="{86E80DB9-C80A-45BD-924E-1433004166A7}"/>
                  <msink:destinationLink direction="to" ref="{EC403AF9-A74D-4264-AB7B-E417C97729F5}"/>
                </msink:context>
              </emma:interpretation>
              <emma:one-of disjunction-type="recognition" id="oneOf0">
                <emma:interpretation id="interp0" emma:lang="" emma:confidence="0">
                  <emma:literal>&amp;</emma:literal>
                </emma:interpretation>
                <emma:interpretation id="interp1" emma:lang="" emma:confidence="0">
                  <emma:literal>那</emma:literal>
                </emma:interpretation>
                <emma:interpretation id="interp2" emma:lang="" emma:confidence="0">
                  <emma:literal>打</emma:literal>
                </emma:interpretation>
                <emma:interpretation id="interp3" emma:lang="" emma:confidence="0">
                  <emma:literal>水</emma:literal>
                </emma:interpretation>
                <emma:interpretation id="interp4" emma:lang="" emma:confidence="0">
                  <emma:literal>·</emma:literal>
                </emma:interpretation>
              </emma:one-of>
            </emma:emma>
          </inkml:annotationXML>
          <inkml:trace contextRef="#ctx0" brushRef="#br0">390 147 45 0,'0'0'0'0,"0"0"27"0,0 0 82 0,0 0-48 16,0 0 71-16,0 0-82 0,0 0 22 0,0-35-24 15,0 35 72-15,0 0-47 0,-36 0 97 0,36 0-76 16,0-33 113-16,0 33-100 0,0 0 113 0,0 0-107 16,0-35 123-16,0 35-118 0,0 0 118 15,0-35-119-15,0 35 114 0,0-36-117 0,0 36 111 16,36-36-114-16,-36 36 106 0,0-35-109 0,0 35 106 15,0-36-109-15,35 2 103 0,-35 34-106 16,0-37 99-16,0 37-101 0,33-35 97 0,-33 35-100 16,0-34 92-16,37 34-97 0,-37-35 88 0,34 35-92 15,-34 0 85-15,0-36-88 0,37 36 81 0,-37-36-85 16,36 36 75-16,-36 0-79 0,35 0 71 0,-35-35-76 16,0 35 68-16,33 0-71 0,-33 0 63 0,36 0-66 15,-36-35 66-15,0 35-67 0,37 0 63 0,-37 0-63 16,0 0 63-16,0 0-65 0,34 0 64 0,-34 0-64 15,0 0 65-15,0 0-62 0,0 0 71 0,37 0-65 16,-37 0 79-16,0 0-74 0,0 35 79 0,0-35-102 16,0 0 10-16,0 0-48 0,33 35-16 0,-33-35 0 15,0 0 0-15,0 36 0 0,0-36 0 0,0 0 0 16,0 36 0-16,0-36 0 0,0 35 0 0,-33-35 0 16,33 0 0-16,0 34 0 0,0-34 0 15,0 35 0-15,-37-35 0 0,37 37 0 0,0-3 0 16,-34-34 0-16,34 36 0 0,0-36 0 15,-37 35 0-15,37-35 0 0,-36 36 0 0,36-36 0 0,0 0 0 16,-33 36 0-16,33-36 0 0,-35 0 0 16,35 35 0-16,0-35 0 0,0 0 0 0,-36 0 0 15,36 35 0-15,0-35 0 0,-37 0 0 0,37 0 0 16,0 0 0-16,0 0 0 0,0 0 0 0,0 0 0 16,0 0 0-16,0 0 0 0,0 0 0 0,0 0 0 15,0 0 0-15,0 0 0 0,0 0 0 0,0 0 0 16,0 0 0-16,0 0 0 0,0 0 0 0,0 0 0 15,0 0 0-15,0 0 0 0,0 0 0 0,0 0 0 16,37 0 0-16,-37 0 0 0,0 0 0 0,36 0 0 16,-36 0 0-16,0-35 0 0,35 35 0 0,-35 0 0 15,33 0 0-15,-33 0 0 0,36 0 0 0,-36 0 0 16,37 0 0-16,-37 0 0 0,34 0 0 0,-34 0 0 16,37 0 0-16,-37 0 0 0,33 0 0 0,-33 0 0 15,36 0 0-15,-36 0 0 0,35 0 0 16,-35 0 0-16,36 0 0 0,-36 0 0 0,33 0 0 15,-33 0 0-15,38 0 0 0,-38 35 0 0,0-35 0 16,34 0 0-16,-34 0 0 0,0 33 0 16,0-33 0-16,36 0 0 0,-36 0 0 0,0 35 0 15,0-35 0-15,0 0 0 0,35 36 0 0,-35-36 0 16,0 0 0-16,0 36 0 0,0-36 0 0,0 0 0 16,0 35 0-16,0-35 0 0,0 36 0 0,0-36 0 15,0 0 0-15,0 34 0 0,0-34 0 0,0 0 0 16,0 37 0-16,0-37 0 0,0 35 0 0,0-35 0 15,0 0 0-15,0 36 0 0,-35-36 0 0,35 35 0 16,0-35 0-16,0 0 0 0,0 34 0 0,-36-34 0 16,36 0 0-16,0 0 0 0,-34 36 0 0,34-36 0 15,0 0 0-15,-38 0 0 0,38 35 0 0,-33-35 0 16,33 0 0-16,-36 0 0 0,36 0 0 0,-35 0 0 16,35 0 0-16,-36 0 0 0,36 0 0 0,-33 0 0 15,-4 0 0-15,37 0 0 0,-34 0 0 16,34 0 0-16,-37 0 0 0,1 0 0 0,36 0 0 15,-33-35 0-15,33 35 0 0,0 0 0 16,-35 0 0-16,35 0 0 0,0 0 0 0,-36 0 0 16,36 0 0-16,0 0 0 0,0 0 0 0,0 0 0 0,-37 0 0 15,37 0 0-15,0 0 0 0,0 0 0 16,0 0 0-16,0 0 0 0,0 0 0 0,0 0 0 16,0 0 0-16,0 0 0 0,0 0 0 0,0 0 0 15,0 0 0-15,0 0 0 0,0 0 0 0,0 0 0 16,0 0 0-16,0 0 0 0,0 0 0 0,0 0 0 15,0 0 0-15,0 0 0 0,0 0 0 0,0 0 0 16,0 0 0-16,37 0 0 0,-37 0 0 0,0 0 0 16,0 0 0-16,0 0 0 0,0 0 0 0,0 0 0 15,0 35 0-15,0-35 0 0,36 0 0 0,-36 0 0 16,0 0 0-16,0 37 0 0,0-37 0 0,0 0 0 16,35 35 0-16,-35-35 0 0,0 0 0 0,0 35 0 15,0-35 0-15,0 0 0 0,33 36 0 0,-33-36 0 16,0 35 0-16,0-35 0 0,0 37 0 15,0-37 0-15,0 34 0 0,0-34 0 16,0 33 0-16,0-33 0 0,0 36 0 0,0-36 0 16,0 34 0-16,0-34 0 0,0 37 0 0,0-37 0 15,0 35 0-15,0-35 0 0,0 36 0 0,0-36 0 16,0 35 0-16,0-35 0 0,-33 0 0 0,33 37 0 16,0-37 0-16,0 34 0 0,-35-34 0 0,35 0 0 15,0 36 0-15,-36-36 0 0,36 0 0 0,-37 33 0 16,37-33 0-16,0 0 0 0,-34 36 0 0,34-36 0 15,-37 0 0-15,37 0 0 0,0 35 0 0,-33-35 0 16,33 0 0-16,0 0 0 0,-35 0 0 0,35 0 0 16,0 0 0-16,0 0 0 0,-36 0 0 0,36 0 0 15,0 0 0-15,0 0 0 0,-36 0 0 0,36 0 0 16,0 0 0-16,-33 0 0 0,33-35 0 0,0 35 0 16,0 0 0-16,-38-36 0 0,38 36 0 0,0-33 0 15,-33 33 0-15,33-36 0 0,0 2 0 0,-37 34 0 16,37-37 0-16,0 37 0 15,0-35 0-15,-35-1 0 0,35 1 0 0,0 35 0 16,0-37 0-16,0 3 0 0,0 34 0 0,0-36 0 0,0 3 0 16,0 33 0-16,-36-34 0 0,36-3 0 15,0 37 0-15,0-35 0 0,0 35 0 0,0-36 0 16,0 36 0-16,0-35 0 0,0 35 0 0,0 0 0 16,0-35 0-16,0 35 0 0,0 0 0 0,36-37 0 15,-36 37 0-15,0 0 0 0,0-35 0 0,0 35 0 16,0 0 0-16,0 0 0 0,0 0 0 0,0 0 0 15,0 0 0-15,0 0 0 0,0 0 0 0,0-36 0 16,0 36 0-16,0 0 0 0,0 0 0 0,0 0 0 16,0 0 0-16,0 0 0 0,0 0 0 0,0 0 0 15,0 0 0-15,0 0 0 0,0 0 0 0,0 0 0 16,0 0 0-16,0 0 0 0,0 0 0 0,0 0 0 16,0 0 0-16,0 0 0 0,0 0 0 0,0 0 0 15,0 0 0-15,0 0 0 0,0 36 0 0,0-36 0 16,0 0 0-16,0 0 0 0,0 0 0 15,0 0 0-15,0 0 0 0,0 35 0 16,0-35 0-16,0 0 0 0,0 0 0 0,0 37 0 16,0-37 0-16,0 0 0 0,-36 35 0 0,36-35 0 15,0 0 0-15,0 35 0 0,0-35 0 0,-33 36 0 16,33-36 0-16,0 0 0 0,0 35 0 0,-38-35 0 16,38 0 0-16,0 37 0 0,-33-37 0 0,33 0 0 15,0 34 0-15,-37-34 0 0,37 0 0 0,0 0 0 16,-34 0 0-16,34 0 0 0,-37 33 0 0,37-33 0 15,-33 0 0-15,33 0 0 0,0 0 0 0,-36 0 0 16,36 0 0-16,-35 0 0 0,35 0 0 0,0-33 0 16,-36 33 0-16,36 0 0 0,0 0 0 0,-37-34 0 15,37 34 0-15,-34 0 0 0,34-37 0 0,0 37 0 16,-33-35 0-16,33 35 0 0,0-36 0 0,-37 36 0 16,37-35 0-16,0 35 0 0,0-35 0 15,-36-2 0-15,36 37 0 0,0-35 0 0,0-1 0 16,0 36 0-16,0-34 0 0,-35-1 0 0,35 35 0 15,0-36 0-15,0 36 0 0,0-35 0 16,0 35 0-16,0-37 0 0,0 37 0 0,0-34 0 16,35-2 0-16,-35 36 0 0,0-35 0 0,0 35 0 15,0-36 0-15,0 36 0 0,36 0 0 0,-36-36 0 16,0 36 0-16,37-35 0 0,-37 35 0 0,0 0 0 16,33-33 0-16,-33 33 0 0,0 0 0 0,0-35 0 15,34 35 0-15,-34 0 0 0,0 0 0 0,0 0 0 16,37 0 0-16,-37 0 0 0,0 0 0 0,0 0 0 15,36 0 0-15,-36 0 0 0,0 0 0 0,0 0 0 16,35 0 0-16,-35 0 0 0,0 0 0 0,36 0 0 16,-36 0 0-16,0 0 0 0,0 0 0 0,33 0 0 15,-33 0 0-15,0 0 0 0,0 0 0 0,37 0 0 16,-37 0 0-16,0 0 0 0,0 0 0 0,0 0 0 16,34 0 0-16,-34 0 0 0,0 0 0 15,0 0 0-15,37 0 0 0,-37 0 0 0,0 0 0 16,0 35 0-16,33-35 0 0,-33 0 0 0,0 0 0 0,0 0 0 15,0 0 0-15,38 0 0 0,-38 0 0 0,0 0 0 16,0 0 0-16,0 0 0 0,0 0 0 16,0 0 0-16,0 0 0 0,0 0 0 15,0 0 0-15,0 0 0 0,0 0 0 0,0 0 0 16,0 0 0-16,0 0 0 0,0 0 0 0,0 0 0 16,0 0 0-16,0 0 0 0,0 0 0 0,0 0 0 15,0 0 0-15,0 0 0 0,0 0 0 0,0 0 0 16,0 0 0-16,0 0 0 0,0 0 0 0,0 0 0 15,-38 0 0-15,38 0 0 0,0 0 0 0,-33 0 0 16,33 0 0-16,0 0 0 0,-37 0 0 0,37-35 0 16,0 35 0-16,-34 0 0 0,34 0 0 0,-37-35 0 15,37 35 0-15,-33 0 0 0,33-36 0 0,-36 36 0 16,36 0 0-16,-35-36 0 0,35 1 0 0,0 35 0 16,-36-36 0-16,36 36 0 0,0-34 0 0,0 34 0 15,-37-37 0-15,37 2 0 0,0 35 0 16,0-34 0-16,0-1 0 0,0-1 0 0,0 36 0 15,0-36 0-15,0 36 0 0,0-35 0 0,0 0 0 16,0 35 0-16,0-34 0 0,0 34 0 16,0-37 0-16,0 37 0 0,37 0 0 0,-37-35 0 15,0 35 0-15,0 0 0 0,36-36 0 0,-36 36 0 16,0 0 0-16,35-35 0 0,-35 35 0 0,0 0 0 16,36 0 0-16,-36-34 0 0,33 34 0 0,-33 0 0 15,0 0 0-15,37 0 0 0,-37 0 0 0,34 0 0 16,-34 0 0-16,0 0 0 0,37 0 0 0,-37 0 0 15,0 34 0-15,33-34 0 0,-33 0 0 0,0 0 0 16,38 0 0-16,-38 35 0 0,0-35 0 0,33 0 0 16,-33 0 0-16,0 36 0 0,36-36 0 0,-36 0 0 15,0 35 0-15,0-35 0 0,35 37 0 0,-35-37 0 16,0 34 0-16,0-34 0 0,37 35 0 0,-37-35 0 16,0 35 0-16,0-35 0 0,33 36 0 0,-33-36 0 15,0 36 0-15,0-36 0 0,0 0 0 0,38 35 0 16,-38-35 0-16,0 34 0 0,0-34 0 15,0 0 0-15,0 35 0 0,0-35 0 0,33 0 0 16,-33 37 0-16,0-37 0 0,0 0 0 0,0 0 0 16,0 34 0-16,0-34 0 0,0 0 0 15,0 0 0-15,0 36 0 0,0-36 0 0,0 0 0 16,36 0 0-16,-36 0 0 0,0 0 0 0,0 0 0 16,0 0 0-16,0 35 0 0,0-35 0 0,0 0 0 15,0 0 0-15,0 0 0 0,0 0 0 0,0 0 0 16,0 0 0-16,0 0-80 0,0 0-240 0,-36 0-403 15,36 36-1848-15,0-36 1286 0,0 0-1285 0</inkml:trace>
        </inkml:traceGroup>
        <inkml:traceGroup>
          <inkml:annotationXML>
            <emma:emma xmlns:emma="http://www.w3.org/2003/04/emma" version="1.0">
              <emma:interpretation id="{8577FDF0-8C53-4A02-A6FA-F343DE98415E}" emma:medium="tactile" emma:mode="ink">
                <msink:context xmlns:msink="http://schemas.microsoft.com/ink/2010/main" type="inkWord" rotatedBoundingBox="16176,14144 16102,13617 16574,13551 16647,14079"/>
              </emma:interpretation>
              <emma:one-of disjunction-type="recognition" id="oneOf1">
                <emma:interpretation id="interp5" emma:lang="" emma:confidence="1">
                  <emma:literal/>
                </emma:interpretation>
              </emma:one-of>
            </emma:emma>
          </inkml:annotationXML>
          <inkml:trace contextRef="#ctx0" brushRef="#br0" timeOffset="-2979.85">35 147 58 0,'0'0'0'0,"0"0"20"0,0 0 60 0,0 0-40 0,0 0 39 16,0 0-17-16,0 0 109 0,38 0-70 0,-38 0 132 15,0 0-105-15,0 0 152 0,0 0-137 16,0 0 153-16,0 0-143 0,0 0 166 0,0 0-155 16,0 0 174-16,0 0-167 0,0 0 174 0,0 0-172 15,0 0 173-15,0 0-172 0,0 0 177 0,0 0-175 16,-38 36 177-16,38-36-175 0,0 0 180 0,0 36-180 15,0-36 176-15,0 35-179 0,0-35 172 0,0 36-176 16,0-36 165-16,0 0-171 0,0 34 155 0,0-34-164 16,0 37 148-16,0-37-175 0,0 35 83 0,0-35-158 15,0 0-54-15,0 36 0 0,0-36 0 0,0 0 0 16,0 35 0-16,0-35 0 0,0 0 0 0,38 34 0 16,-38-34 0-16,0 0 0 0,33 0 0 0,-33 36 0 15,0-36 0-15,36 0 0 0,-36 0 0 0,35 0 0 16,-35 0 0-16,37 0 0 0,-37 0 0 15,33 0 0-15,-33 0 0 0,38 0 0 0,-38 0 0 16,0 0 0-16,33-36 0 0,-33 36 0 16,36 0 0-16,-36 0 0 0,36 0 0 0,-36-34 0 0,0 34 0 15,35 0 0-15,-35-35 0 0,0 35 0 16,0 0 0-16,33-36 0 0,-33 36 0 0,0-35 0 16,0 35 0-16,0 0 0 0,0-37 0 0,0 37 0 15,0-34 0-15,0 34 0 0,0-36 0 0,0 36 0 16,0-35 0-16,0 35 0 0,0-36 0 0,0 36 0 15,0-36 0-15,0 36 0 0,0-35 0 0,-33 35 0 16,33 0 0-16,0-33 0 0,0 33 0 0,-35-35 0 16,35 35 0-16,0 0 0 0,-36 0 0 15,36-35 0-15,0 35 0 0,-36 0 0 0,36 0 0 0,-33 0 0 16,33 0 0-16,0 0 0 0,-38 0 0 0,38 0 0 16,-33 0 0-16,33 0 0 0,-37 35 0 15,37-35 0-15,-35 0 0 0,35 35 0 0,0-35 0 0,-36 33 0 16,36-33 0-16,-33 35 0 0,33-35 0 0,0 36 0 15,-38-36 0-15,38 36-570 0,0-36-1706 16,0 35 1309-16,-33-35-625 0,33 0 796 16,0 36-796-16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30.734"/>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EC403AF9-A74D-4264-AB7B-E417C97729F5}" emma:medium="tactile" emma:mode="ink">
          <msink:context xmlns:msink="http://schemas.microsoft.com/ink/2010/main" type="inkDrawing" rotatedBoundingBox="21973,11599 22108,13806 21711,13830 21577,11623" semanticType="callout" shapeName="Other">
            <msink:sourceLink direction="to" ref="{3F9F2B98-3E5B-4AF9-AFB8-7A348CB1A406}"/>
            <msink:sourceLink direction="to" ref="{30F67C60-FBB4-4468-B406-5532A02AA5A6}"/>
          </msink:context>
        </emma:interpretation>
      </emma:emma>
    </inkml:annotationXML>
    <inkml:trace contextRef="#ctx0" brushRef="#br0">202-1 175 0,'0'0'0'0,"0"0"22"0,0 0 66 0,0 0-46 16,-26 0 39-16,26 0-32 15,0 0 65-15,0 0-67 0,0 0 29 0,0 0-32 16,0 27 60-16,0-27-44 0,0 0 77 0,-24 0-60 16,24 0 95-16,0 0-79 0,0 0 108 0,0 0-93 15,0 27 123-15,0-27-113 0,0 0 125 0,0 0-121 16,0 0 123-16,0 25-122 0,0-25 123 0,0 0-123 16,0 0 121-16,0 0-122 0,-28 0 120 0,28 28-122 15,0-28 120-15,0 0-121 0,0 27 117 0,0-27-118 16,0 0 114-16,-24 28-116 0,24-28 116 0,0 27-116 15,0-27 119-15,0 27-117 0,0 0 120 0,0-27-118 16,0 27 120-16,0 1-119 0,0-2 121 0,-26 0-120 16,26 1 122-16,0 27-122 0,0-27 122 0,0 0-122 15,0 28 118-15,0-29-119 0,-26 27 119 0,26 1-166 16,0 0-18-16,0 0-42 0,0 1-14 0,0-1 0 16,0-1 0-16,-25 28 0 0,25-26 0 0,0-2 0 15,0-1 0-15,0 3 0 0,0-1 0 16,0 28 0-16,0-28 0 0,0-26 0 15,0 24 0-15,0 2 0 0,0 1 0 0,0-2 0 16,0-26 0-16,0 26 0 0,0-26 0 0,0 27 0 16,0-26 0-16,0-2 0 0,0 29 0 0,0-28 0 15,0 1 0-15,0-2 0 0,0-1 0 0,25-25 0 16,-25 28 0-16,0-2 0 0,0 2 0 0,0-28 0 16,0 27 0-16,0-27 0 0,0 27 0 0,0-27 0 15,0 0 0-15,0 0 0 0,0 27 0 0,0-27 0 16,0 0 0-16,0 0 0 0,0 0 0 0,0 0 0 15,0 0 0-15,0 0 0 0,0 0 0 0,0 0 0 16,0 0 0-16,0 0 0 0,0 0 0 0,0 0 0 16,0 0 0-16,0 0 0 0,0 0 0 0,0 0 0 15,0 0 0-15,0 0 0 0,0 0 0 0,0 0 0 16,0 0 0-16,0 0 0 0,0 0 0 0,0 0 0 16,26 0 0-16,-26 0 0 0,0 0 0 15,0 0 0-15,0 0 0 0,0 0 0 0,0 0 0 16,0 0 0-16,0 0 0 0,0 0 0 0,0 0 0 15,0 0 0-15,0 0 0 0,0 0 0 16,0 0 0-16,0 0 0 0,0 0 0 0,0 0 0 16,26 0 0-16,-26 0 0 0,0 0 0 0,0 0 0 15,24 0 0-15,-24 0 0 0,0 0 0 0,28 0 0 16,-28 0 0-16,24 0 0 0,-24 0 0 0,26 0 0 16,-26 0 0-16,0 0 0 0,25 0 0 0,-25 0 0 15,27 0 0-15,-27-27 0 0,24 27 0 0,-24 0 0 16,0 0 0-16,26 0 0 0,-26 0 0 0,0-27 0 15,25 27 0-15,-25 0 0 0,0 0 0 0,27-27 0 16,-27 27 0-16,0 0 0 0,0 0 0 0,26-28 0 16,-26 28 0-16,0-26 0 0,0 26 0 0,0-28 0 15,24 28 0-15,-24-25 0 0,0 25 0 0,0-26 0 16,0 26 0-16,0-28 0 0,0 28 0 0,0-27 0 16,0 0 0-16,0 27 0 0,0-28 0 0,0 28 0 15,0-26 0-15,0 26 0 0,0-28 0 16,0 28 0-16,0 0 0 0,0-27 0 0,-24 27 0 15,24 0 0-15,0 0 0 0,0 0 0 16,-26 0 0-16,26 0 0 0,0 0 0 0,-27 0 0 16,27 0 0-16,-25 0 0 0,25 27 0 0,0-27 0 15,-26 28 0-15,26-28 0 0,-24 26 0 0,24 2 0 16,0-28 0-16,-27 27 0 0,27 0 0 0,0-27 0 16,-25 28 0-16,25-2 0 0,0-26 0 0,0 25 0 15,0-25 0-15,-26 28 0 0,26-28 0 0,0 26 0 16,0-26 0-16,0 28 0 0,0-28 0 0,0 0 0 15,0 0 0-15,0 27 0 0,0-27 0 0,0 0 0 16,0 0 0-16,0 0 0 0,0 0 0 0,0 0-399 16,0 0-1193-16,0 0 710 0,0 0-1052 15,0 0 967-15,0 0-967 0</inkml:trace>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2:03.116"/>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55F7072D-C11A-4039-9DA9-76F8DAD457FF}" emma:medium="tactile" emma:mode="ink">
          <msink:context xmlns:msink="http://schemas.microsoft.com/ink/2010/main" type="writingRegion" rotatedBoundingBox="26832,1514 28549,16725 21274,17546 19557,2335"/>
        </emma:interpretation>
      </emma:emma>
    </inkml:annotationXML>
    <inkml:traceGroup>
      <inkml:annotationXML>
        <emma:emma xmlns:emma="http://www.w3.org/2003/04/emma" version="1.0">
          <emma:interpretation id="{28C1F5C4-4370-4A26-A060-A8EE5674D4FA}" emma:medium="tactile" emma:mode="ink">
            <msink:context xmlns:msink="http://schemas.microsoft.com/ink/2010/main" type="paragraph" rotatedBoundingBox="26832,1514 28549,16725 21274,17546 19557,2335" alignmentLevel="1"/>
          </emma:interpretation>
        </emma:emma>
      </inkml:annotationXML>
      <inkml:traceGroup>
        <inkml:annotationXML>
          <emma:emma xmlns:emma="http://www.w3.org/2003/04/emma" version="1.0">
            <emma:interpretation id="{29403384-AD0D-4DF1-A29D-F3E850ED9794}" emma:medium="tactile" emma:mode="ink">
              <msink:context xmlns:msink="http://schemas.microsoft.com/ink/2010/main" type="line" rotatedBoundingBox="26832,1514 28549,16725 21274,17546 19557,2335"/>
            </emma:interpretation>
          </emma:emma>
        </inkml:annotationXML>
        <inkml:traceGroup>
          <inkml:annotationXML>
            <emma:emma xmlns:emma="http://www.w3.org/2003/04/emma" version="1.0">
              <emma:interpretation id="{7758B7B7-DD75-4939-89E8-6236DFF63A2C}" emma:medium="tactile" emma:mode="ink">
                <msink:context xmlns:msink="http://schemas.microsoft.com/ink/2010/main" type="inkWord" rotatedBoundingBox="26832,1514 27848,10512 20573,11333 19557,2335"/>
              </emma:interpretation>
              <emma:one-of disjunction-type="recognition" id="oneOf0">
                <emma:interpretation id="interp0" emma:lang="" emma:confidence="1">
                  <emma:literal/>
                </emma:interpretation>
              </emma:one-of>
            </emma:emma>
          </inkml:annotationXML>
          <inkml:trace contextRef="#ctx0" brushRef="#br0">2466 3049 30 0,'0'0'0'0,"0"0"4"16,0 0 12-16,0 0-7 0,0 9 14 16,0-9-7-16,0 0 24 0,0 0-17 15,0 0 28-15,0 0-19 0,0 0 46 0,0 0-42 16,0 0 31-16,0 0-27 0,0 0 55 16,0 0-29-16,0 0 102 0,0 0-75 15,0 0 109-15,0 0-97 0,0 0 112 0,0 0-107 16,0 0 114-16,0 0-113 0,0 0 112 0,0 0-113 15,0 0 106-15,0 0-108 0,0 0 106 0,0 0-107 16,0 0 107-16,5 0-106 0,-5 0 108 0,0 0-108 16,0 0 111-16,0-9-109 0,4 9 114 0,-4 0-113 15,0 0 109-15,0 0-108 0,6-9 116 0,-6 9-116 16,0 0 104-16,4 0-111 0,-4-8 101 0,6 8-105 16,-6 0 95-16,4 0-100 0,-4 0 90 0,0-9-95 15,6 9 85-15,-2 0-91 0,-4 0 83 0,5 0-87 16,-5 0 76-16,5 0-80 0,-5 0 75 0,5 0-78 15,0 0 74-15,-5 0-75 0,5 0 71 16,-5 0-72-16,5 0 76 0,-5 0-76 0,5 0 72 16,-5 0-74-16,5 0 70 0,0 0-78 15,-5 0 46-15,5 0-81 0,-5 0-27 0,5 0 0 0,0 0 0 16,-5 0 0-16,5 0 0 0,-5 0 0 0,5 0 0 16,-1 0 0-16,-4 0 0 0,6 0 0 15,-6 0 0-15,4 0 0 0,2 0 0 0,-6 0 0 16,4 0 0-16,-4 0 0 0,6 0 0 0,-6 0 0 15,4 0 0-15,-4 0 0 0,6 9 0 0,-6-9 0 16,4 0 0-16,-4 0 0 0,5 0 0 0,-5 0 0 16,5 0 0-16,-5 0 0 0,0 0 0 0,5 0 0 15,-5 0 0-15,0 0 0 0,0 0 0 0,5 0 0 16,-5 0 0-16,0 0 0 0,5 0 0 0,-5 0 0 16,0 0 0-16,0 0 0 0,5 0 0 0,-5 0 0 15,0 0 0-15,0 0 0 0,5 0 0 0,-5 0 0 16,0 0 0-16,0 0 0 0,5 0 0 0,-5 0 0 15,0 0 0-15,0 0 0 0,5 0 0 0,-5 0 0 16,0 0 0-16,0 0 0 0,0 0 0 16,0 0 0-16,5 0 0 0,-5 0 0 0,0 8 0 15,0-8 0-15,5 0 0 0,-5 0 0 0,0 0 0 16,0 0 0-16,0 0 0 0,5 0 0 0,-5 0 0 16,0 9 0-16,0-9 0 0,0 0 0 15,5 0 0-15,-5 0 0 0,0 9 0 0,5-9 0 16,-5 0 0-16,0 8 0 0,0-8 0 0,4 0 0 15,-4 0 0-15,0 9 0 0,6-9 0 0,-6 0 0 16,0 9 0-16,4-9 0 0,-4 0 0 0,0 9 0 16,6-9 0-16,-6 0 0 0,0 9 0 0,4-9 0 15,-4 9 0-15,0-9 0 0,6 0 0 0,-6 8 0 16,0-8 0-16,4 9 0 0,-4-9 0 0,0 9 0 16,5-9 0-16,-5 9 0 0,0-9 0 15,5 0 0-15,-5 8 0 0,0-8 0 0,5 9 0 0,-5-9 0 16,0 9 0-16,5-9 0 0,-5 9 0 0,0-9 0 15,5 9 0-15,-5-9 0 0,0 8 0 16,5-8 0-16,-5 9 0 0,0-9 0 0,5 9 0 16,-5-9 0-16,5 9 0 0,-5-1 0 0,0-8 0 15,5 9 0-15,-5-9 0 0,0 9 0 0,0-9 0 16,5 8 0-16,-5-8 0 0,0 9 0 0,5-9 0 16,-5 9 0-16,0-9 0 0,0 9 0 15,5-9 0-15,-5 9 0 0,0-9 0 0,0 8 0 16,5-8 0-16,-5 10 0 0,0-10 0 0,0 8 0 15,5-8 0-15,-5 9 0 0,0-9 0 0,0 8 0 16,5 1 0-16,-5-9 0 0,0 9 0 0,0-9 0 16,0 9 0-16,4-9 0 0,-4 8 0 0,0-8 0 15,0 9 0-15,0-9 0 0,5 9 0 0,-5-9 0 16,0 0 0-16,0 9 0 0,6-9 0 0,-6 9 0 16,0 0 0-16,0-9 0 0,0 8 0 15,4-8 0-15,-4 9 0 0,0-9 0 0,0 9 0 0,6-1 0 16,-6-8 0-16,0 10 0 0,0-10 0 15,5 8 0-15,-5 1 0 0,0-9 0 0,0 9 0 16,0-9 0-16,4 9 0 0,-4-9 0 0,0 9 0 0,0-1 0 16,0-8 0-16,5 9 0 15,-5-9 0-15,0 8 0 0,0-8 0 0,5 9 0 16,-5-9 0-16,0 9 0 0,0-9 0 0,0 9 0 0,5-9 0 16,-5 9 0-16,0-9 0 0,0 9 0 15,0-9 0-15,0 0 0 0,5 9 0 0,-5-9 0 16,0 8 0-16,0-8 0 0,0 0 0 0,0 9 0 15,5-9 0-15,-5 0 0 0,0 8 0 0,0-8 0 16,0 0 0-16,0 0 0 0,0 9 0 0,5-9 0 16,-5 0 0-16,0 9 0 0,0-9 0 0,0 0 0 15,0 9 0-15,0-9 0 0,5 0 0 0,-5 9 0 16,0-9 0-16,0 0 0 0,0 0 0 0,0 8 0 16,0-8 0-16,0 0 0 0,5 0 0 0,-5 9 0 15,0-9 0-15,0 0 0 0,0 0 0 0,0 0 0 16,0 9 0-16,0-9 0 0,0 0 0 15,0 0 0-15,0 0 0 0,5 9 0 0,-5-9 0 16,0 0 0-16,0 0 0 0,0 0 0 0,0 0 0 0,0 0 0 16,5 0 0-16,-5 0 0 0,0 0 0 15,0 0 0-15,0 0 0 0,0 0 0 0,5 0 0 16,-5 0 0-16,0 0 0 0,0 0 0 0,5 0 0 16,-5 0 0-16,0 0 0 0,0 0 0 0,5 0 0 15,-5 0 0-15,0 0 0 0,0 0 0 0,5 0 0 16,-5 0 0-16,0 0 0 0,0 0 0 0,0 0 0 15,4 0 0-15,-4 0 0 0,0 0 0 16,0 0 0-16,0-9 0 0,0 9 0 0,6 0 0 16,-6 0 0-16,0 0 0 0,0-9 0 0,0 9 0 15,0 0 0-15,0 0 0 0,0-9 0 0,0 9 0 16,0-8 0-16,0 8 0 0,0 0 0 0,0-9 0 16,0 9 0-16,0 0 0 0,0-9 0 0,0 9 0 15,0-9 0-15,0 9 0 0,0-9 0 0,0 9 0 16,0 0 0-16,0-8 0 0,0 8 0 0,0-9 0 15,0 9 0-15,0-8 0 0,0 8 0 0,0 0 0 16,0-9 0-16,0 9 0 0,0-9 0 0,0 9 0 16,0 0 0-16,0-9 0 0,0 9 0 0,0 0 0 15,0-9 0-15,0 9 0 0,0-9 0 16,0 9 0-16,0-9 0 0,0 9 0 0,0-8 0 16,0-1 0-16,0 9 0 0,0-8 0 0,0 8 0 15,0-9 0-15,0 0 0 0,0 9 0 0,0-9 0 16,0 0 0-16,0 9 0 0,0-8 0 15,0 8 0-15,0-10 0 0,0 2 0 0,0 8 0 16,0-9 0-16,0 9 0 0,0-9 0 0,0 9 0 16,0-8 0-16,0 8 0 0,0-9 0 0,0 9 0 15,0-9 0-15,0 9 0 0,0-9 0 0,0 9 0 16,-6-9 0-16,6 9 0 0,0-9 0 0,0 9 0 16,0-8 0-16,0 8 0 0,0 0 0 0,0-9 0 15,0 9 0-15,0-9 0 0,0 9 0 0,0-9 0 16,0 1 0-16,0 8 0 0,0-9 0 15,0 9 0-15,0-8 0 0,0 8 0 0,0-10 0 16,0 10 0-16,0-8 0 0,0-1 0 0,0 9 0 16,0-9 0-16,0 9 0 0,0-9 0 0,0 0 0 15,0 9 0-15,0-8 0 0,0-1 0 0,0 9 0 16,0-9 0-16,0 9 0 0,0-8 0 0,0-1 0 16,0 9 0-16,6-9 0 0,-6 9 0 0,0-9 0 15,0 1 0-15,0 8 0 0,0-9 0 16,0 9 0-16,0-9 0 0,0 9 0 0,0-9 0 0,0 9 0 15,0-9 0-15,0 9 0 0,0-8 0 16,0 8 0-16,0-9 0 0,0 9 0 0,0-9 0 16,0 9 0-16,0-9 0 0,5 9 0 0,-5-8 0 15,0 8 0-15,0 0 0 0,0-9 0 0,0 9 0 16,0 0 0-16,0 0 0 0,0-9 0 0,0 9 0 16,0 0 0-16,0-9 0 0,4 9 0 0,-4 0 0 15,0 0 0-15,0-9 0 0,0 9 0 0,0 0 0 16,6 0 0-16,-6-9 0 0,0 9 0 15,0 0 0-15,0 0 0 0,5-8 0 0,-5 8 0 16,0 0 0-16,0 0 0 0,0 0 0 0,4 0 0 16,-4 0 0-16,0-9 0 0,0 9 0 0,5 0 0 15,-5 0 0-15,0 0 0 0,0 0 0 0,0 0 0 16,5 0 0-16,-5 0 0 0,0 0 0 16,0 0 0-16,5 0 0 0,-5 0 0 0,0 0 0 15,5 0 0-15,-5 0 0 0,0 0 0 0,0 0 0 16,5-9 0-16,-5 9 0 0,0 0 0 0,5 0 0 15,-5 0 0-15,0 0 0 0,0 0 0 0,5 0 0 16,-5 0 0-16,0 0 0 0,5 0 0 0,-5 0 0 16,0 0 0-16,5 0 0 0,-5 0 0 0,0 0 0 15,5 0 0-15,-5 9 0 0,0-9 0 0,5 0 0 16,-5 0 0-16,0 0 0 0,5 0 0 0,-5 0 0 16,0 0 0-16,5 0 0 0,-5 9 0 0,0-9 0 15,5 0 0-15,-5 0 0 0,0 0 0 0,5 0 0 16,-5 0 0-16,0 8 0 0,5-8 0 0,-5 0 0 15,0 0 0-15,4 0 0 0,-4 9 0 16,0-9 0-16,5 0 0 0,-5 0 0 0,0 0 0 16,0 9 0-16,6-9 0 0,-6 0 0 0,0 9 0 15,0-9 0-15,4 0 0 0,-4 9 0 0,0-9 0 16,0 9 0-16,0-9 0 0,5 8 0 16,-5-8 0-16,0 9 0 0,0-9 0 0,0 0 0 15,6 9 0-15,-6 0 0 0,0-9 0 0,0 8 0 16,0-8 0-16,0 9 0 0,0 0 0 0,0 0 0 15,4-9 0-15,-4 9 0 0,0-1 0 0,0 1 0 16,0-9 0-16,0 9 0 0,0 0 0 0,0-1 0 16,0 1 0-16,0-9 0 0,0 9 0 0,0-1 0 15,0 1 0-15,0 0 0 0,0 0 0 0,0-9 0 16,0 9 0-16,0-1 0 0,0 2 0 0,0-10 0 16,0 8 0-16,0 1 0 0,0-1 0 0,0 1 0 15,0-9 0-15,0 9 0 0,0 0 0 0,0-1 0 16,0 1 0-16,0 0 0 0,0-9 0 0,0 9 0 15,0 0 0-15,0 0 0 0,0-1 0 16,0 1 0-16,0 0 0 0,0-1 0 0,0 2 0 16,0-2 0-16,0 1 0 0,0 0 0 0,0 0 0 15,0 0 0-15,0-1 0 0,0 1 0 0,0-1 0 16,0 10 0-16,0-9 0 0,0 0 0 16,0 0 0-16,0 0 0 0,0-1 0 0,0 1 0 15,0-1 0-15,0 1 0 0,0 0 0 0,0 0 0 16,0 0 0-16,0-1 0 0,5 1 0 0,-5 0 0 15,0 0 0-15,0 0 0 0,0-1 0 0,0 1 0 16,0 0 0-16,0-1 0 0,0 1 0 0,0 0 0 16,0-9 0-16,0 9 0 0,0 0 0 0,0-1 0 15,0 1 0-15,0 0 0 0,0-1 0 0,0 1 0 16,0 0 0-16,0 0 0 0,0 0 0 0,0-9 0 16,0 8 0-16,0 1 0 0,0 0 0 0,0 0 0 15,0 0 0-15,0 0 0 0,0-9 0 0,0 8 0 16,0 1 0-16,0 0 0 0,0-1 0 0,0 1 0 15,0 0 0-15,0 0 0 0,0-9 0 16,0 9 0-16,0-1 0 0,0 1 0 0,0 0 0 16,0-1 0-16,0 1 0 0,-5-9 0 0,5 9 0 15,0 0 0-15,0 0 0 0,0-9 0 0,0 8 0 16,0 1 0-16,0-9 0 0,0 9 0 0,0 0 0 16,0 0 0-16,0-9 0 0,-4 8 0 0,4-8 0 15,0 9 0-15,0-1 0 0,0-8 0 16,0 9 0-16,0-9 0 0,0 9 0 0,-6 0 0 15,6-9 0-15,0 9 0 0,0-9 0 0,0 0 0 16,0 8 0-16,0-8 0 0,0 0 0 0,0 10 0 16,0-10 0-16,-5 0 0 0,5 0 0 0,0 8 0 15,0-8 0-15,0 0 0 0,0 0 0 0,0 9 0 16,-4-9 0-16,4 0 0 0,0 0 0 0,0 0 0 16,0 9 0-16,-6-9 0 0,6 0 0 0,0 0 0 15,0 0 0-15,-5 0 0 0,5 8 0 0,0-8 0 16,0 0 0-16,-4 0 0 0,4 0 0 0,0 0 0 15,-5 0 0-15,5 0 0 0,0 0 0 0,-5 0 0 16,5 0 0-16,0 0 0 0,0 0 0 16,-5 0 0-16,5 0 0 0,0 0 0 0,-5 0 0 15,5 0 0-15,-5 0 0 0,5 0 0 16,0 0 0-16,-5 0 0 0,5 0 0 0,-5 0 0 16,5 0 0-16,-5 0 0 0,5 0 0 0,0-8 0 15,-5 8 0-15,5 0 0 0,-5 0 0 0,5 0 0 16,0 0 0-16,-5 0 0 0,5 0 0 0,-5-9 0 15,5 9 0-15,-5 0 0 0,5 0 0 0,0 0 0 16,-5 0 0-16,5 0 0 0,-5 0 0 0,5 0 0 16,-5-9 0-16,5 9 0 0,-4 0 0 0,4 0 0 15,-5 0 0-15,-1 0 0 0,6-8 0 0,-4 8 0 16,4 0 0-16,-5 0 0 0,5 0 0 0,-6-10 0 16,6 10 0-16,-4 0 0 0,4 0 0 0,-5-8 0 15,5 8 0-15,-5 0 0 0,5-9 0 0,-5 9 0 16,5 0 0-16,0 0 0 0,-5-9 0 0,5 9 0 15,-5 0 0-15,5 0 0 0,0-9 0 0,-5 9 0 16,5 0 0-16,-5-9 0 0,5 9 0 0,-5 0 0 16,5 0 0-16,0-8 0 0,-5 8 0 15,5 0 0-15,-5-9 0 0,5 9 0 0,0 0 0 16,0-8 0-16,-5 8 0 0,5 0 0 16,0 0 0-16,0-9 0 0,-5 9 0 0,5 0 0 15,0 0 0-15,0 0 0 0,0-9 0 0,0 9 0 16,0 0 0-16,-5 0 0 0,5-9 0 0,0 9 0 15,0 0 0-15,0-9 0 0,0 9 0 0,-5 0 0 16,5-8 0-16,0 8 0 0,0 0 0 0,0-9 0 16,0 9 0-16,-4 0 0 0,4-9 0 0,0 9 0 15,0 0 0-15,0-9 0 0,0 9 0 0,0 0 0 16,-5-9 0-16,5 9 0 0,0 0 0 0,0-8 0 16,0 8 0-16,0 0 0 0,-6-9 0 0,6 9 0 15,0 0 0-15,0-9 0 0,0 9 0 0,0 0 0 16,0-8 0-16,-4 8 0 0,4 0 0 0,0-9 0 15,0 9 0-15,0 0 0 0,0 0 0 0,0-9 0 16,-6 9 0-16,6 0 0 0,0 0 0 0,0-9 0 16,-5 9 0-16,5 0 0 0,0 0 0 15,0-9 0-15,0 9 0 0,-4 0 0 0,4 0 0 16,0 0 0-16,0 0 0 0,-5-8 0 0,5 8 0 16,0 0 0-16,0 0 0 0,0 0 0 15,-5 0 0-15,5 0 0 0,0 0 0 0,0 0 0 16,0-9 0-16,-5 9 0 0,5 0 0 0,0 0 0 15,0 0 0-15,0 0 0 0,-5 0 0 0,5 0 0 16,0 0 0-16,0 0 0 0,-5 0 0 0,5 0 0 16,0 0 0-16,0 0 0 0,0 0 0 0,-5 0 0 15,5 0 0-15,0 0 0 0,0 0 0 0,-5 0 0 16,5 0 0-16,0 0 0 0,0-9 0 0,-5 9 0 16,5 0 0-16,0 0 0 0,-5 0 0 0,5 0 0 15,0 0 0-15,-5 0 0 0,5 0 0 0,0 0 0 16,-5 0 0-16,5 0 0 0,0 0 0 0,-5 0 0 15,5 0 0-15,0 0 0 0,0 0 0 0,-5 0 0 16,5 0 0-16,0 0 0 0,0 0 0 0,-5 0 0 16,5 0 0-16,0 0 0 0,0 0 0 15,-5 9 0-15,5-9 0 0,0 0 0 16,0 0 0-16,-4 0 0 0,4 0 0 0,0 0 0 16,0 0 0-16,-6 0 0 0,6 0 0 0,0 0 0 15,0 0 0-15,0 0 0 0,-4 0 0 0,4 0 0 16,0 0 0-16,0 9 0 0,0-9 0 0,0 0 0 15,0 0 0-15,-6 0 0 0,6 0 0 0,0 8 0 16,0-8 0-16,0 0 0 0,0 0 0 0,-4 0 0 16,4 0 0-16,0 9 0 0,0-9 0 0,0 0 0 15,0 0 0-15,0 0 0 0,0 0 0 0,-6 9 0 16,6-9 0-16,0 0 0 0,0 0 0 0,0 0 0 16,0 0 0-16,0 9 0 0,0-9 0 0,0 0 0 15,0 0 0-15,0 0 0 0,0 9 0 0,0-9 0 16,0 0 0-16,0 0 0 0,0 8 0 0,0-8 0 15,0 0 0-15,0 0 0 0,0 9 0 0,0-9 0 16,0 0 0-16,0 0 0 0,0 9 0 0,0-9 0 16,0 0 0-16,0 0 0 0,0 8 0 0,0-8 0 15,0 0 0-15,0 9 0 0,0-9 0 16,0 0 0-16,0 0 0 0,0 9 0 16,0-9 0-16,0 0 0 0,0 9 0 0,0-9 0 15,0 0 0-15,6 0 0 0,-6 9 0 0,0-9 0 16,0 0 0-16,0 8 0 0,0-8 0 0,0 0 0 15,0 0 0-15,0 9 0 0,0-9 0 0,0 0 0 16,0 0 0-16,0 0 0 0,0 9 0 0,0-9 0 16,0 0 0-16,0 0 0 0,0 9 0 0,0-9 0 15,0 0 0-15,-6 0 0 0,6 9 0 0,0-9 0 16,0 0 0-16,0 0 0 0,0 0 0 0,0 8 0 16,0-8 0-16,0 0 0 0,-4 0 0 0,4 0 0 15,0 9 0-15,0-9 0 0,0 0 0 0,0 0 0 16,0 0 0-16,-5 0 0 0,5 8 0 0,0-8 0 15,0 0 0-15,0 0 0 0,0 0 0 0,-5 0 0 16,5 9 0-16,0-9 0 0,0 0 0 0,0 0 0 16,0 0 0-16,-5 0 0 0,5 0 0 0,0 9 0 15,0-9 0-15,0 0 0 0,-5 0 0 16,5 0 0-16,0 9 0 0,0-9 0 0,0 0 0 16,-5 0 0-16,5 0 0 0,0 0 0 15,0 9 0-15,-5-9 0 0,5 0 0 0,0 0 0 16,0 0 0-16,-5 0 0 0,5 0 0 0,0 0 0 15,-5 0 0-15,5 8 0 0,0-8 0 0,0 0 0 16,-5 0 0-16,5 0 0 0,0 0 0 0,-5 0 0 16,5 0 0-16,0 0 0 0,-5 0 0 0,5 0 0 15,0 0 0-15,-5 0 0 0,5 0 0 0,0 0 0 16,0 0 0-16,-5 0 0 0,5 0 0 0,0 0 0 16,0 0 0-16,0 0 0 0,-5 0 0 0,5 0 0 15,0 0 0-15,-4 0 0 0,4 0 0 0,0 0 0 16,0 0 0-16,-6 0 0 0,6 0 0 0,0 0 0 15,-4 0 0-15,4 0 0 0,0 0 0 0,0 0 0 16,-6 0 0-16,6 0 0 0,0 0 0 0,0 0 0 16,-4 0 0-16,4 0 0 0,0 0 0 0,0 0 0 15,-6 0 0-15,6 0 0 0,0 0 0 0,0 0 0 16,0 0 0-16,-4 0 0 16,4 0 0-16,0 0 0 0,0 0 0 0,0 0 0 15,0 0 0-15,-6 0 0 0,6 0 0 0,0 0 0 16,0 0 0-16,0 0 0 0,0 0 0 0,0 0 0 15,0 0 0-15,0 0 0 0,0 0 0 0,-4 0 0 16,4 0 0-16,0 0 0 0,0 0 0 0,0 0 0 16,0 0 0-16,0 0 0 0,0 0 0 0,-5 0 0 15,5 0 0-15,0 0 0 0,0 0 0 0,0 0 0 16,0 0 0-16,0 0 0 0,0 0 0 0,0 0 0 16,0 0 0-16,0 0 0 0,0 0 0 0,0 0 0 15,0 0 0-15,0 0 0 0,0 0 0 0,0 0 0 16,0 0 0-16,0 0 0 0,0 0 0 0,0 0 0 15,0 0 0-15,0 0 0 0,0 0 0 0,0 0 0 16,0 0 0-16,0-8 0 0,0 8 0 0,0 0 0 16,0 0 0-16,0 0-651 0,0 0-1952 15,0 0 1238-15,0 0-1493 0</inkml:trace>
          <inkml:trace contextRef="#ctx0" brushRef="#br0">2466 3049 30 0,'0'0'0'0,"0"0"4"16,0 0 12-16,0 0-7 0,0 9 14 16,0-9-7-16,0 0 24 0,0 0-17 15,0 0 28-15,0 0-19 0,0 0 46 0,0 0-42 16,0 0 31-16,0 0-27 0,0 0 55 16,0 0-29-16,0 0 102 0,0 0-75 15,0 0 109-15,0 0-97 0,0 0 112 0,0 0-107 16,0 0 114-16,0 0-113 0,0 0 112 0,0 0-113 15,0 0 106-15,0 0-108 0,0 0 106 0,0 0-107 16,0 0 107-16,5 0-106 0,-5 0 108 0,0 0-108 16,0 0 111-16,0-9-109 0,4 9 114 0,-4 0-113 15,0 0 109-15,0 0-108 0,6-9 116 0,-6 9-116 16,0 0 104-16,4 0-111 0,-4-8 101 0,6 8-105 16,-6 0 95-16,4 0-100 0,-4 0 90 0,0-9-95 15,6 9 85-15,-2 0-91 0,-4 0 83 0,5 0-87 16,-5 0 76-16,5 0-80 0,-5 0 75 0,5 0-78 15,0 0 74-15,-5 0-75 0,5 0 71 16,-5 0-72-16,5 0 76 0,-5 0-76 0,5 0 72 16,-5 0-74-16,5 0 70 0,0 0-78 15,-5 0 46-15,5 0-81 0,-5 0-27 0,5 0 0 0,0 0 0 16,-5 0 0-16,5 0 0 0,-5 0 0 0,5 0 0 16,-1 0 0-16,-4 0 0 0,6 0 0 15,-6 0 0-15,4 0 0 0,2 0 0 0,-6 0 0 16,4 0 0-16,-4 0 0 0,6 0 0 0,-6 0 0 15,4 0 0-15,-4 0 0 0,6 9 0 0,-6-9 0 16,4 0 0-16,-4 0 0 0,5 0 0 0,-5 0 0 16,5 0 0-16,-5 0 0 0,0 0 0 0,5 0 0 15,-5 0 0-15,0 0 0 0,0 0 0 0,5 0 0 16,-5 0 0-16,0 0 0 0,5 0 0 0,-5 0 0 16,0 0 0-16,0 0 0 0,5 0 0 0,-5 0 0 15,0 0 0-15,0 0 0 0,5 0 0 0,-5 0 0 16,0 0 0-16,0 0 0 0,5 0 0 0,-5 0 0 15,0 0 0-15,0 0 0 0,5 0 0 0,-5 0 0 16,0 0 0-16,0 0 0 0,0 0 0 16,0 0 0-16,5 0 0 0,-5 0 0 0,0 8 0 15,0-8 0-15,5 0 0 0,-5 0 0 0,0 0 0 16,0 0 0-16,0 0 0 0,5 0 0 0,-5 0 0 16,0 9 0-16,0-9 0 0,0 0 0 15,5 0 0-15,-5 0 0 0,0 9 0 0,5-9 0 16,-5 0 0-16,0 8 0 0,0-8 0 0,4 0 0 15,-4 0 0-15,0 9 0 0,6-9 0 0,-6 0 0 16,0 9 0-16,4-9 0 0,-4 0 0 0,0 9 0 16,6-9 0-16,-6 0 0 0,0 9 0 0,4-9 0 15,-4 9 0-15,0-9 0 0,6 0 0 0,-6 8 0 16,0-8 0-16,4 9 0 0,-4-9 0 0,0 9 0 16,5-9 0-16,-5 9 0 0,0-9 0 15,5 0 0-15,-5 8 0 0,0-8 0 0,5 9 0 0,-5-9 0 16,0 9 0-16,5-9 0 0,-5 9 0 0,0-9 0 15,5 9 0-15,-5-9 0 0,0 8 0 16,5-8 0-16,-5 9 0 0,0-9 0 0,5 9 0 16,-5-9 0-16,5 9 0 0,-5-1 0 0,0-8 0 15,5 9 0-15,-5-9 0 0,0 9 0 0,0-9 0 16,5 8 0-16,-5-8 0 0,0 9 0 0,5-9 0 16,-5 9 0-16,0-9 0 0,0 9 0 15,5-9 0-15,-5 9 0 0,0-9 0 0,0 8 0 16,5-8 0-16,-5 10 0 0,0-10 0 0,0 8 0 15,5-8 0-15,-5 9 0 0,0-9 0 0,0 8 0 16,5 1 0-16,-5-9 0 0,0 9 0 0,0-9 0 16,0 9 0-16,4-9 0 0,-4 8 0 0,0-8 0 15,0 9 0-15,0-9 0 0,5 9 0 0,-5-9 0 16,0 0 0-16,0 9 0 0,6-9 0 0,-6 9 0 16,0 0 0-16,0-9 0 0,0 8 0 15,4-8 0-15,-4 9 0 0,0-9 0 0,0 9 0 0,6-1 0 16,-6-8 0-16,0 10 0 0,0-10 0 15,5 8 0-15,-5 1 0 0,0-9 0 0,0 9 0 16,0-9 0-16,4 9 0 0,-4-9 0 0,0 9 0 0,0-1 0 16,0-8 0-16,5 9 0 15,-5-9 0-15,0 8 0 0,0-8 0 0,5 9 0 16,-5-9 0-16,0 9 0 0,0-9 0 0,0 9 0 0,5-9 0 16,-5 9 0-16,0-9 0 0,0 9 0 15,0-9 0-15,0 0 0 0,5 9 0 0,-5-9 0 16,0 8 0-16,0-8 0 0,0 0 0 0,0 9 0 15,5-9 0-15,-5 0 0 0,0 8 0 0,0-8 0 16,0 0 0-16,0 0 0 0,0 9 0 0,5-9 0 16,-5 0 0-16,0 9 0 0,0-9 0 0,0 0 0 15,0 9 0-15,0-9 0 0,5 0 0 0,-5 9 0 16,0-9 0-16,0 0 0 0,0 0 0 0,0 8 0 16,0-8 0-16,0 0 0 0,5 0 0 0,-5 9 0 15,0-9 0-15,0 0 0 0,0 0 0 0,0 0 0 16,0 9 0-16,0-9 0 0,0 0 0 15,0 0 0-15,0 0 0 0,5 9 0 0,-5-9 0 16,0 0 0-16,0 0 0 0,0 0 0 0,0 0 0 0,0 0 0 16,5 0 0-16,-5 0 0 0,0 0 0 15,0 0 0-15,0 0 0 0,0 0 0 0,5 0 0 16,-5 0 0-16,0 0 0 0,0 0 0 0,5 0 0 16,-5 0 0-16,0 0 0 0,0 0 0 0,5 0 0 15,-5 0 0-15,0 0 0 0,0 0 0 0,5 0 0 16,-5 0 0-16,0 0 0 0,0 0 0 0,0 0 0 15,4 0 0-15,-4 0 0 0,0 0 0 16,0 0 0-16,0-9 0 0,0 9 0 0,6 0 0 16,-6 0 0-16,0 0 0 0,0-9 0 0,0 9 0 15,0 0 0-15,0 0 0 0,0-9 0 0,0 9 0 16,0-8 0-16,0 8 0 0,0 0 0 0,0-9 0 16,0 9 0-16,0 0 0 0,0-9 0 0,0 9 0 15,0-9 0-15,0 9 0 0,0-9 0 0,0 9 0 16,0 0 0-16,0-8 0 0,0 8 0 0,0-9 0 15,0 9 0-15,0-8 0 0,0 8 0 0,0 0 0 16,0-9 0-16,0 9 0 0,0-9 0 0,0 9 0 16,0 0 0-16,0-9 0 0,0 9 0 0,0 0 0 15,0-9 0-15,0 9 0 0,0-9 0 16,0 9 0-16,0-9 0 0,0 9 0 0,0-8 0 16,0-1 0-16,0 9 0 0,0-8 0 0,0 8 0 15,0-9 0-15,0 0 0 0,0 9 0 0,0-9 0 16,0 0 0-16,0 9 0 0,0-8 0 15,0 8 0-15,0-10 0 0,0 2 0 0,0 8 0 16,0-9 0-16,0 9 0 0,0-9 0 0,0 9 0 16,0-8 0-16,0 8 0 0,0-9 0 0,0 9 0 15,0-9 0-15,0 9 0 0,0-9 0 0,0 9 0 16,-6-9 0-16,6 9 0 0,0-9 0 0,0 9 0 16,0-8 0-16,0 8 0 0,0 0 0 0,0-9 0 15,0 9 0-15,0-9 0 0,0 9 0 0,0-9 0 16,0 1 0-16,0 8 0 0,0-9 0 15,0 9 0-15,0-8 0 0,0 8 0 0,0-10 0 16,0 10 0-16,0-8 0 0,0-1 0 0,0 9 0 16,0-9 0-16,0 9 0 0,0-9 0 0,0 0 0 15,0 9 0-15,0-8 0 0,0-1 0 0,0 9 0 16,0-9 0-16,0 9 0 0,0-8 0 0,0-1 0 16,0 9 0-16,6-9 0 0,-6 9 0 0,0-9 0 15,0 1 0-15,0 8 0 0,0-9 0 16,0 9 0-16,0-9 0 0,0 9 0 0,0-9 0 0,0 9 0 15,0-9 0-15,0 9 0 0,0-8 0 16,0 8 0-16,0-9 0 0,0 9 0 0,0-9 0 16,0 9 0-16,0-9 0 0,5 9 0 0,-5-8 0 15,0 8 0-15,0 0 0 0,0-9 0 0,0 9 0 16,0 0 0-16,0 0 0 0,0-9 0 0,0 9 0 16,0 0 0-16,0-9 0 0,4 9 0 0,-4 0 0 15,0 0 0-15,0-9 0 0,0 9 0 0,0 0 0 16,6 0 0-16,-6-9 0 0,0 9 0 15,0 0 0-15,0 0 0 0,5-8 0 0,-5 8 0 16,0 0 0-16,0 0 0 0,0 0 0 0,4 0 0 16,-4 0 0-16,0-9 0 0,0 9 0 0,5 0 0 15,-5 0 0-15,0 0 0 0,0 0 0 0,0 0 0 16,5 0 0-16,-5 0 0 0,0 0 0 16,0 0 0-16,5 0 0 0,-5 0 0 0,0 0 0 15,5 0 0-15,-5 0 0 0,0 0 0 0,0 0 0 16,5-9 0-16,-5 9 0 0,0 0 0 0,5 0 0 15,-5 0 0-15,0 0 0 0,0 0 0 0,5 0 0 16,-5 0 0-16,0 0 0 0,5 0 0 0,-5 0 0 16,0 0 0-16,5 0 0 0,-5 0 0 0,0 0 0 15,5 0 0-15,-5 9 0 0,0-9 0 0,5 0 0 16,-5 0 0-16,0 0 0 0,5 0 0 0,-5 0 0 16,0 0 0-16,5 0 0 0,-5 9 0 0,0-9 0 15,5 0 0-15,-5 0 0 0,0 0 0 0,5 0 0 16,-5 0 0-16,0 8 0 0,5-8 0 0,-5 0 0 15,0 0 0-15,4 0 0 0,-4 9 0 16,0-9 0-16,5 0 0 0,-5 0 0 0,0 0 0 16,0 9 0-16,6-9 0 0,-6 0 0 0,0 9 0 15,0-9 0-15,4 0 0 0,-4 9 0 0,0-9 0 16,0 9 0-16,0-9 0 0,5 8 0 16,-5-8 0-16,0 9 0 0,0-9 0 0,0 0 0 15,6 9 0-15,-6 0 0 0,0-9 0 0,0 8 0 16,0-8 0-16,0 9 0 0,0 0 0 0,0 0 0 15,4-9 0-15,-4 9 0 0,0-1 0 0,0 1 0 16,0-9 0-16,0 9 0 0,0 0 0 0,0-1 0 16,0 1 0-16,0-9 0 0,0 9 0 0,0-1 0 15,0 1 0-15,0 0 0 0,0 0 0 0,0-9 0 16,0 9 0-16,0-1 0 0,0 2 0 0,0-10 0 16,0 8 0-16,0 1 0 0,0-1 0 0,0 1 0 15,0-9 0-15,0 9 0 0,0 0 0 0,0-1 0 16,0 1 0-16,0 0 0 0,0-9 0 0,0 9 0 15,0 0 0-15,0 0 0 0,0-1 0 16,0 1 0-16,0 0 0 0,0-1 0 0,0 2 0 16,0-2 0-16,0 1 0 0,0 0 0 0,0 0 0 15,0 0 0-15,0-1 0 0,0 1 0 0,0-1 0 16,0 10 0-16,0-9 0 0,0 0 0 16,0 0 0-16,0 0 0 0,0-1 0 0,0 1 0 15,0-1 0-15,0 1 0 0,0 0 0 0,0 0 0 16,0 0 0-16,0-1 0 0,5 1 0 0,-5 0 0 15,0 0 0-15,0 0 0 0,0-1 0 0,0 1 0 16,0 0 0-16,0-1 0 0,0 1 0 0,0 0 0 16,0-9 0-16,0 9 0 0,0 0 0 0,0-1 0 15,0 1 0-15,0 0 0 0,0-1 0 0,0 1 0 16,0 0 0-16,0 0 0 0,0 0 0 0,0-9 0 16,0 8 0-16,0 1 0 0,0 0 0 0,0 0 0 15,0 0 0-15,0 0 0 0,0-9 0 0,0 8 0 16,0 1 0-16,0 0 0 0,0-1 0 0,0 1 0 15,0 0 0-15,0 0 0 0,0-9 0 16,0 9 0-16,0-1 0 0,0 1 0 0,0 0 0 16,0-1 0-16,0 1 0 0,-5-9 0 0,5 9 0 15,0 0 0-15,0 0 0 0,0-9 0 0,0 8 0 16,0 1 0-16,0-9 0 0,0 9 0 0,0 0 0 16,0 0 0-16,0-9 0 0,-4 8 0 0,4-8 0 15,0 9 0-15,0-1 0 0,0-8 0 16,0 9 0-16,0-9 0 0,0 9 0 0,-6 0 0 15,6-9 0-15,0 9 0 0,0-9 0 0,0 0 0 16,0 8 0-16,0-8 0 0,0 0 0 0,0 10 0 16,0-10 0-16,-5 0 0 0,5 0 0 0,0 8 0 15,0-8 0-15,0 0 0 0,0 0 0 0,0 9 0 16,-4-9 0-16,4 0 0 0,0 0 0 0,0 0 0 16,0 9 0-16,-6-9 0 0,6 0 0 0,0 0 0 15,0 0 0-15,-5 0 0 0,5 8 0 0,0-8 0 16,0 0 0-16,-4 0 0 0,4 0 0 0,0 0 0 15,-5 0 0-15,5 0 0 0,0 0 0 0,-5 0 0 16,5 0 0-16,0 0 0 0,0 0 0 16,-5 0 0-16,5 0 0 0,0 0 0 0,-5 0 0 15,5 0 0-15,-5 0 0 0,5 0 0 16,0 0 0-16,-5 0 0 0,5 0 0 0,-5 0 0 16,5 0 0-16,-5 0 0 0,5 0 0 0,0-8 0 15,-5 8 0-15,5 0 0 0,-5 0 0 0,5 0 0 16,0 0 0-16,-5 0 0 0,5 0 0 0,-5-9 0 15,5 9 0-15,-5 0 0 0,5 0 0 0,0 0 0 16,-5 0 0-16,5 0 0 0,-5 0 0 0,5 0 0 16,-5-9 0-16,5 9 0 0,-4 0 0 0,4 0 0 15,-5 0 0-15,-1 0 0 0,6-8 0 0,-4 8 0 16,4 0 0-16,-5 0 0 0,5 0 0 0,-6-10 0 16,6 10 0-16,-4 0 0 0,4 0 0 0,-5-8 0 15,5 8 0-15,-5 0 0 0,5-9 0 0,-5 9 0 16,5 0 0-16,0 0 0 0,-5-9 0 0,5 9 0 15,-5 0 0-15,5 0 0 0,0-9 0 0,-5 9 0 16,5 0 0-16,-5-9 0 0,5 9 0 0,-5 0 0 16,5 0 0-16,0-8 0 0,-5 8 0 15,5 0 0-15,-5-9 0 0,5 9 0 0,0 0 0 16,0-8 0-16,-5 8 0 0,5 0 0 16,0 0 0-16,0-9 0 0,-5 9 0 0,5 0 0 15,0 0 0-15,0 0 0 0,0-9 0 0,0 9 0 16,0 0 0-16,-5 0 0 0,5-9 0 0,0 9 0 15,0 0 0-15,0-9 0 0,0 9 0 0,-5 0 0 16,5-8 0-16,0 8 0 0,0 0 0 0,0-9 0 16,0 9 0-16,-4 0 0 0,4-9 0 0,0 9 0 15,0 0 0-15,0-9 0 0,0 9 0 0,0 0 0 16,-5-9 0-16,5 9 0 0,0 0 0 0,0-8 0 16,0 8 0-16,0 0 0 0,-6-9 0 0,6 9 0 15,0 0 0-15,0-9 0 0,0 9 0 0,0 0 0 16,0-8 0-16,-4 8 0 0,4 0 0 0,0-9 0 15,0 9 0-15,0 0 0 0,0 0 0 0,0-9 0 16,-6 9 0-16,6 0 0 0,0 0 0 0,0-9 0 16,-5 9 0-16,5 0 0 0,0 0 0 15,0-9 0-15,0 9 0 0,-4 0 0 0,4 0 0 16,0 0 0-16,0 0 0 0,-5-8 0 0,5 8 0 16,0 0 0-16,0 0 0 0,0 0 0 15,-5 0 0-15,5 0 0 0,0 0 0 0,0 0 0 16,0-9 0-16,-5 9 0 0,5 0 0 0,0 0 0 15,0 0 0-15,0 0 0 0,-5 0 0 0,5 0 0 16,0 0 0-16,0 0 0 0,-5 0 0 0,5 0 0 16,0 0 0-16,0 0 0 0,0 0 0 0,-5 0 0 15,5 0 0-15,0 0 0 0,0 0 0 0,-5 0 0 16,5 0 0-16,0 0 0 0,0-9 0 0,-5 9 0 16,5 0 0-16,0 0 0 0,-5 0 0 0,5 0 0 15,0 0 0-15,-5 0 0 0,5 0 0 0,0 0 0 16,-5 0 0-16,5 0 0 0,0 0 0 0,-5 0 0 15,5 0 0-15,0 0 0 0,0 0 0 0,-5 0 0 16,5 0 0-16,0 0 0 0,0 0 0 0,-5 0 0 16,5 0 0-16,0 0 0 0,0 0 0 15,-5 9 0-15,5-9 0 0,0 0 0 16,0 0 0-16,-4 0 0 0,4 0 0 0,0 0 0 16,0 0 0-16,-6 0 0 0,6 0 0 0,0 0 0 15,0 0 0-15,0 0 0 0,-4 0 0 0,4 0 0 16,0 0 0-16,0 9 0 0,0-9 0 0,0 0 0 15,0 0 0-15,-6 0 0 0,6 0 0 0,0 8 0 16,0-8 0-16,0 0 0 0,0 0 0 0,-4 0 0 16,4 0 0-16,0 9 0 0,0-9 0 0,0 0 0 15,0 0 0-15,0 0 0 0,0 0 0 0,-6 9 0 16,6-9 0-16,0 0 0 0,0 0 0 0,0 0 0 16,0 0 0-16,0 9 0 0,0-9 0 0,0 0 0 15,0 0 0-15,0 0 0 0,0 9 0 0,0-9 0 16,0 0 0-16,0 0 0 0,0 8 0 0,0-8 0 15,0 0 0-15,0 0 0 0,0 9 0 0,0-9 0 16,0 0 0-16,0 0 0 0,0 9 0 0,0-9 0 16,0 0 0-16,0 0 0 0,0 8 0 0,0-8 0 15,0 0 0-15,0 9 0 0,0-9 0 16,0 0 0-16,0 0 0 0,0 9 0 16,0-9 0-16,0 0 0 0,0 9 0 0,0-9 0 15,0 0 0-15,6 0 0 0,-6 9 0 0,0-9 0 16,0 0 0-16,0 8 0 0,0-8 0 0,0 0 0 15,0 0 0-15,0 9 0 0,0-9 0 0,0 0 0 16,0 0 0-16,0 0 0 0,0 9 0 0,0-9 0 16,0 0 0-16,0 0 0 0,0 9 0 0,0-9 0 15,0 0 0-15,-6 0 0 0,6 9 0 0,0-9 0 16,0 0 0-16,0 0 0 0,0 0 0 0,0 8 0 16,0-8 0-16,0 0 0 0,-4 0 0 0,4 0 0 15,0 9 0-15,0-9 0 0,0 0 0 0,0 0 0 16,0 0 0-16,-5 0 0 0,5 8 0 0,0-8 0 15,0 0 0-15,0 0 0 0,0 0 0 0,-5 0 0 16,5 9 0-16,0-9 0 0,0 0 0 0,0 0 0 16,0 0 0-16,-5 0 0 0,5 0 0 0,0 9 0 15,0-9 0-15,0 0 0 0,-5 0 0 16,5 0 0-16,0 9 0 0,0-9 0 0,0 0 0 16,-5 0 0-16,5 0 0 0,0 0 0 15,0 9 0-15,-5-9 0 0,5 0 0 0,0 0 0 16,0 0 0-16,-5 0 0 0,5 0 0 0,0 0 0 15,-5 0 0-15,5 8 0 0,0-8 0 0,0 0 0 16,-5 0 0-16,5 0 0 0,0 0 0 0,-5 0 0 16,5 0 0-16,0 0 0 0,-5 0 0 0,5 0 0 15,0 0 0-15,-5 0 0 0,5 0 0 0,0 0 0 16,0 0 0-16,-5 0 0 0,5 0 0 0,0 0 0 16,0 0 0-16,0 0 0 0,-5 0 0 0,5 0 0 15,0 0 0-15,-4 0 0 0,4 0 0 0,0 0 0 16,0 0 0-16,-6 0 0 0,6 0 0 0,0 0 0 15,-4 0 0-15,4 0 0 0,0 0 0 0,0 0 0 16,-6 0 0-16,6 0 0 0,0 0 0 0,0 0 0 16,-4 0 0-16,4 0 0 0,0 0 0 0,0 0 0 15,-6 0 0-15,6 0 0 0,0 0 0 0,0 0 0 16,0 0 0-16,-4 0 0 16,4 0 0-16,0 0 0 0,0 0 0 0,0 0 0 15,0 0 0-15,-6 0 0 0,6 0 0 0,0 0 0 16,0 0 0-16,0 0 0 0,0 0 0 0,0 0 0 15,0 0 0-15,0 0 0 0,0 0 0 0,-4 0 0 16,4 0 0-16,0 0 0 0,0 0 0 0,0 0 0 16,0 0 0-16,0 0 0 0,0 0 0 0,-5 0 0 15,5 0 0-15,0 0 0 0,0 0 0 0,0 0 0 16,0 0 0-16,0 0 0 0,0 0 0 0,0 0 0 16,0 0 0-16,0 0 0 0,0 0 0 0,0 0 0 15,0 0 0-15,0 0 0 0,0 0 0 0,0 0 0 16,0 0 0-16,0 0 0 0,0 0 0 0,0 0 0 15,0 0 0-15,0 0 0 0,0 0 0 0,0 0 0 16,0 0 0-16,0-8 0 0,0 8 0 0,0 0 0 16,0 0 0-16,0 0-651 0,0 0-1952 15,0 0 1238-15,0 0-1493 0</inkml:trace>
          <inkml:trace contextRef="#ctx0" brushRef="#br0" timeOffset="150434.39">107 1098 113 0,'0'-24'0'0,"0"24"25"0,0-24 79 0,0 24-54 16,0 0 46-16,0-26-46 0,0 26 50 16,0-26-51-16,0 26 47 0,0 0-37 0,0-25 81 15,0 25-60-15,0 0 96 0,0 0-82 0,0 0 108 16,0 0-97-16,0 0 111 0,0 0-107 15,0 0 112-15,0 0-111 0,0 0 109 0,0 0-110 16,0 25 107-16,-21-25-109 0,21 26 101 0,0-26-105 16,0 26 100-16,0-26-104 0,0 24 97 0,0 0-100 15,0 2 94-15,-23-1-97 0,23 0 91 0,0 1-94 16,0-26 88-16,0 50-90 0,0-25 86 0,0 1-88 16,-23-1 82-16,23-1-83 0,0 2 84 0,0-1-84 15,0 26 84-15,0-26-84 0,0 26 83 0,0-25-86 16,0-2 79-16,0 26-81 0,-21-26 76 0,21 28-78 15,0-27 74-15,0 25-77 0,0 1 73 0,0-25-75 16,0 23 75-16,0 2-75 0,0-26 72 16,0 26-72-16,0-1 72 0,0-1-72 0,0 2 73 0,0 0-73 15,0 0 72-15,0 1-72 0,0-2 74 0,0-1-86 16,0 2 35-16,0-1-71 0,0 1-25 16,0 0 0-16,0-2 0 0,0 1 0 0,0 1 0 15,0 25 0-15,0-25 0 0,0-2 0 0,0 2 0 16,0-1 0-16,0 26 0 0,0-26 0 0,0 0 0 15,0 26 0-15,0-25 0 0,0-1 0 16,0 0 0-16,0 26 0 0,0-25 0 0,21-1 0 16,-21 26 0-16,0-26 0 0,0 0 0 0,0 1 0 15,0-1 0-15,0 25 0 0,0-24 0 0,0 0 0 16,0-1 0-16,0 2 0 0,0-4 0 0,23 2 0 16,-23 2 0-16,0-2 0 0,0 2 0 0,0 22 0 15,0-23 0-15,0-26 0 0,0 26 0 0,0-1 0 16,0 1 0-16,23-1 0 0,-23 1 0 0,0-1 0 15,0-25 0-15,0 27 0 0,0-4 0 0,0-23 0 16,0 26 0-16,0 0 0 0,0-26 0 0,0 26 0 16,0-26 0-16,0 24 0 0,21-23 0 15,-21 24 0-15,0-24 0 0,0-1 0 0,0 27 0 16,0-28 0-16,0 2 0 0,0-3 0 0,0 28 0 16,0-26 0-16,0 1 0 0,0-1 0 0,24 1 0 15,-24-1 0-15,0 25 0 0,0-26 0 0,0 2 0 16,0 0 0-16,0-2 0 0,0 2 0 0,21-2 0 15,-21 2 0-15,0 0 0 0,0-26 0 16,0 25 0-16,0 0 0 0,0 0 0 0,22-25 0 16,-22 25 0-16,0-25 0 0,0 25 0 0,0-25 0 15,22 25 0-15,-22-25 0 0,0 26 0 0,0-26 0 16,23 25 0-16,-23-25 0 0,21 26 0 0,-21-26 0 16,0 25 0-16,24-25 0 0,-3 0 0 0,-21 25 0 15,23-25 0-15,-1 0 0 0,-22 25 0 0,22-25 0 16,-1 0 0-16,-21 26 0 0,23-26 0 0,-1 0 0 15,1 0 0-15,-23 24 0 0,23-24 0 0,-2 0 0 16,0 0 0-16,2 25 0 0,-1-25 0 16,1 0 0-16,0 0 0 0,-2 25 0 0,0-25 0 0,2 0 0 15,0 0 0-15,-2 0 0 0,3 26 0 0,-3-26 0 16,2 0 0-16,-2 0 0 0,2 0 0 16,-2 0 0-16,3 24 0 0,-3-24 0 0,2 0 0 15,21 0 0-15,-23 0 0 0,2 0 0 0,-1 0 0 16,24 26 0-16,-24-26 0 0,-2 0 0 0,26 0 0 15,-24 0 0-15,1 0 0 0,20 26 0 0,-21-26 0 16,1 0 0-16,-2 0 0 0,24 0 0 16,-22 0 0-16,-1 0 0 0,21 0 0 0,-19 0 0 15,-3 0 0-15,2 0 0 0,22 0 0 0,-25 0 0 16,3 0 0-16,-1 0 0 0,24 0 0 0,-24 0 0 16,-2 0 0-16,3 0 0 0,22 0 0 0,-22 0 0 15,-2 0 0-15,2 0 0 0,21 0 0 0,-22 0 0 16,1 0 0-16,-2 0 0 0,24 0 0 0,-23 0 0 15,-1 0 0-15,3 0 0 0,-3 0 0 0,25 0 0 16,-24 0 0-16,-2 0 0 0,26 0 0 0,-24 0 0 16,1-26 0-16,-1 26 0 0,21 0 0 15,-20 0 0-15,-1 0 0 0,1-26 0 0,0 26 0 16,20 0 0-16,-21 0 0 0,1 0 0 0,-1-24 0 0,-1 24 0 16,2 0 0-16,22 0 0 0,-25 0 0 0,4-26 0 15,-3 26 0-15,2 0 0 0,0 0 0 16,-1 0 0-16,-2 0 0 0,5-25 0 0,-4 25 0 15,1 0 0-15,1 0 0 0,0 0 0 16,-2 0 0-16,0-25 0 0,2 25 0 0,-1 0 0 16,1 0 0-16,-23 0 0 0,23 0 0 0,-2 0 0 15,1 0 0-15,-22 0 0 0,22-24 0 0,1 24 0 16,-1 0 0-16,-22 0 0 0,21 0 0 0,2 0 0 16,0 0 0-16,-23 0 0 0,22-26 0 0,0 26 0 15,0 0 0-15,-1 0 0 0,2 0 0 0,-23 0 0 16,23-25 0-16,-1 25 0 0,-22 0 0 0,21 0 0 15,3 0 0-15,-24 0 0 0,21 0 0 0,-21 0 0 16,22 0 0-16,-22 0 0 0,23-25 0 0,-23 25 0 16,0 0 0-16,23 0 0 0,-23 0 0 15,21 0 0-15,-21 0 0 0,24 0 0 0,-24-25 0 0,20 25 0 16,-20 0 0-16,23 0 0 0,-23 0 0 0,0 0 0 16,22 0 0-16,-22 0 0 0,0-26 0 0,23 26 0 15,-23 0 0-15,0 0 0 0,21 0 0 0,-21 0 0 16,0 0 0-16,0 0 0 0,22 0 0 15,-22-25 0-15,0 25 0 0,0 0 0 0,23 0 0 16,-23 0 0-16,0 0 0 0,22-26 0 0,-22 26 0 16,0 0 0-16,22 0 0 0,-22-25 0 15,0 25 0-15,21 0 0 0,-21 0 0 0,0 0 0 16,0-25 0-16,23 25 0 0,-23 0 0 0,0 0 0 16,0 0 0-16,23-25 0 0,-23 25 0 0,0 0 0 15,0 0 0-15,22-25 0 0,-22 25 0 0,0 0 0 16,0-25 0-16,23 25 0 0,-23 0 0 0,0 0 0 15,0-25 0-15,22 25 0 0,-22 0 0 0,0 0 0 16,0-26 0-16,0 26 0 0,21 0 0 0,-21-26 0 16,0 26 0-16,0 0 0 0,22-24 0 15,-22 24 0-15,0 0 0 0,0-26 0 0,23 26 0 16,-23 0 0-16,0-24 0 0,0 24 0 16,22-26 0-16,-22 26 0 0,0-26 0 0,0 26 0 0,21-24 0 15,-21 24 0-15,0-25 0 0,0 25 0 0,0-25 0 16,25 25 0-16,-25-25 0 0,0-1 0 0,0 26 0 15,20-25 0-15,-20 25 0 0,0-26 0 16,0 1 0-16,22 25 0 0,-22-26 0 0,0 1 0 16,23 2 0-16,-23-3 0 0,0 26 0 0,0-24 0 15,23-3 0-15,-23 2 0 0,0 0 0 0,0 25 0 16,21-26 0-16,-21 2 0 0,0-2 0 0,24 0 0 16,-24 1 0-16,0 1 0 0,0-1 0 0,20-1 0 15,-20 1 0-15,0 0 0 0,0-1 0 0,23 1 0 16,-23-1 0-16,0-24 0 0,22 26 0 0,-22 0 0 15,0-2 0-15,0 0 0 0,23-24 0 0,-23 25 0 16,0-1 0-16,0 1 0 0,21-1 0 0,-21 2 0 16,0-1 0-16,0-1 0 0,0-24 0 0,23 25 0 15,-23-1 0-15,0 1 0 0,0 0 0 16,0-1 0-16,22-22 0 0,-22 22 0 0,0 0 0 16,0 0 0-16,0-24 0 0,22 24 0 0,-22 0 0 15,0-24 0-15,0 26 0 0,0 0 0 0,22-28 0 16,-22 27 0-16,0 0 0 0,0 0 0 0,0-26 0 15,0 25 0-15,0 1 0 0,0 1 0 0,0-2 0 16,0-24 0-16,23 25 0 0,-23-1 0 16,0-24 0-16,0 24 0 0,0 2 0 0,0-26 0 15,0 24 0-15,0 1 0 0,0-25 0 0,0 24 0 16,0 1 0-16,0-26 0 0,0 25 0 0,0 2 0 16,0-26 0-16,0 26 0 0,0-3 0 0,0 2 0 15,21-26 0-15,-21 27 0 0,0-2 0 0,0-24 0 16,0 25 0-16,0 0 0 0,0-26 0 0,0 26 0 15,0-1 0-15,0-25 0 0,0 28 0 0,0-28 0 16,0 27 0-16,0-2 0 0,0 0 0 0,0-25 0 16,0 27 0-16,0-2 0 0,0-23 0 0,0 23 0 15,0 1 0-15,-21-1 0 0,21-24 0 16,0 25 0-16,0-1 0 0,0 1 0 0,0 0 0 16,0-25 0-16,0 26 0 0,0-2 0 0,0 0 0 15,0 1 0-15,0-1 0 0,0 0 0 0,0 1 0 16,0-1 0-16,0 1 0 0,0-24 0 0,0 25 0 15,0-2 0-15,0 0 0 0,0 1 0 16,0 0 0-16,0 0 0 0,-23-1 0 0,23-23 0 16,0 23 0-16,0 1 0 0,0-1 0 0,0 1 0 15,0 0 0-15,0 0 0 0,0-1 0 0,0 0 0 16,0 2 0-16,0 0 0 0,0-2 0 0,0 2 0 16,0-2 0-16,0 0 0 0,-22 1 0 0,22 0 0 15,0 0 0-15,0-1 0 0,0 1 0 0,0-1 0 16,0 2 0-16,0-1 0 0,-22 25 0 0,22-26 0 15,0 1 0-15,0 0 0 0,0 0 0 0,0-1 0 16,-22 1 0-16,22 25 0 0,0-25 0 0,0-1 0 16,0 26 0-16,-23-24 0 0,23 0 0 15,0 24 0-15,0-26 0 0,-21 0 0 0,21 26 0 0,0-25 0 16,-23 0 0-16,23 25 0 0,0-26 0 16,-22 26 0-16,22-25 0 0,0 0 0 0,-23 25 0 15,23-26 0-15,-20 26 0 0,20-25 0 0,0 25 0 16,-24-24 0-16,24 24 0 0,-21-25 0 0,21 25 0 15,-23-26 0-15,23 26 0 0,-23-25 0 16,23 25 0-16,-22-24 0 0,22 24 0 0,-20-27 0 16,-5 27 0-16,25-25 0 0,-21 25 0 0,21-25 0 15,-22 25 0-15,22-26 0 0,-23 26 0 0,23-24 0 16,-22 24 0-16,22-26 0 0,-21 26 0 0,21 0 0 16,-22-24 0-16,-1 24 0 0,23-25 0 0,-22 25 0 15,22-26 0-15,-23 26 0 0,23-25 0 0,-23 25 0 16,2 0 0-16,21-26 0 0,-22 26 0 0,22-25 0 15,-22 25 0-15,-1 0 0 0,23-25 0 0,-22 25 0 16,22 0 0-16,-21-25 0 0,-2 25 0 16,23 0 0-16,-22-26 0 0,22 26 0 0,-23 0 0 15,23 0 0-15,-20-24 0 0,20 24 0 0,-24 0 0 16,24 0 0-16,-21-25 0 0,21 25 0 0,-23 0 0 16,23 0 0-16,-23-25 0 0,1 25 0 0,22 0 0 15,-21 0 0-15,21-26 0 0,-24 26 0 0,3 0 0 16,21 0 0-16,-22-24 0 0,-1 24 0 15,0 0 0-15,23 0 0 0,-21-26 0 0,-1 26 0 16,0 0 0-16,22 0 0 0,-22-26 0 0,-1 26 0 16,0 0 0-16,23 0 0 0,-21 0 0 0,-1-25 0 15,-1 25 0-15,23 0 0 0,-22 0 0 0,0-25 0 16,1 25 0-16,21 0 0 0,-23 0 0 0,0 0 0 16,1-27 0-16,-1 27 0 0,23 0 0 0,-21 0 0 15,0 0 0-15,-2-25 0 0,0 25 0 0,1 0 0 16,22 0 0-16,-21 0 0 0,-4 0 0 0,5-24 0 15,-2 24 0-15,-1 0 0 0,0 0 0 0,2 0 0 16,-3 0 0-16,4 0 0 0,-3 0 0 0,1 0 0 16,-1 0 0-16,2 0 0 0,-1 0 0 15,-1 0 0-15,1 0 0 0,0 0 0 0,1 0 0 0,21 0 0 16,-23 0 0-16,0 0 0 0,1 0 0 0,-1 0 0 16,1 0 0-16,1 0 0 0,-1 0 0 15,-1 0 0-15,23 0 0 0,-22 0 0 0,1 0 0 16,-4 0 0-16,5 0 0 0,-2 0 0 0,22 0 0 15,-23 0 0-15,0 0 0 0,2 0 0 0,21 0 0 16,-24 0 0-16,3 0 0 0,21 0 0 0,-22 0 0 16,22 0 0-16,-22 24 0 0,-1-24 0 15,23 0 0-15,-21 0 0 0,-2 0 0 0,23 0 0 16,-22 0 0-16,-1 0 0 0,23 0 0 0,-21 0 0 16,-2 0 0-16,23 25 0 0,-21-25 0 0,-2 0 0 15,23 0 0-15,-22 0 0 0,-1 0 0 0,23 27 0 16,-23-27 0-16,3 0 0 0,20 0 0 0,-22 0 0 15,22 0 0-15,-23 0 0 0,0 0 0 0,23 0 0 16,-22 0 0-16,22 25 0 0,-23-25 0 0,3 0 0 16,20 0 0-16,-22 0 0 0,-1 0 0 0,23 25 0 15,-23-25 0-15,2 0 0 0,21 0 0 0,-24 0 0 16,24 0 0-16,-21 26 0 0,-1-26 0 0,22 0 0 16,-22 0 0-16,22 0 0 0,-23 0 0 15,23 0 0-15,-21 26 0 0,21-26 0 0,-24 0 0 16,24 0 0-16,-21 0 0 0,21 0 0 0,-23 0 0 15,23 0 0-15,0 24 0 0,-22-24 0 0,22 0 0 16,-22 0 0-16,22 0 0 0,-21 0 0 16,21 0 0-16,0 0 0 0,-23 26 0 0,23-26 0 15,-22 0 0-15,22 0 0 0,-23 0 0 0,23 0 0 16,0 0 0-16,-23 0 0 0,23 25 0 0,0-25 0 16,-20 0 0-16,20 0 0 0,-22 0 0 0,22 0 0 15,0 0 0-15,-23 0 0 0,23 0 0 0,0 25 0 16,-23-25 0-16,23 0 0 0,-22 0 0 0,22 0 0 15,0 0 0-15,-23 24 0 0,23-24 0 0,-21 0 0 16,21 0 0-16,0 0 0 0,-22 26 0 0,22-26 0 16,-22 0 0-16,22 0 0 0,0 0 0 0,-23 0 0 15,23 25 0-15,0-25 0 0,-21 0 0 0,21 0 0 16,0 0 0-16,-24 0 0 0,24 0 0 0,0 0 0 16,0 25 0-16,-21-25 0 0,21 0 0 15,0 0 0-15,-23 0 0 0,23 0 0 0,-21 25 0 16,21-25 0-16,0 0 0 0,-23 0 0 0,23 0 0 15,-21 26 0-15,21-26 0 0,0 0 0 16,-24 0 0-16,24 0 0 0,-21 25 0 0,21-25 0 16,0 0 0-16,-23 0 0 0,23 0 0 0,0 0 0 15,-23 26 0-15,23-26 0 0,0 0 0 0,-21 0 0 16,21 0 0-16,0 0 0 0,-21 25 0 0,21-25 0 16,0 0 0-16,-23 0 0 0,23 0 0 0,0 0 0 15,-23 24 0-15,23-24 0 0,0 0 0 0,-22 0 0 16,22 0 0-16,0 26 0 0,-23-26 0 0,23 0 0 15,0 0 0-15,-21 0 0 0,21 24 0 0,0-24 0 16,0 0 0-16,-21 0 0 0,21 0 0 16,0 26 0-16,-23-26 0 0,23 0 0 0,0 0 0 0,0 25 0 15,-23-25 0-15,23 0 0 0,0 0 0 16,-22 25 0-16,22-25 0 0,0 0 0 0,0 0 0 16,-23 0 0-16,23 27 0 0,0-27 0 0,0 0 0 0,-21 0 0 15,21 24 0-15,0-24 0 0,0 0 0 16,-22 0 0-16,22 0 0 0,0 25 0 15,0-25 0-15,0 0 0 0,-22 0 0 0,22 0 0 0,0 26 0 16,0-26 0-16,0 0 0 0,0 0 0 0,-23 0 0 16,23 0 0-16,0 25 0 0,0-25 0 15,0 0 0-15,-21 0 0 0,21 0 0 0,0 0 0 16,0 24 0-16,0-24 0 0,-24 0 0 0,24 0 0 16,0 0 0-16,0 25 0 0,0-25 0 0,-21 0 0 15,21 0 0-15,0 26 0 0,0-26 0 0,0 0 0 16,-23 0 0-16,23 0 0 0,0 25 0 0,0-25 0 15,0 0 0-15,-22 0 0 0,22 25 0 16,0-25 0-16,0 0 0 0,-22 0 0 0,22 26 0 0,0-26 0 16,0 0 0-16,-21 0 0 0,21 25 0 0,0-25 0 15,0 0 0-15,-24 0 0 0,24 25 0 0,0-25 0 16,0 0 0-16,0 26 0 0,-21-26 0 16,21 0 0-16,0 26 0 0,0-26 0 0,-23 0 0 15,23 0 0-15,0 24 0 0,0-24 0 0,0 0 0 16,0 0 0-16,-23 24 0 0,23-24 0 0,0 0 0 15,0 0 0-15,0 0 0 0,0 0 0 0,0 26 0 16,0-26 0-16,0 0 0 0,0 0 0 16,0 0 0-16,0 0 0 0,0 0 0 0,0 0 0 15,0 0 0-15,-21 0 0 0,21 0 0 0,0 0 0 16,0 0 0-16,0 0 0 0,0 0 0 0,0 0 0 16,0 0 0-16,0 0 0 0,0 0 0 0,0 0 0 15,0 0 0-15,0 0-27 0,-21 0-81 0,21 0-588 16,0 25-1980-16,0-25 1337 0,0 0-1337 15</inkml:trace>
        </inkml:traceGroup>
        <inkml:traceGroup>
          <inkml:annotationXML>
            <emma:emma xmlns:emma="http://www.w3.org/2003/04/emma" version="1.0">
              <emma:interpretation id="{8A776DFE-01D1-4C7A-95CF-5241CBFB8CC7}" emma:medium="tactile" emma:mode="ink">
                <msink:context xmlns:msink="http://schemas.microsoft.com/ink/2010/main" type="inkWord" rotatedBoundingBox="27004,11820 27570,16835 22052,17458 21486,12443">
                  <msink:destinationLink direction="with" ref="{2EE1FA6D-6AE5-4D19-9429-244D72A0343F}"/>
                </msink:context>
              </emma:interpretation>
              <emma:one-of disjunction-type="recognition" id="oneOf1">
                <emma:interpretation id="interp1" emma:lang="" emma:confidence="1">
                  <emma:literal/>
                </emma:interpretation>
              </emma:one-of>
            </emma:emma>
          </inkml:annotationXML>
          <inkml:trace contextRef="#ctx0" brushRef="#br0">2466 3049 30 0,'0'0'0'0,"0"0"4"16,0 0 12-16,0 0-7 0,0 9 14 16,0-9-7-16,0 0 24 0,0 0-17 15,0 0 28-15,0 0-19 0,0 0 46 0,0 0-42 16,0 0 31-16,0 0-27 0,0 0 55 16,0 0-29-16,0 0 102 0,0 0-75 15,0 0 109-15,0 0-97 0,0 0 112 0,0 0-107 16,0 0 114-16,0 0-113 0,0 0 112 0,0 0-113 15,0 0 106-15,0 0-108 0,0 0 106 0,0 0-107 16,0 0 107-16,5 0-106 0,-5 0 108 0,0 0-108 16,0 0 111-16,0-9-109 0,4 9 114 0,-4 0-113 15,0 0 109-15,0 0-108 0,6-9 116 0,-6 9-116 16,0 0 104-16,4 0-111 0,-4-8 101 0,6 8-105 16,-6 0 95-16,4 0-100 0,-4 0 90 0,0-9-95 15,6 9 85-15,-2 0-91 0,-4 0 83 0,5 0-87 16,-5 0 76-16,5 0-80 0,-5 0 75 0,5 0-78 15,0 0 74-15,-5 0-75 0,5 0 71 16,-5 0-72-16,5 0 76 0,-5 0-76 0,5 0 72 16,-5 0-74-16,5 0 70 0,0 0-78 15,-5 0 46-15,5 0-81 0,-5 0-27 0,5 0 0 0,0 0 0 16,-5 0 0-16,5 0 0 0,-5 0 0 0,5 0 0 16,-1 0 0-16,-4 0 0 0,6 0 0 15,-6 0 0-15,4 0 0 0,2 0 0 0,-6 0 0 16,4 0 0-16,-4 0 0 0,6 0 0 0,-6 0 0 15,4 0 0-15,-4 0 0 0,6 9 0 0,-6-9 0 16,4 0 0-16,-4 0 0 0,5 0 0 0,-5 0 0 16,5 0 0-16,-5 0 0 0,0 0 0 0,5 0 0 15,-5 0 0-15,0 0 0 0,0 0 0 0,5 0 0 16,-5 0 0-16,0 0 0 0,5 0 0 0,-5 0 0 16,0 0 0-16,0 0 0 0,5 0 0 0,-5 0 0 15,0 0 0-15,0 0 0 0,5 0 0 0,-5 0 0 16,0 0 0-16,0 0 0 0,5 0 0 0,-5 0 0 15,0 0 0-15,0 0 0 0,5 0 0 0,-5 0 0 16,0 0 0-16,0 0 0 0,0 0 0 16,0 0 0-16,5 0 0 0,-5 0 0 0,0 8 0 15,0-8 0-15,5 0 0 0,-5 0 0 0,0 0 0 16,0 0 0-16,0 0 0 0,5 0 0 0,-5 0 0 16,0 9 0-16,0-9 0 0,0 0 0 15,5 0 0-15,-5 0 0 0,0 9 0 0,5-9 0 16,-5 0 0-16,0 8 0 0,0-8 0 0,4 0 0 15,-4 0 0-15,0 9 0 0,6-9 0 0,-6 0 0 16,0 9 0-16,4-9 0 0,-4 0 0 0,0 9 0 16,6-9 0-16,-6 0 0 0,0 9 0 0,4-9 0 15,-4 9 0-15,0-9 0 0,6 0 0 0,-6 8 0 16,0-8 0-16,4 9 0 0,-4-9 0 0,0 9 0 16,5-9 0-16,-5 9 0 0,0-9 0 15,5 0 0-15,-5 8 0 0,0-8 0 0,5 9 0 0,-5-9 0 16,0 9 0-16,5-9 0 0,-5 9 0 0,0-9 0 15,5 9 0-15,-5-9 0 0,0 8 0 16,5-8 0-16,-5 9 0 0,0-9 0 0,5 9 0 16,-5-9 0-16,5 9 0 0,-5-1 0 0,0-8 0 15,5 9 0-15,-5-9 0 0,0 9 0 0,0-9 0 16,5 8 0-16,-5-8 0 0,0 9 0 0,5-9 0 16,-5 9 0-16,0-9 0 0,0 9 0 15,5-9 0-15,-5 9 0 0,0-9 0 0,0 8 0 16,5-8 0-16,-5 10 0 0,0-10 0 0,0 8 0 15,5-8 0-15,-5 9 0 0,0-9 0 0,0 8 0 16,5 1 0-16,-5-9 0 0,0 9 0 0,0-9 0 16,0 9 0-16,4-9 0 0,-4 8 0 0,0-8 0 15,0 9 0-15,0-9 0 0,5 9 0 0,-5-9 0 16,0 0 0-16,0 9 0 0,6-9 0 0,-6 9 0 16,0 0 0-16,0-9 0 0,0 8 0 15,4-8 0-15,-4 9 0 0,0-9 0 0,0 9 0 0,6-1 0 16,-6-8 0-16,0 10 0 0,0-10 0 15,5 8 0-15,-5 1 0 0,0-9 0 0,0 9 0 16,0-9 0-16,4 9 0 0,-4-9 0 0,0 9 0 0,0-1 0 16,0-8 0-16,5 9 0 15,-5-9 0-15,0 8 0 0,0-8 0 0,5 9 0 16,-5-9 0-16,0 9 0 0,0-9 0 0,0 9 0 0,5-9 0 16,-5 9 0-16,0-9 0 0,0 9 0 15,0-9 0-15,0 0 0 0,5 9 0 0,-5-9 0 16,0 8 0-16,0-8 0 0,0 0 0 0,0 9 0 15,5-9 0-15,-5 0 0 0,0 8 0 0,0-8 0 16,0 0 0-16,0 0 0 0,0 9 0 0,5-9 0 16,-5 0 0-16,0 9 0 0,0-9 0 0,0 0 0 15,0 9 0-15,0-9 0 0,5 0 0 0,-5 9 0 16,0-9 0-16,0 0 0 0,0 0 0 0,0 8 0 16,0-8 0-16,0 0 0 0,5 0 0 0,-5 9 0 15,0-9 0-15,0 0 0 0,0 0 0 0,0 0 0 16,0 9 0-16,0-9 0 0,0 0 0 15,0 0 0-15,0 0 0 0,5 9 0 0,-5-9 0 16,0 0 0-16,0 0 0 0,0 0 0 0,0 0 0 0,0 0 0 16,5 0 0-16,-5 0 0 0,0 0 0 15,0 0 0-15,0 0 0 0,0 0 0 0,5 0 0 16,-5 0 0-16,0 0 0 0,0 0 0 0,5 0 0 16,-5 0 0-16,0 0 0 0,0 0 0 0,5 0 0 15,-5 0 0-15,0 0 0 0,0 0 0 0,5 0 0 16,-5 0 0-16,0 0 0 0,0 0 0 0,0 0 0 15,4 0 0-15,-4 0 0 0,0 0 0 16,0 0 0-16,0-9 0 0,0 9 0 0,6 0 0 16,-6 0 0-16,0 0 0 0,0-9 0 0,0 9 0 15,0 0 0-15,0 0 0 0,0-9 0 0,0 9 0 16,0-8 0-16,0 8 0 0,0 0 0 0,0-9 0 16,0 9 0-16,0 0 0 0,0-9 0 0,0 9 0 15,0-9 0-15,0 9 0 0,0-9 0 0,0 9 0 16,0 0 0-16,0-8 0 0,0 8 0 0,0-9 0 15,0 9 0-15,0-8 0 0,0 8 0 0,0 0 0 16,0-9 0-16,0 9 0 0,0-9 0 0,0 9 0 16,0 0 0-16,0-9 0 0,0 9 0 0,0 0 0 15,0-9 0-15,0 9 0 0,0-9 0 16,0 9 0-16,0-9 0 0,0 9 0 0,0-8 0 16,0-1 0-16,0 9 0 0,0-8 0 0,0 8 0 15,0-9 0-15,0 0 0 0,0 9 0 0,0-9 0 16,0 0 0-16,0 9 0 0,0-8 0 15,0 8 0-15,0-10 0 0,0 2 0 0,0 8 0 16,0-9 0-16,0 9 0 0,0-9 0 0,0 9 0 16,0-8 0-16,0 8 0 0,0-9 0 0,0 9 0 15,0-9 0-15,0 9 0 0,0-9 0 0,0 9 0 16,-6-9 0-16,6 9 0 0,0-9 0 0,0 9 0 16,0-8 0-16,0 8 0 0,0 0 0 0,0-9 0 15,0 9 0-15,0-9 0 0,0 9 0 0,0-9 0 16,0 1 0-16,0 8 0 0,0-9 0 15,0 9 0-15,0-8 0 0,0 8 0 0,0-10 0 16,0 10 0-16,0-8 0 0,0-1 0 0,0 9 0 16,0-9 0-16,0 9 0 0,0-9 0 0,0 0 0 15,0 9 0-15,0-8 0 0,0-1 0 0,0 9 0 16,0-9 0-16,0 9 0 0,0-8 0 0,0-1 0 16,0 9 0-16,6-9 0 0,-6 9 0 0,0-9 0 15,0 1 0-15,0 8 0 0,0-9 0 16,0 9 0-16,0-9 0 0,0 9 0 0,0-9 0 0,0 9 0 15,0-9 0-15,0 9 0 0,0-8 0 16,0 8 0-16,0-9 0 0,0 9 0 0,0-9 0 16,0 9 0-16,0-9 0 0,5 9 0 0,-5-8 0 15,0 8 0-15,0 0 0 0,0-9 0 0,0 9 0 16,0 0 0-16,0 0 0 0,0-9 0 0,0 9 0 16,0 0 0-16,0-9 0 0,4 9 0 0,-4 0 0 15,0 0 0-15,0-9 0 0,0 9 0 0,0 0 0 16,6 0 0-16,-6-9 0 0,0 9 0 15,0 0 0-15,0 0 0 0,5-8 0 0,-5 8 0 16,0 0 0-16,0 0 0 0,0 0 0 0,4 0 0 16,-4 0 0-16,0-9 0 0,0 9 0 0,5 0 0 15,-5 0 0-15,0 0 0 0,0 0 0 0,0 0 0 16,5 0 0-16,-5 0 0 0,0 0 0 16,0 0 0-16,5 0 0 0,-5 0 0 0,0 0 0 15,5 0 0-15,-5 0 0 0,0 0 0 0,0 0 0 16,5-9 0-16,-5 9 0 0,0 0 0 0,5 0 0 15,-5 0 0-15,0 0 0 0,0 0 0 0,5 0 0 16,-5 0 0-16,0 0 0 0,5 0 0 0,-5 0 0 16,0 0 0-16,5 0 0 0,-5 0 0 0,0 0 0 15,5 0 0-15,-5 9 0 0,0-9 0 0,5 0 0 16,-5 0 0-16,0 0 0 0,5 0 0 0,-5 0 0 16,0 0 0-16,5 0 0 0,-5 9 0 0,0-9 0 15,5 0 0-15,-5 0 0 0,0 0 0 0,5 0 0 16,-5 0 0-16,0 8 0 0,5-8 0 0,-5 0 0 15,0 0 0-15,4 0 0 0,-4 9 0 16,0-9 0-16,5 0 0 0,-5 0 0 0,0 0 0 16,0 9 0-16,6-9 0 0,-6 0 0 0,0 9 0 15,0-9 0-15,4 0 0 0,-4 9 0 0,0-9 0 16,0 9 0-16,0-9 0 0,5 8 0 16,-5-8 0-16,0 9 0 0,0-9 0 0,0 0 0 15,6 9 0-15,-6 0 0 0,0-9 0 0,0 8 0 16,0-8 0-16,0 9 0 0,0 0 0 0,0 0 0 15,4-9 0-15,-4 9 0 0,0-1 0 0,0 1 0 16,0-9 0-16,0 9 0 0,0 0 0 0,0-1 0 16,0 1 0-16,0-9 0 0,0 9 0 0,0-1 0 15,0 1 0-15,0 0 0 0,0 0 0 0,0-9 0 16,0 9 0-16,0-1 0 0,0 2 0 0,0-10 0 16,0 8 0-16,0 1 0 0,0-1 0 0,0 1 0 15,0-9 0-15,0 9 0 0,0 0 0 0,0-1 0 16,0 1 0-16,0 0 0 0,0-9 0 0,0 9 0 15,0 0 0-15,0 0 0 0,0-1 0 16,0 1 0-16,0 0 0 0,0-1 0 0,0 2 0 16,0-2 0-16,0 1 0 0,0 0 0 0,0 0 0 15,0 0 0-15,0-1 0 0,0 1 0 0,0-1 0 16,0 10 0-16,0-9 0 0,0 0 0 16,0 0 0-16,0 0 0 0,0-1 0 0,0 1 0 15,0-1 0-15,0 1 0 0,0 0 0 0,0 0 0 16,0 0 0-16,0-1 0 0,5 1 0 0,-5 0 0 15,0 0 0-15,0 0 0 0,0-1 0 0,0 1 0 16,0 0 0-16,0-1 0 0,0 1 0 0,0 0 0 16,0-9 0-16,0 9 0 0,0 0 0 0,0-1 0 15,0 1 0-15,0 0 0 0,0-1 0 0,0 1 0 16,0 0 0-16,0 0 0 0,0 0 0 0,0-9 0 16,0 8 0-16,0 1 0 0,0 0 0 0,0 0 0 15,0 0 0-15,0 0 0 0,0-9 0 0,0 8 0 16,0 1 0-16,0 0 0 0,0-1 0 0,0 1 0 15,0 0 0-15,0 0 0 0,0-9 0 16,0 9 0-16,0-1 0 0,0 1 0 0,0 0 0 16,0-1 0-16,0 1 0 0,-5-9 0 0,5 9 0 15,0 0 0-15,0 0 0 0,0-9 0 0,0 8 0 16,0 1 0-16,0-9 0 0,0 9 0 0,0 0 0 16,0 0 0-16,0-9 0 0,-4 8 0 0,4-8 0 15,0 9 0-15,0-1 0 0,0-8 0 16,0 9 0-16,0-9 0 0,0 9 0 0,-6 0 0 15,6-9 0-15,0 9 0 0,0-9 0 0,0 0 0 16,0 8 0-16,0-8 0 0,0 0 0 0,0 10 0 16,0-10 0-16,-5 0 0 0,5 0 0 0,0 8 0 15,0-8 0-15,0 0 0 0,0 0 0 0,0 9 0 16,-4-9 0-16,4 0 0 0,0 0 0 0,0 0 0 16,0 9 0-16,-6-9 0 0,6 0 0 0,0 0 0 15,0 0 0-15,-5 0 0 0,5 8 0 0,0-8 0 16,0 0 0-16,-4 0 0 0,4 0 0 0,0 0 0 15,-5 0 0-15,5 0 0 0,0 0 0 0,-5 0 0 16,5 0 0-16,0 0 0 0,0 0 0 16,-5 0 0-16,5 0 0 0,0 0 0 0,-5 0 0 15,5 0 0-15,-5 0 0 0,5 0 0 16,0 0 0-16,-5 0 0 0,5 0 0 0,-5 0 0 16,5 0 0-16,-5 0 0 0,5 0 0 0,0-8 0 15,-5 8 0-15,5 0 0 0,-5 0 0 0,5 0 0 16,0 0 0-16,-5 0 0 0,5 0 0 0,-5-9 0 15,5 9 0-15,-5 0 0 0,5 0 0 0,0 0 0 16,-5 0 0-16,5 0 0 0,-5 0 0 0,5 0 0 16,-5-9 0-16,5 9 0 0,-4 0 0 0,4 0 0 15,-5 0 0-15,-1 0 0 0,6-8 0 0,-4 8 0 16,4 0 0-16,-5 0 0 0,5 0 0 0,-6-10 0 16,6 10 0-16,-4 0 0 0,4 0 0 0,-5-8 0 15,5 8 0-15,-5 0 0 0,5-9 0 0,-5 9 0 16,5 0 0-16,0 0 0 0,-5-9 0 0,5 9 0 15,-5 0 0-15,5 0 0 0,0-9 0 0,-5 9 0 16,5 0 0-16,-5-9 0 0,5 9 0 0,-5 0 0 16,5 0 0-16,0-8 0 0,-5 8 0 15,5 0 0-15,-5-9 0 0,5 9 0 0,0 0 0 16,0-8 0-16,-5 8 0 0,5 0 0 16,0 0 0-16,0-9 0 0,-5 9 0 0,5 0 0 15,0 0 0-15,0 0 0 0,0-9 0 0,0 9 0 16,0 0 0-16,-5 0 0 0,5-9 0 0,0 9 0 15,0 0 0-15,0-9 0 0,0 9 0 0,-5 0 0 16,5-8 0-16,0 8 0 0,0 0 0 0,0-9 0 16,0 9 0-16,-4 0 0 0,4-9 0 0,0 9 0 15,0 0 0-15,0-9 0 0,0 9 0 0,0 0 0 16,-5-9 0-16,5 9 0 0,0 0 0 0,0-8 0 16,0 8 0-16,0 0 0 0,-6-9 0 0,6 9 0 15,0 0 0-15,0-9 0 0,0 9 0 0,0 0 0 16,0-8 0-16,-4 8 0 0,4 0 0 0,0-9 0 15,0 9 0-15,0 0 0 0,0 0 0 0,0-9 0 16,-6 9 0-16,6 0 0 0,0 0 0 0,0-9 0 16,-5 9 0-16,5 0 0 0,0 0 0 15,0-9 0-15,0 9 0 0,-4 0 0 0,4 0 0 16,0 0 0-16,0 0 0 0,-5-8 0 0,5 8 0 16,0 0 0-16,0 0 0 0,0 0 0 15,-5 0 0-15,5 0 0 0,0 0 0 0,0 0 0 16,0-9 0-16,-5 9 0 0,5 0 0 0,0 0 0 15,0 0 0-15,0 0 0 0,-5 0 0 0,5 0 0 16,0 0 0-16,0 0 0 0,-5 0 0 0,5 0 0 16,0 0 0-16,0 0 0 0,0 0 0 0,-5 0 0 15,5 0 0-15,0 0 0 0,0 0 0 0,-5 0 0 16,5 0 0-16,0 0 0 0,0-9 0 0,-5 9 0 16,5 0 0-16,0 0 0 0,-5 0 0 0,5 0 0 15,0 0 0-15,-5 0 0 0,5 0 0 0,0 0 0 16,-5 0 0-16,5 0 0 0,0 0 0 0,-5 0 0 15,5 0 0-15,0 0 0 0,0 0 0 0,-5 0 0 16,5 0 0-16,0 0 0 0,0 0 0 0,-5 0 0 16,5 0 0-16,0 0 0 0,0 0 0 15,-5 9 0-15,5-9 0 0,0 0 0 16,0 0 0-16,-4 0 0 0,4 0 0 0,0 0 0 16,0 0 0-16,-6 0 0 0,6 0 0 0,0 0 0 15,0 0 0-15,0 0 0 0,-4 0 0 0,4 0 0 16,0 0 0-16,0 9 0 0,0-9 0 0,0 0 0 15,0 0 0-15,-6 0 0 0,6 0 0 0,0 8 0 16,0-8 0-16,0 0 0 0,0 0 0 0,-4 0 0 16,4 0 0-16,0 9 0 0,0-9 0 0,0 0 0 15,0 0 0-15,0 0 0 0,0 0 0 0,-6 9 0 16,6-9 0-16,0 0 0 0,0 0 0 0,0 0 0 16,0 0 0-16,0 9 0 0,0-9 0 0,0 0 0 15,0 0 0-15,0 0 0 0,0 9 0 0,0-9 0 16,0 0 0-16,0 0 0 0,0 8 0 0,0-8 0 15,0 0 0-15,0 0 0 0,0 9 0 0,0-9 0 16,0 0 0-16,0 0 0 0,0 9 0 0,0-9 0 16,0 0 0-16,0 0 0 0,0 8 0 0,0-8 0 15,0 0 0-15,0 9 0 0,0-9 0 16,0 0 0-16,0 0 0 0,0 9 0 16,0-9 0-16,0 0 0 0,0 9 0 0,0-9 0 15,0 0 0-15,6 0 0 0,-6 9 0 0,0-9 0 16,0 0 0-16,0 8 0 0,0-8 0 0,0 0 0 15,0 0 0-15,0 9 0 0,0-9 0 0,0 0 0 16,0 0 0-16,0 0 0 0,0 9 0 0,0-9 0 16,0 0 0-16,0 0 0 0,0 9 0 0,0-9 0 15,0 0 0-15,-6 0 0 0,6 9 0 0,0-9 0 16,0 0 0-16,0 0 0 0,0 0 0 0,0 8 0 16,0-8 0-16,0 0 0 0,-4 0 0 0,4 0 0 15,0 9 0-15,0-9 0 0,0 0 0 0,0 0 0 16,0 0 0-16,-5 0 0 0,5 8 0 0,0-8 0 15,0 0 0-15,0 0 0 0,0 0 0 0,-5 0 0 16,5 9 0-16,0-9 0 0,0 0 0 0,0 0 0 16,0 0 0-16,-5 0 0 0,5 0 0 0,0 9 0 15,0-9 0-15,0 0 0 0,-5 0 0 16,5 0 0-16,0 9 0 0,0-9 0 0,0 0 0 16,-5 0 0-16,5 0 0 0,0 0 0 15,0 9 0-15,-5-9 0 0,5 0 0 0,0 0 0 16,0 0 0-16,-5 0 0 0,5 0 0 0,0 0 0 15,-5 0 0-15,5 8 0 0,0-8 0 0,0 0 0 16,-5 0 0-16,5 0 0 0,0 0 0 0,-5 0 0 16,5 0 0-16,0 0 0 0,-5 0 0 0,5 0 0 15,0 0 0-15,-5 0 0 0,5 0 0 0,0 0 0 16,0 0 0-16,-5 0 0 0,5 0 0 0,0 0 0 16,0 0 0-16,0 0 0 0,-5 0 0 0,5 0 0 15,0 0 0-15,-4 0 0 0,4 0 0 0,0 0 0 16,0 0 0-16,-6 0 0 0,6 0 0 0,0 0 0 15,-4 0 0-15,4 0 0 0,0 0 0 0,0 0 0 16,-6 0 0-16,6 0 0 0,0 0 0 0,0 0 0 16,-4 0 0-16,4 0 0 0,0 0 0 0,0 0 0 15,-6 0 0-15,6 0 0 0,0 0 0 0,0 0 0 16,0 0 0-16,-4 0 0 16,4 0 0-16,0 0 0 0,0 0 0 0,0 0 0 15,0 0 0-15,-6 0 0 0,6 0 0 0,0 0 0 16,0 0 0-16,0 0 0 0,0 0 0 0,0 0 0 15,0 0 0-15,0 0 0 0,0 0 0 0,-4 0 0 16,4 0 0-16,0 0 0 0,0 0 0 0,0 0 0 16,0 0 0-16,0 0 0 0,0 0 0 0,-5 0 0 15,5 0 0-15,0 0 0 0,0 0 0 0,0 0 0 16,0 0 0-16,0 0 0 0,0 0 0 0,0 0 0 16,0 0 0-16,0 0 0 0,0 0 0 0,0 0 0 15,0 0 0-15,0 0 0 0,0 0 0 0,0 0 0 16,0 0 0-16,0 0 0 0,0 0 0 0,0 0 0 15,0 0 0-15,0 0 0 0,0 0 0 0,0 0 0 16,0 0 0-16,0-8 0 0,0 8 0 0,0 0 0 16,0 0 0-16,0 0-651 0,0 0-1952 15,0 0 1238-15,0 0-1493 0</inkml:trace>
          <inkml:trace contextRef="#ctx0" brushRef="#br0" timeOffset="1418.79">3243 3066 101 0,'0'0'0'0,"0"-8"22"16,6 8 66-16,-6-9-40 0,0 9 59 0,0-9-59 15,0 9 38-15,0 0-26 0,0-8 92 16,0 8-66-16,0 0 108 0,0 0-92 0,0 0 111 16,0 0-105-16,0 0 111 0,0 0-110 15,0 0 110-15,0 0-110 0,0 0 110 0,0 8-110 16,0-8 111-16,-6 9-111 0,6-9 107 0,0 9-107 15,-4-1 107-15,4-8-106 0,0 9 110 0,-6 0-109 16,6 0 113-16,0 0-108 0,-4 0 120 0,4-1-116 16,0 1 127-16,-5 9-120 0,5-10 133 0,0 10-128 15,-5-9 136-15,5 8-131 0,0-8 145 0,0 9-142 16,-5-1 136-16,5 0-139 0,0 1 133 0,0 0-136 16,0 0 130-16,-5-1-133 0,5 0 129 15,0 1-133-15,0-1 123 0,0 10-141 0,0-10 78 16,-5 1-140-16,5 8-47 0,0-8 0 0,0 0 0 15,0-1 0-15,0 9 0 0,0-8 0 0,0 0 0 16,0-1 0-16,0 0 0 0,0 10 0 0,0-10 0 16,0 1 0-16,0-1 0 0,0 1 0 15,0-1 0-15,0 1 0 0,0-1 0 0,5 1 0 0,-5-1 0 16,0 1 0-16,0-9 0 0,0 8 0 16,0 1 0-16,0-9 0 0,5 8 0 0,-5-8 0 15,0 8 0-15,0-8 0 0,0 0 0 0,5 9 0 16,-5-10 0-16,0 1 0 0,0 8 0 0,5-8 0 15,-5 0 0-15,0 0 0 0,0 0 0 0,5-1 0 16,-5 10 0-16,0-9 0 0,4 0 0 0,-4-1 0 16,0-8 0-16,0 9 0 0,6-1 0 0,-6 1 0 15,4-9 0-15,-4 9 0 0,0-9 0 0,6 9 0 16,-6-9 0-16,0 0 0 0,4 0 0 0,-4 0-382 16,6 0-1142-16,-6 0 651 0,0 0-1095 15,4-9 984-15,-4 0-984 0</inkml:trace>
        </inkml:traceGroup>
      </inkml:traceGroup>
    </inkml:traceGroup>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1:55.649"/>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5FF9E521-39A3-4F2F-8BE0-E096CD56A636}" emma:medium="tactile" emma:mode="ink">
          <msink:context xmlns:msink="http://schemas.microsoft.com/ink/2010/main" type="writingRegion" rotatedBoundingBox="20741,12414 20347,18354 7695,17516 8088,11577"/>
        </emma:interpretation>
      </emma:emma>
    </inkml:annotationXML>
    <inkml:traceGroup>
      <inkml:annotationXML>
        <emma:emma xmlns:emma="http://www.w3.org/2003/04/emma" version="1.0">
          <emma:interpretation id="{365C55D7-13F8-416E-BAB4-EB10BCF54B05}" emma:medium="tactile" emma:mode="ink">
            <msink:context xmlns:msink="http://schemas.microsoft.com/ink/2010/main" type="paragraph" rotatedBoundingBox="16593,12276 20547,12276 20547,17004 16593,17004" alignmentLevel="1"/>
          </emma:interpretation>
        </emma:emma>
      </inkml:annotationXML>
      <inkml:traceGroup>
        <inkml:annotationXML>
          <emma:emma xmlns:emma="http://www.w3.org/2003/04/emma" version="1.0">
            <emma:interpretation id="{28DE08EE-8939-404F-B1A9-CEC42AACD725}" emma:medium="tactile" emma:mode="ink">
              <msink:context xmlns:msink="http://schemas.microsoft.com/ink/2010/main" type="inkBullet" rotatedBoundingBox="21086,12767 20156,17395 16219,16604 17150,11976"/>
            </emma:interpretation>
          </emma:emma>
        </inkml:annotationXML>
        <inkml:trace contextRef="#ctx0" brushRef="#br0">1302 262 45 0,'0'0'0'0,"0"0"24"16,0 0 72-16,0 0-41 0,0 0 65 0,0 0-55 15,0 0 71-15,0 0-75 0,0 0 47 0,0 0-41 16,0 0 93-16,0 0-72 0,0 0 105 16,0 0-90-16,0 0 113 0,0 0-104 15,0 0 120-15,0 0-113 0,0 0 125 0,0 0-120 16,0 0 128-16,0 0-124 0,0 0 132 0,0 0-130 16,0 0 131-16,0 0-126 0,-5 0 143 0,5 0-135 15,0 0 152-15,-5 0-145 0,5 0 154 0,0 0-153 16,0-8 146-16,-5 8-149 0,5 0 147 0,-5 0-148 15,5 0 146-15,0-10-145 0,-5 10 148 0,5 0-148 16,0 0 147-16,-5-8-149 0,5 8 142 0,-5 0-145 16,5-9 138-16,-5 9-154 0,5 0 100 0,0-8-170 15,-5 8-57-15,5 0 0 0,-5-9 0 0,5 9 0 16,-5-9 0-16,5 0 0 0,-5 9 0 0,5-9 0 16,-5 9 0-16,5-8 0 0,0-1 0 0,-4 9 0 15,4-9 0-15,-6 0 0 0,6 9 0 0,0-9 0 16,-5 0 0-16,5 1 0 0,0-1 0 0,-4 1 0 15,4 8 0-15,0-9 0 0,0 0 0 0,0 0 0 16,-6 0 0-16,6 0 0 16,0 1 0-16,0-1 0 0,0 1 0 0,0-1 0 15,0 0 0-15,0 0 0 0,0 0 0 0,0-9 0 16,0 10 0-16,0-1 0 0,0 0 0 0,0-8 0 16,0 8 0-16,0-8 0 0,0 8 0 0,0 0 0 15,0-9 0-15,0 9 0 0,0-8 0 0,0 8 0 16,0 0 0-16,0 1 0 0,0-10 0 0,0 9 0 15,6 1 0-15,-6-2 0 0,0-7 0 0,0 9 0 16,0-1 0-16,0-9 0 0,4 9 0 0,-4 0 0 16,0-9 0-16,0 10 0 0,0-9 0 0,5 8 0 15,-5-9 0-15,0 9 0 0,6-8 0 0,-6 8 0 16,0-9 0-16,4 10 0 0,-4-10 0 0,0 9 0 16,0 0 0-16,5-8 0 0,-5 8 0 0,0 0 0 15,5 0 0-15,-5-8 0 0,0 8 0 0,5 1 0 16,-5-1 0-16,0-9 0 0,5 9 0 0,-5 1 0 15,5-1 0-15,-5-9 0 0,0 10 0 0,5-1 0 16,-5 0 0-16,5 0 0 0,-5 0 0 0,5 1 0 16,-5-1 0-16,5 0 0 15,0 0 0-15,-5 0 0 0,5 1 0 0,0-1 0 16,0 0 0-16,-5 9 0 0,5-9 0 0,0 1 0 16,-1-1 0-16,-4 0 0 0,6 9 0 0,-2-9 0 15,1 0 0-15,1 9 0 0,-2-9 0 0,1 1 0 16,0 8 0-16,0-9 0 0,0 0 0 0,0 9 0 15,-5-8 0-15,5 8 0 0,0-9 0 0,0 9 0 16,0-9 0-16,0 9 0 0,0 0 0 0,5-9 0 16,-5 9 0-16,0 0 0 0,0-9 0 0,0 9 0 15,-1 0 0-15,6 0 0 0,-5 0 0 0,0-9 0 16,0 9 0-16,5 0 0 0,-5 0 0 0,0 0 0 16,0 0 0-16,0 0 0 0,0 0 0 0,5 0 0 15,-5 9 0-15,0-9 0 0,-1 0 0 0,2 0 0 16,-1 9 0-16,0-9 0 0,4 0 0 0,-4 0 0 15,0 9 0-15,0-9 0 0,0 0 0 0,0 9 0 16,0-9 0-16,0 0 0 0,0 9 0 0,0-9 0 16,0 8 0-16,0-8 0 15,0 9 0-15,0-9 0 0,0 9 0 0,-1-1 0 0,2-8 0 16,-2 9 0-16,1 0 0 0,0-9 0 16,1 9 0-16,-2 0 0 0,1-9 0 0,-5 9 0 15,5-1 0-15,0-8 0 0,0 9 0 0,0 0 0 16,0 0 0-16,-5-9 0 0,5 8 0 0,0 1 0 15,0 0 0-15,0 0 0 0,-5 0 0 0,4-1 0 16,2 1 0-16,-1 0 0 0,-5 0 0 0,5 0 0 16,-1-1 0-16,-4 1 0 0,6 9 0 0,-6-10 0 15,4 1 0-15,1 0 0 0,-5 0 0 0,5 0 0 16,-5-1 0-16,5 1 0 0,-5-1 0 0,5 1 0 16,-5 0 0-16,0 0 0 0,5 0 0 0,-5 0 0 15,0-1 0-15,5 1 0 0,-5 0 0 0,0 9 0 16,0-10 0-16,5 1 0 0,-5 9 0 0,0-9 0 15,0-1 0-15,0 1 0 0,0 9 0 16,0-9 0-16,0-1 0 0,0 1 0 0,0 9 0 0,5-10 0 16,-5 1 0-16,0 0 0 0,0 0 0 0,0 0 0 15,0 0 0-15,0-1 0 0,0 1 0 16,0-1 0-16,0 2 0 0,0-2 0 16,0 1 0-16,0 0 0 0,0 0 0 0,0-1 0 15,0 1 0-15,0 0 0 0,0 8 0 0,0-8 0 16,0 0 0-16,0 0 0 0,0 0 0 0,-5 0 0 15,5-1 0-15,0 1 0 0,0 0 0 0,0-1 0 16,0 10 0-16,0-9 0 0,-5-1 0 0,5 1 0 16,0 0 0-16,0-9 0 0,0 9 0 0,0 0 0 15,-5 0 0-15,5 0 0 0,0-1 0 0,0-8 0 16,0 9 0-16,-5-1 0 0,5 1 0 0,0-9 0 16,0 9 0-16,-5 0 0 0,5-9 0 0,-5 9 0 15,5 0 0-15,0-9 0 0,-5 8 0 0,5 1 0 16,-5-9 0-16,5 8 0 0,-4 1 0 0,-2-9 0 15,6 9 0-15,-4-9 0 0,4 9 0 0,-5-9 0 16,5 9 0-16,-5-9 0 0,5 9 0 16,-6-9 0-16,2 8 0 0,4-8 0 0,-5 9 0 15,5-9 0-15,-5 0 0 0,5 9 0 16,-5-9 0-16,0 9 0 0,5-9 0 0,-5 9 0 16,0-9 0-16,5 0 0 0,-5 8 0 0,0-8 0 15,0 9 0-15,5-9 0 0,-5 8 0 0,1-8 0 16,-2 10 0-16,1-10 0 0,5 0 0 0,-5 8 0 15,1-8 0-15,-2 0 0 0,2 9 0 0,4-9 0 16,-5 0 0-16,0 9 0 0,0-9 0 0,5 0 0 16,-5 9 0-16,0-9 0 0,0 0 0 0,0 0 0 15,5 0 0-15,-5 9 0 0,0-9 0 0,5 0 0 16,-5 0 0-16,0 0 0 0,5 0 0 0,-5 0 0 16,0 0 0-16,5 8 0 0,-5-8 0 0,0 0 0 15,1 0 0-15,4 0 0 0,-5 0 0 0,0 0 0 16,5 0 0-16,-6 0 0 0,6 0 0 0,-4 0 0 15,-1 0 0-15,5 0 0 0,-5 0 0 16,5 0 0-16,-5 9 0 0,5-9 0 0,-5 0 0 0,0 0 0 16,5 0 0-16,0 0 0 0,-5 0 0 0,5 0 0 15,-5 0 0-15,5 0 0 0,-5 0 0 16,5 0 0-16,-5 0 0 0,5 0 0 16,-5 0 0-16,5 0 0 0,0 0 0 0,-5 0 0 15,5 0 0-15,-5 0 0 0,5 0 0 0,-5 0 0 16,5 0 0-16,0-9 0 0,-5 9 0 0,5 0 0 15,-5 0 0-15,5 0 0 0,-5 0 0 0,5 0 0 16,-4 0 0-16,4 0 0 0,-5 0 0 0,5-8 0 16,0 8 0-16,-5 0 0 0,5 0 0 0,-5 0 0 15,5 0 0-15,0 0 0 0,-5 0 0 0,5 0 0 16,-5 0 0-16,5 0 0 0,0-9 0 0,-5 9 0 16,5 0 0-16,0 0 0 0,-5 0 0 0,5 0 0 15,-5 0 0-15,5-9 0 0,0 9 0 0,-5 0 0 16,5 0 0-16,0 0 0 0,-5 0 0 0,5 0 0 15,-5-9 0-15,5 9 0 0,0 0 0 16,-5 0 0-16,5 0 0 0,0 0 0 0,-5-9 0 16,5 9 0-16,0 0 0 0,-5 0 0 0,5 0 0 0,-5-8 0 15,5 8 0-15,0 0 0 0,-5 0 0 16,5 0 0-16,0-10 0 0,-5 10 0 16,5 0 0-16,-4-8 0 0,4 8 0 0,0 0 0 15,-6-9 0-15,6 9 0 0,-5 0 0 0,5 0 0 16,0-8 0-16,-4 8 0 0,4 0 0 0,0-9 0 15,-6 9 0-15,6 0 0 0,0-9 0 0,-4 9 0 16,4 0 0-16,0 0 0 0,-5-9 0 0,5 9 0 16,0 0 0-16,0 0 0 0,-5-9 0 0,5 9 0 15,0 0 0-15,-5 0 0 0,5 0 0 0,0-8 0 16,0 8 0-16,-5 0-235 0,5 0-704 16,0-9 139-16,0 9-1461 0,0-9 1130 15,0 9-1129-15</inkml:trace>
        <inkml:trace contextRef="#ctx0" brushRef="#br0" timeOffset="974.68">1514-317 69 0,'0'0'0'0,"0"0"29"0,-4-9 88 0,4 9-67 16,0 0 33-16,-5 0-26 0,5-8 87 0,0 8-62 15,-5 0 105-15,5 0-88 0,0 0 110 0,-5 0-101 16,5 0 115-16,0 0-112 0,-5 0 113 0,5 0-112 16,-5 0 112-16,5 0-113 0,0 0 113 0,-5 8-112 15,5-8 112-15,0 9-111 0,-5-9 111 0,5 0-112 16,0 8 108-16,-5 2-111 0,5-10 110 0,0 8-110 16,0 1 110-16,-5-9-111 0,5 9 108 15,0 0-111-15,0 0 101 0,0-9-103 0,0 9 101 16,0-1-102-16,0 1 98 0,0-9-102 0,0 8 94 15,0 2-96-15,5-2 94 0,-5-8-95 0,0 9 96 16,0-9-96-16,5 9 93 0,-5 0-95 0,0-9 87 16,0 0-90-16,5 8 86 0,-5-8-88 15,0 9 87-15,0-9-90 0,5 0 83 0,-5 9-86 16,0-9 78-16,5 0-83 0,-5 0 74 0,0 0-94 16,5 0 19-16,-5 0-56 0,0 0-20 0,5 0 0 15,-5 0 0-15,5 0 0 0,-5 0 0 0,5 0 0 16,-5 0 0-16,0 0 0 0,4 0 0 0,-4 0 0 15,6 0 0-15,-6 0 0 0,0 0 0 0,5 0 0 16,-5 0 0-16,0-9 0 0,5 9 0 0,-5 0 0 16,0-9 0-16,4 9 0 0,-4 0 0 0,0 0 0 15,5-8 0-15,-5 8 0 0,0 0 0 0,5-9 0 16,-5 9 0-16,0 0 0 0,0-9 0 0,5 9 0 16,-5-9 0-16,0 9 0 0,0-8 0 0,0 8 0 15,0-10 0-15,0 10 0 0,5-8 0 16,-5 8 0-16,0-9 0 0,0 9 0 0,0-8 0 15,0 8 0-15,0-9 0 0,0 9 0 0,0-9 0 16,0 9 0-16,0-9 0 0,0 9 0 0,0-9 0 16,0 0 0-16,0 9 0 0,0-8 0 0,0 8 0 15,0-10 0-15,0 10 0 0,-5-8 0 16,5 8 0-16,0-9 0 0,0 9 0 0,-5-8 0 16,5 8 0-16,0-9 0 0,0 9 0 0,-5-9 0 15,5 9 0-15,-5 0 0 0,5 0 0 0,-4-9 0 16,4 9 0-16,0 0 0 0,-5-9 0 0,5 9 0 15,-5 0 0-15,5 0 0 0,-6 0 0 0,6 0 0 16,-4 0 0-16,4 0 0 0,-5 0 0 0,5 0 0 16,-5 0 0-16,5 9 0 0,-5-9 0 15,0 9-616-15,5-9-1844 0,-5 9 1095 0,5-9-1635 16</inkml:trace>
      </inkml:traceGroup>
    </inkml:traceGroup>
    <inkml:traceGroup>
      <inkml:annotationXML>
        <emma:emma xmlns:emma="http://www.w3.org/2003/04/emma" version="1.0">
          <emma:interpretation id="{A0DF5E43-B008-465F-84AD-86AC932F9399}" emma:medium="tactile" emma:mode="ink">
            <msink:context xmlns:msink="http://schemas.microsoft.com/ink/2010/main" type="paragraph" rotatedBoundingBox="15239,12166 15873,16793 12329,17279 11695,12652" alignmentLevel="1"/>
          </emma:interpretation>
        </emma:emma>
      </inkml:annotationXML>
    </inkml:traceGroup>
    <inkml:traceGroup>
      <inkml:annotationXML>
        <emma:emma xmlns:emma="http://www.w3.org/2003/04/emma" version="1.0">
          <emma:interpretation id="{12BB461F-2D6E-40DC-BC68-A3615B803755}" emma:medium="tactile" emma:mode="ink">
            <msink:context xmlns:msink="http://schemas.microsoft.com/ink/2010/main" type="paragraph" rotatedBoundingBox="11423,13215 11123,17743 7695,17516 7995,12988" alignmentLevel="1"/>
          </emma:interpretation>
        </emma:emma>
      </inkml:annotationXML>
      <inkml:traceGroup>
        <inkml:annotationXML>
          <emma:emma xmlns:emma="http://www.w3.org/2003/04/emma" version="1.0">
            <emma:interpretation id="{D5C35731-14B1-4E17-9B78-4FE24C43DD77}" emma:medium="tactile" emma:mode="ink">
              <msink:context xmlns:msink="http://schemas.microsoft.com/ink/2010/main" type="line" rotatedBoundingBox="11423,13215 11123,17743 7695,17516 7995,12988">
                <msink:destinationLink direction="with" ref="{570FAD48-C8D2-4C35-A8B9-E108ADD9D431}"/>
              </msink:context>
            </emma:interpretation>
          </emma:emma>
        </inkml:annotationXML>
        <inkml:traceGroup>
          <inkml:annotationXML>
            <emma:emma xmlns:emma="http://www.w3.org/2003/04/emma" version="1.0">
              <emma:interpretation id="{D3CE8038-582A-4E10-B922-B4976B6F812B}" emma:medium="tactile" emma:mode="ink">
                <msink:context xmlns:msink="http://schemas.microsoft.com/ink/2010/main" type="inkWord" rotatedBoundingBox="11423,13215 11123,17743 7695,17516 7995,12988"/>
              </emma:interpretation>
              <emma:one-of disjunction-type="recognition" id="oneOf0">
                <emma:interpretation id="interp0" emma:lang="" emma:confidence="0">
                  <emma:literal>*</emma:literal>
                </emma:interpretation>
                <emma:interpretation id="interp1" emma:lang="" emma:confidence="0">
                  <emma:literal>也</emma:literal>
                </emma:interpretation>
                <emma:interpretation id="interp2" emma:lang="" emma:confidence="0">
                  <emma:literal>女</emma:literal>
                </emma:interpretation>
                <emma:interpretation id="interp3" emma:lang="" emma:confidence="0">
                  <emma:literal>口</emma:literal>
                </emma:interpretation>
                <emma:interpretation id="interp4" emma:lang="" emma:confidence="0">
                  <emma:literal>“</emma:literal>
                </emma:interpretation>
              </emma:one-of>
            </emma:emma>
          </inkml:annotationXML>
          <inkml:trace contextRef="#ctx0" brushRef="#br0" timeOffset="-8972.74">193-370 62 0,'0'0'0'0,"-5"0"20"0,5 0 62 0,0 0-27 15,0 0 83-15,0 0-67 0,-5 0 73 16,5 0-56-16,0 0 118 0,0 0-96 0,0 0 126 16,0 0-116-16,0 0 127 0,0 0-124 15,0 0 123-15,0 0-124 0,0 0 118 0,0 0-121 0,0 0 116 16,0 9-116-16,0-9 121 0,0 9-118 16,0-9 124-16,0 9-122 0,0 0 126 0,0-1-124 15,0 1 126-15,0-1-128 0,0 10 120 0,5-9-124 16,-5 0 112-16,0 9-120 0,5-9 105 0,-5-1-111 15,5 9 98-15,-5-7-105 0,0-2 93 0,5 1-99 16,-5 9 87-16,5-10-93 0,-5 1 81 0,0 0-87 16,5-1 77-16,-5-8-81 0,0 9 75 0,0 0-85 15,5-9 52-15,-5 9-76 0,0-9 13 16,0 9-41-16,0-9-10 0,0 0-25 0,0 0-68 16,0 0-43-16,0 0-307 0,0 0-156 0,0 0-1342 15,0 0 1183-15,0 0-323 0,0-9 657 0,0 9-177 16,0-9 298-16,0 0-298 0</inkml:trace>
          <inkml:trace contextRef="#ctx0" brushRef="#br0" timeOffset="-8590.27">203-211 59 0,'0'-10'0'0,"0"2"21"0,-5 8 66 15,5-9-52-15,0 1 21 0,0-1-26 0,-5 0 34 16,5 0-17-16,0 9 81 0,0-9-70 16,0 0 46-16,0 9-39 0,-5-8 87 0,5 8-67 15,0-10 99-15,0 10-88 0,0-8 101 0,0 8-96 16,0 0 104-16,0 0-99 0,0-9 111 0,0 9-110 15,5 0 105-15,-5 0-109 0,0 0 97 0,5 0-103 16,-5-8 93-16,5 8-97 0,-5 0 89 0,5 0-94 16,0 0 83-16,0 0-87 0,-5 0 84 0,5 0-86 15,-1 0 78-15,2 0-82 0,-6 8 76 0,5-8-77 16,-1 0 79-16,2 9-78 0,-6-9 78 16,4 8-76-16,-4-8 82 0,5 10-80 0,-5-10 83 15,5 8-80-15,-5 1 91 0,5-9-87 0,-5 9 94 16,0 0-92-16,0 0 92 0,0 0-91 0,5-9 94 0,-5 8-93 15,0 1 94-15,0-1-92 0,0 2 97 16,0-2-94-16,0-8 102 0,0 9-99 0,0 0 101 16,0 0-101-16,-5-9 99 0,5 8-102 15,0 1 94-15,-5-9-132 0,5 9-8 0,-5-9-39 16,5 8-13-16,-5-8 0 0,1 9 0 0,-2-9 0 16,6 0 0-16,-4 0 0 0,-1 0 0 0,-1 0 0 15,6 0 0-15,-4 0-46 0,4 0-138 0,-5 0-503 16,5 0-1881-16,-5-9 1587 0,5 1-374 0,0-1 678 15,0 9-678-15</inkml:trace>
          <inkml:trace contextRef="#ctx0" brushRef="#br0" timeOffset="-9573.12">15-466 55 0,'0'0'0'0,"0"0"16"0,-5 0 52 0,5-9-32 15,0 9 40-15,0 0-37 0,-5-9 41 0,5 9-37 16,0 0 49-16,0-9-47 0,0 9 39 0,0 0-30 16,-5 0 74-16,5-9-52 0,0 9 96 0,0 0-80 15,0 0 104-15,0 0-94 0,0 0 111 0,0 0-103 16,0 0 116-16,0 0-114 0,0 0 109 0,0 0-111 16,0 0 106-16,0 0-110 0,0-9 106 0,0 9-107 15,0 0 103-15,0 0-104 0,0-8 102 0,5 8-103 16,-5 0 101-16,0-9-102 0,5 9 103 15,-5-8-102-15,5 8 101 0,-5-9-100 0,5 9 108 16,0-9-106-16,0 9 109 0,-1-9-108 0,2 0 105 16,4 9-105-16,-5-8 109 0,-1 8-111 15,6-9 102-15,0 9-106 0,-5-9 98 0,5 0-102 16,0 9 92-16,0-8-97 0,0 8 87 0,0-9-92 16,0 9 81-16,-1 0-85 0,1-9 79 0,5 9-83 15,-5 0 73-15,0-9-78 0,0 9 70 0,0 0-73 16,-1 0 66-16,2 0-98 0,3 0-21 0,-4 0-13 15,0 0-5-15,0 0 0 0,0 0 0 0,0 0 0 16,0 0 0-16,-5 0 0 0,5 0 0 0,-1 0 0 16,-3 0 0-16,4 0 0 0,-6 0 0 0,6 0 0 15,-5 9 0-15,0-9 0 0,5 0 0 0,-5 9 0 16,0-9 0-16,0 9 0 0,0-1 0 16,0 1 0-16,0-9 0 0,-5 9 0 0,5 0 0 15,0-1 0-15,0 1 0 0,-5 0 0 0,4 0 0 16,-4 0 0-16,5-1 0 0,1 9 0 0,-6-8 0 15,4 0 0-15,-4 0 0 0,0 0 0 0,5 8 0 16,-5-8 0-16,5 0 0 0,-5 9 0 16,0-10 0-16,0 10 0 0,5-9 0 0,-5 0 0 0,0 8 0 15,0-8 0-15,0 9 0 0,5-10 0 16,-5 9 0-16,0-7 0 0,0 7 0 0,0-8 0 16,0 0 0-16,0 9 0 0,0-10 0 0,0 1 0 15,0-1 0-15,0 2 0 0,0 7 0 0,0-8 0 16,0 0 0-16,0-1 0 0,-5 1 0 0,5 0 0 15,0-1 0-15,-5 1 0 0,5 0 0 0,0 0 0 16,-5 0 0-16,5 0 0 0,-5 0 0 0,1-1 0 16,4 1 0-16,-6 0 0 0,6-1 0 0,-5 1 0 15,1 0 0-15,4-9 0 0,-5 9 0 0,0-1 0 16,0-8 0-16,5 9 0 0,-5 0 0 0,0-9 0 16,0 9 0-16,0 0 0 0,0-9 0 15,5 9 0-15,-5-9 0 0,0 9 0 0,0-9 0 16,0 0 0-16,0 8 0 0,0-8 0 0,0 9 0 15,-5-9 0-15,6 0 0 0,-2 8 0 0,1-8 0 16,1 9 0-16,-1-9 0 0,0 0 0 0,0 9 0 16,0-9 0-16,0 0 0 0,0 0 0 15,0 9 0-15,0-9 0 0,5 0 0 0,-5 0 0 16,0 9 0-16,0-9 0 0,0 0 0 0,0 0 0 16,0 0 0-16,0 9 0 0,5-9 0 0,-4 0 0 15,-2 0 0-15,2 0 0 0,4 0 0 0,-5 0 0 16,-1 8 0-16,6-8 0 0,-4 0 0 0,4 0 0 15,0 0 0-15,-5 0 0 0,5 0 0 0,0 0 0 16,0 0 0-16,-5 0 0 0,5 0 0 0,0 0 0 16,0 0 0-16,0 0 0 0,0 0 0 0,0 0 0 15,0 0 0-15,0 0 0 0,0 0 0 0,0 0 0 16,0 0 0-16,0 0 0 0,0 0 0 16,0 0 0-16,0 0 0 0,0 0 0 0,0 0 0 0,0 0 0 15,0 9 0-15,0-9 0 0,0 0 0 16,0 0 0-16,0 0 0 0,0 8 0 0,0-8 0 15,0 0 0-15,5 0 0 0,-5 9 0 0,0-9 0 16,0 9 0-16,0-9 0 0,5 9 0 0,-5 0 0 16,0-9 0-16,0 9 0 0,0-1 0 0,4-8 0 15,-4 9 0-15,0 0 0 0,0 0 0 16,6 0 0-16,-6-1 0 0,0 1 0 0,0-9 0 16,5 8 0-16,-5 2 0 0,0-2 0 0,0 1 0 15,4 0 0-15,-4 0 0 0,0 0 0 0,0-1 0 16,0 1 0-16,6 0 0 0,-6-1 0 0,0 2 0 15,0-2 0-15,0 1 0 0,0-9 0 0,0 9 0 16,0 0 0-16,0 0 0 0,0 0 0 0,0-9 0 16,0 8 0-16,0 1 0 0,0-9 0 0,0 8 0 15,0 1 0-15,0-9 0 0,0 9 0 16,0-9 0-16,0 0 0 0,0 9 0 0,0-9 0 16,0 9 0-16,0-9 0 0,0 0 0 0,0 0 0 15,-6 9 0-15,6-9 0 0,0 0 0 0,-4 0 0 0,4 0 0 16,-5 0 0-16,5 0 0 0,-6 0 0 15,2 0 0-15,4 0 0 0,-5 0 0 0,0 0 0 16,5 0 0-16,-5 0 0 0,0 0 0 16,0 0 0-16,0 0 0 0,0 0 0 0,0 0 0 15,0 0 0-15,0 0 0 0,0 0 0 0,0 0 0 16,0 0 0-16,0 0 0 0,0-9 0 0,1 9 0 16,-2 0 0-16,6-9 0 0,-4 9 0 0,-1 0 0 15,5-9 0-15,-5 9 0 0,0-9 0 0,5 9 0 16,-5-9 0-16,5 9 0 0,-5-8 0 0,5 8 0 15,0-9 0-15,-5 9-506 0,5-8-1515 0,0-1 656 16,0 9-2075-16</inkml:trace>
        </inkml:traceGroup>
      </inkml:traceGroup>
      <inkml:traceGroup>
        <inkml:annotationXML>
          <emma:emma xmlns:emma="http://www.w3.org/2003/04/emma" version="1.0">
            <emma:interpretation id="{2D1D7D17-A3D4-40C4-9C3B-E360169D242D}" emma:medium="tactile" emma:mode="ink">
              <msink:context xmlns:msink="http://schemas.microsoft.com/ink/2010/main" type="line" rotatedBoundingBox="15239,12166 15873,16793 12329,17279 11695,12652"/>
            </emma:interpretation>
          </emma:emma>
        </inkml:annotationXML>
        <inkml:traceGroup>
          <inkml:annotationXML>
            <emma:emma xmlns:emma="http://www.w3.org/2003/04/emma" version="1.0">
              <emma:interpretation id="{59152335-E30A-484E-9AD4-825613FF627E}" emma:medium="tactile" emma:mode="ink">
                <msink:context xmlns:msink="http://schemas.microsoft.com/ink/2010/main" type="inkWord" rotatedBoundingBox="15239,12166 15873,16793 12329,17279 11695,12652"/>
              </emma:interpretation>
              <emma:one-of disjunction-type="recognition" id="oneOf1">
                <emma:interpretation id="interp5" emma:lang="" emma:confidence="0">
                  <emma:literal>©</emma:literal>
                </emma:interpretation>
                <emma:interpretation id="interp6" emma:lang="" emma:confidence="0">
                  <emma:literal>世</emma:literal>
                </emma:interpretation>
                <emma:interpretation id="interp7" emma:lang="" emma:confidence="0">
                  <emma:literal>凹</emma:literal>
                </emma:interpretation>
                <emma:interpretation id="interp8" emma:lang="" emma:confidence="0">
                  <emma:literal>@</emma:literal>
                </emma:interpretation>
                <emma:interpretation id="interp9" emma:lang="" emma:confidence="0">
                  <emma:literal>出</emma:literal>
                </emma:interpretation>
              </emma:one-of>
            </emma:emma>
          </inkml:annotationXML>
          <inkml:trace contextRef="#ctx0" brushRef="#br0" timeOffset="-3316.45">554-659 116 0,'0'0'0'0,"0"0"27"15,0 0 85-15,0 0-55 0,0-9 59 0,0 9-56 16,0 0 65-16,0 0-68 0,0 0 43 0,0 0-41 16,0 0 73-16,0 0-64 0,0 0 76 0,0 0-68 15,0 9 84-15,0-9-75 16,0 8 95-16,0-8-86 0,0 9 102 0,0 0-94 15,0 0 111-15,0 0-106 0,0-1 108 0,0 1-108 16,0 9 106-16,0-10-107 0,0 10 103 0,0-9-105 16,0 8 100-16,0-8-103 0,5 8 101 0,-5 1-101 15,0 0 99-15,0-1-102 0,5 1 98 0,-5-1-98 16,0 1 99-16,0 0-98 0,5-1 101 0,-5 1-101 16,0-1 101-16,5 0-99 0,-5 10 104 0,0-9-103 15,0 0 100-15,0-1-101 0,5 1 100 0,-5-1-100 16,0 1 99-16,0-1-101 0,0 0 98 0,5 1-100 15,-5 0 94-15,0 0-97 0,0-1 93 0,0 0-98 16,0 1 83-16,5-9-87 0,-5 8 84 0,0-8-90 16,0 9 68-16,0-9-110 0,0 8-37 0,5-8 0 15,-5 8 0-15,0-8 0 0,0 0 0 16,0 0 0-16,0 8 0 0,0-8 0 0,5-1 0 16,-5 1 0-16,0 0 0 0,0 0 0 0,0-9 0 15,5 9 0-15,-5 0 0 0,0-1 0 16,0 1 0-16,0-9 0 0,5 9 0 0,-5 0 0 15,0 0 0-15,0-9 0 0,5 8 0 0,-5 1 0 16,0-9 0-16,0 8 0 0,5 2 0 0,-5-10 0 16,0 8 0-16,0-8 0 0,4 9 0 0,-4-9 0 15,0 9 0-15,0-9 0 0,6 9 0 0,-6-9 0 16,0 9 0-16,4-9 0 0,-4 8 0 0,0-8 0 16,0 0 0-16,6 9 0 0,-6-9 0 0,0 0 0 15,5 9 0-15,-5-9 0 0,0 0 0 0,0 0 0 16,4 8 0-16,-4-8 0 0,0 0 0 0,5 0 0 15,-5 10 0-15,0-10 0 0,5 0 0 0,-5 0 0 16,0 0 0-16,5 0 0 0,-5 0 0 0,5 0 0 16,-5 0 0-16,5 0 0 0,-5 0 0 0,5 0 0 15,0 0 0-15,-5 0 0 0,5 0 0 0,0 0 0 16,-5 0 0-16,5 0 0 0,0 0 0 16,-5 0 0-16,5 0 0 0,0 0 0 0,0 0 0 15,-5 0 0-15,5 0 0 0,0 0 0 0,-1-10 0 0,-4 10 0 16,5 0 0-16,0 0 0 15,1 0 0-15,-6 0 0 0,4-8 0 0,2 8 0 16,-2 0 0-16,-4 0 0 0,5 0 0 0,0-9 0 16,0 9 0-16,-5 0 0 0,5 0 0 0,-5 0 0 15,5 0 0-15,0 0 0 0,-5-9 0 0,5 9 0 16,-5 0 0-16,0 0 0 0,5 0 0 0,-5 0 0 16,0 0 0-16,0-8 0 0,4 8 0 0,-4 0 0 15,0 0 0-15,0 0 0 0,0-9 0 0,0 9 0 16,0 0 0-16,0 0 0 0,0-9 0 0,0 9 0 15,0 0 0-15,0-9 0 0,-4 9 0 0,4 0 0 16,0-9 0-16,0 9 0 0,0 0 0 0,0-8 0 16,0 8 0-16,-5-10 0 0,5 10 0 0,0 0 0 15,0-8 0-15,0 8 0 0,-5-9 0 0,5 9 0 16,0-8 0-16,0 8 0 0,0 0 0 0,0-9 0 16,0 9 0-16,0-9 0 0,0 9 0 15,-5-9 0-15,5 0 0 0,0 9 0 0,0-8 0 16,0 8 0-16,0-9 0 0,0 9 0 15,0-9 0-15,0 9 0 0,0-9 0 0,0 0 0 16,0 9 0-16,0-9 0 0,0 9 0 0,0-8 0 16,0-1 0-16,0 9 0 0,0-8 0 0,0 8 0 15,0-9 0-15,0 0 0 0,0 9 0 0,0-9 0 16,0 9 0-16,0-9 0 0,0 9 0 0,0-9 0 16,0 9 0-16,0 0 0 0,0-8 0 0,0 8 0 15,0 0 0-15,0-9 0 0,0 9 0 0,0 0 0 16,0 0 0-16,0-8 0 0,0 8 0 0,0 0 0 15,0 0 0-15,0 0 0 0,0 0 0 0,0-9 0 16,0 9 0-16,0 0 0 0,0 0 0 0,0 0 0 16,0-9 0-16,0 9 0 0,5 0 0 0,-5 0 0 15,0-9 0-15,0 9 0 0,0 0 0 0,0 0 0 16,0 0 0-16,0 0 0 0,5-9 0 16,-5 9 0-16,0 0 0 0,0 0 0 0,5 0 0 0,-5-9 0 15,0 9 0-15,0 0 0 0,4 0 0 16,-4 0 0-16,6 0 0 0,-6-9 0 0,5 9 0 15,-5 0 0-15,5 0 0 0,-5 0 0 16,5 0 0-16,-5 0 0 0,5 0 0 0,-5 0 0 16,4 0 0-16,-4 0 0 0,5 0 0 0,-5 0 0 15,5 0 0-15,-5 9 0 0,0-9 0 0,5 0 0 16,-5 0 0-16,5 0 0 0,-5 9 0 0,0-9 0 16,5 0 0-16,-5 9 0 0,0-9 0 0,0 0 0 15,5 9 0-15,-5-9 0 0,0 0 0 0,0 9 0 16,5-9 0-16,-5 0 0 0,0 9 0 0,5-9 0 15,-5 0 0-15,0 8 0 0,0-8 0 0,0 9 0 16,0-9 0-16,5 0 0 0,-5 8 0 0,0-8 0 16,0 9 0-16,0-9 0 0,0 0 0 0,0 9 0 15,0-9 0-15,0 9 0 0,0-9 0 16,0 9 0-16,5-9 0 0,-5 9 0 0,0-9 0 16,0 8 0-16,0-8 0 0,0 9 0 0,0-1 0 15,0-8 0-15,0 9 0 0,0-9 0 0,0 9 0 16,0 0 0-16,0-9 0 0,0 9 0 0,0-9 0 15,0 9 0-15,0-9 0 0,0 8 0 16,0-8 0-16,0 9 0 0,0-9 0 0,0 9 0 16,0-9 0-16,0 9 0 0,0-9 0 0,0 0 0 15,0 9 0-15,0-9 0 0,0 8 0 0,0-8 0 16,0 0 0-16,0 9 0 0,0-9 0 0,0 0 0 16,0 8 0-16,0-8 0 0,0 0 0 0,0 0 0 15,0 0 0-15,0 10 0 0,0-10 0 0,0 0 0 16,0 0 0-16,0 8 0 0,0-8 0 0,5 0 0 15,-5 0 0-15,0 0 0 0,0 9 0 0,0-9 0 16,0 0 0-16,0 0 0 0,0 0 0 16,0 0 0-16,0 9 0 0,0-9 0 0,0 0 0 0,0 0 0 15,0 0 0-15,0 0 0 0,5 0 0 0,-5 0 0 16,0 0 0-16,0 0 0 0,0 0 0 0,5 0 0 16,-5 0 0-16,0 9 0 0,0-9 0 15,5 0 0-15,-5 0 0 0,0 0 0 0,5 0 0 16,-5 0 0-16,0 0 0 0,4 0 0 0,-4 0 0 15,0 0 0-15,5 0 0 0,-5 0 0 0,0 0 0 16,5 0 0-16,-5 0 0 0,6 0 0 16,-6 0 0-16,4 0 0 0,-4 0 0 0,0 0 0 15,6 0 0-15,-6 0 0 0,4 0 0 0,-4 0 0 16,5 0 0-16,-5 0 0 0,5 0 0 0,-5 0 0 16,5 0 0-16,-5 0 0 0,5 0 0 0,-5 0 0 15,5 0 0-15,-5 0 0 0,5 0 0 0,-5 0 0 16,0 0 0-16,5 0 0 0,-5 0 0 0,5 0 0 15,-5 0 0-15,0 0 0 0,5 0 0 0,-5 0 0 16,5 0 0-16,-5 0 0 0,0 0 0 0,5 0 0 16,-5 0 0-16,5 0 0 0,-5 0 0 0,0 0 0 15,5-9 0-15,-5 9 0 0,5 0 0 16,-5 0 0-16,4 0 0 0,-4 0 0 0,0 0 0 0,6 0 0 16,-6 0 0-16,0 0 0 0,4-9 0 15,-4 9 0-15,0 0 0 0,0 0 0 0,5 0 0 16,-5 0 0-16,0 0 0 0,5 0 0 0,-5 0 0 15,0 0 0-15,0-9 0 0,5 9 0 0,-5 0 0 16,0 0 0-16,0 0 0 0,5 0 0 16,-5-8 0-16,0 8 0 0,5 0 0 0,-5 0 0 15,0-10 0-15,0 10 0 0,0 0 0 0,0-8 0 16,5 8 0-16,-5 0 0 0,0 0 0 0,0-9 0 16,0 9 0-16,0 0 0 0,0-8 0 0,5 8 0 15,-5-9 0-15,0 9 0 0,0-9 0 0,0 9 0 16,0-9 0-16,0 9 0 0,0-9 0 0,0 9 0 15,0-8 0-15,0 8 0 0,5-9 0 0,-5 0 0 16,0 9 0-16,0-9 0 0,0 9 0 0,0-9 0 16,0 9 0-16,0-9 0 0,0 9 0 0,0-8 0 15,0-1 0-15,0 9 0 0,0-8 0 0,0-1 0 16,0 9 0-16,0-9 0 0,5 0 0 16,-5 9 0-16,0-9 0 0,0 0 0 0,0 1 0 15,0 8 0-15,0-9 0 0,0 1 0 0,0-1 0 16,0 0 0-16,0 9 0 0,0-9 0 0,0 0 0 15,0 0 0-15,0 0 0 0,0 1 0 16,0-1 0-16,0 0 0 0,0 0 0 0,0 1 0 16,0-1 0-16,0 0 0 0,0 1 0 0,0-1 0 15,0 0 0-15,0 0 0 0,0 0 0 0,0 0 0 16,0 0 0-16,0 1 0 0,-5-1 0 0,5 0 0 16,0 1 0-16,0-1 0 0,0 0 0 0,0 0 0 15,0 1 0-15,0-2 0 0,0 2 0 0,-5-1 0 16,5 1 0-16,0-10 0 0,0 9 0 0,0 0 0 15,0 0 0-15,0 1 0 0,0-2 0 0,-5 2 0 16,5-1 0-16,0-8 0 0,0 8 0 0,0 0 0 16,0 0 0-16,0 1 0 0,0-1 0 0,-5 0 0 15,5 0 0-15,0 9 0 0,0-9 0 0,0 1 0 16,0-1 0-16,0 0 0 0,0 0 0 0,0 9 0 16,0-9 0-16,0 1 0 0,-5-1 0 0,5 0 0 15,0 0 0-15,0 9 0 0,0-9 0 0,0 0 0 16,0 1 0-16,0-1 0 0,0 1 0 15,0-1 0-15,-5 9 0 0,5-9 0 0,0 0 0 16,0 0 0-16,0 1 0 0,0-1 0 16,0 0 0-16,0 9 0 0,-5-9 0 0,5 1 0 15,0-1 0-15,0 9 0 0,0-9 0 0,0 0 0 16,0 9 0-16,0-9 0 0,-5 1 0 0,5-1 0 16,0 9 0-16,0-9 0 0,0 0 0 0,0 9 0 15,0-9 0-15,-5 1 0 0,5 8 0 0,0-9 0 16,0 0 0-16,0 9 0 0,-4-9 0 0,4 9 0 15,0-8 0-15,0 8 0 0,-6-9 0 0,6 9 0 16,0-9 0-16,-4 9 0 0,4-9 0 0,0 9 0 16,0-9 0-16,-5 9 0 0,5 0 0 0,0-9 0 15,-5 9 0-15,5-8 0 0,0 8 0 0,-5-9 0 16,5 9 0-16,-5-9 0 0,5 9 0 0,0-8 0 16,-5 8 0-16,5 0 0 0,-5-9 0 0,5 9 0 15,-5-9 0-15,0 9 0 0,5 0 0 0,-5-9 0 16,5 9 0-16,-5 0 0 0,5-9 0 15,-5 9 0-15,5 0 0 0,-5 0 0 0,5 0 0 16,-5 0 0-16,5-9 0 0,-5 9 0 0,5 0 0 16,-4 0 0-16,4 0 0 0,-6 0 0 0,6 0 0 15,0 0 0-15,-4 0 0 0,4 0 0 16,-6 0 0-16,6 0 0 0,-5 0 0 0,5 0 0 16,-5 0 0-16,5 0 0 0,0 0 0 0,-4 0 0 15,4 0 0-15,-5 9 0 0,5-9 0 0,-5 0 0 16,5 0 0-16,0 0 0 0,-5 0 0 0,5 0 0 15,-5 9 0-15,5-9 0 0,0 0 0 0,-5 0 0 16,5 0 0-16,-5 0 0 0,5 0 0 0,0 9 0 16,-5-9 0-16,5 0 0 0,0 0 0 0,-5 0 0 15,5 0 0-15,0 0 0 0,0 0 0 0,-5 0 0 16,5 0 0-16,0 0 0 0,0 0 0 0,0 0 0 16,0 0 0-16,-5 0 0 0,5 0 0 0,0 0 0 15,0 0 0-15,0 0 0 0,0 0 0 16,0 0 0-16,0 0 0 0,0 9 0 0,0-9 0 0,0 0 0 15,0 0 0-15,-5 0 0 0,5 0 0 16,0 0 0-16,0 9 0 0,0-9 0 0,0 0 0 16,0 0 0-16,-5 0 0 0,5 0 0 0,0 8 0 15,0-8 0-15,0 0 0 0,0 0 0 16,0 0 0-16,0 0 0 0,0 9 0 0,0-9 0 16,-5 0 0-16,5 0 0 0,0 9 0 0,0-9 0 15,0 0 0-15,0 0 0 0,0 8 0 0,0-8 0 16,0 9 0-16,0-9 0 0,0 0 0 0,0 9 0 15,0-9 0-15,0 9 0 0,0-9 0 0,0 9 0 16,0-9 0-16,0 9 0 0,0-9 0 0,0 8 0 16,0-8 0-16,0 9 0 0,0 0 0 0,0-9 0 15,0 9 0-15,0-9 0 0,0 8 0 0,0 1 0 16,0-9 0-16,0 9 0 0,0 0 0 16,0 0 0-16,0-9 0 0,0 8 0 0,0 1 0 0,0 0 0 15,0-9 0-15,0 9 0 0,0 0 0 16,0-9 0-16,0 8 0 0,0 1 0 0,0-9 0 15,0 9 0-15,0 0 0 0,0-1 0 0,0-8 0 16,0 9 0-16,0 0 0 0,0-9 0 0,0 9 0 16,0 0 0-16,0-9 0 0,0 8 0 15,0 1 0-15,0-9 0 0,0 8 0 0,0-8 0 16,0 9 0-16,0 0 0 0,0-9 0 0,0 9 0 16,0-9 0-16,0 9 0 0,0-9 0 0,0 9 0 15,0-9 0-15,0 8 0 0,0 1 0 0,0-9 0 16,0 9 0-16,0-9 0 0,0 9 0 0,0-9 0 15,0 0 0-15,0 9 0 0,0-9 0 0,0 8 0 16,0-8 0-16,0 9 0 0,-5-9 0 0,5 0 0 16,0 9 0-16,0-9 0 0,0 9 0 0,0-9 0 15,0 0 0-15,0 0 0 0,0 9 0 0,0-9 0 16,0 0 0-16,0 0 0 0,0 0 0 0,0 8 0 16,0-8 0-16,-5 0 0 0,5 0 0 0,0 0 0 15,0 9 0-15,0-9 0 0,-4 0 0 16,4 0 0-16,0 0 0 0,0 0 0 0,0 9 0 15,-5-9 0-15,5 0 0 0,0 0 0 0,0 0 0 16,-5 0 0-16,5 0 0 0,0 0 0 0,0 0 0 16,-5 9 0-16,5-9 0 0,0 0 0 15,-5 0 0-15,5 0 0 0,0 0 0 0,-6 0 0 16,6 0 0-16,0 0 0 0,-4 0 0 0,4 0 0 16,0 0 0-16,-5 0 0 0,5 0 0 0,0 0 0 15,-5 0 0-15,5 0 0 0,0 0 0 0,-5 0 0 16,5-9 0-16,0 9 0 0,-5 0 0 0,5 0 0 15,0 0 0-15,0-9 0 0,-5 9 0 0,5 0 0 16,0-9 0-16,0 9 0 0,-5 0 0 0,5-8 0 16,0 8 0-16,0 0 0 0,0-9 0 0,-5 9 0 15,5 0 0-15,0-9 0 0,0 9 0 0,0 0 0 16,0-9 0-16,0 9 0 0,-5 0 0 16,5-9 0-16,0 9 0 0,0 0 0 0,0-8 0 0,0 8 0 15,0 0 0-15,0-9 0 0,0 9 0 16,0 0 0-16,0-9 0 0,0 9 0 0,0 0 0 15,0-9 0-15,0 9 0 0,0 0 0 0,0 0 0 16,0-9 0-16,0 9 0 0,0 0 0 0,0-8 0 16,0 8 0-16,5 0 0 0,-5 0 0 0,0-9 0 15,0 9 0-15,0 0 0 0,0-9 0 16,0 9 0-16,5 0 0 0,-5-9 0 0,0 9 0 16,0 0 0-16,0-9 0 0,0 9 0 0,5 0 0 15,-5-9 0-15,0 9 0 0,0-8 0 0,0 8 0 16,5-9 0-16,-5 9 0 0,0 0 0 0,0-8 0 15,0 8 0-15,0-9 0 0,0 9 0 0,0 0 0 16,0-9 0-16,0 9 0 0,0-9 0 0,0 9 0 16,0-9 0-16,0 9 0 0,0-8 0 0,0 8 0 15,0-9 0-15,0 9 0 0,0-9 0 0,0 9 0 16,0-9 0-16,0 1 0 0,0 8 0 0,0-9 0 16,0 9 0-16,0-9 0 0,0 9 0 15,-5-9 0-15,5 9 0 0,0-9 0 0,0 9 0 16,0-8 0-16,0 8 0 0,-5-9 0 0,5 9 0 15,0-9 0-15,0 9 0 0,0-9 0 0,-5 9 0 16,5-9 0-16,0 9 0 0,0 0 0 0,0-8 0 16,-5 8 0-16,5-9 0 0,0 9 0 15,0 0 0-15,-4-9 0 0,4 9 0 0,0 0 0 16,0 0 0-16,-6-9 0 0,6 9 0 0,0 0 0 16,-4 0 0-16,4-8 0 0,0 8 0 0,0 0 0 15,-6 0 0-15,6 0 0 0,0-9 0 0,0 9 0 16,-5 0 0-16,5 0 0 0,0 0 0 0,0 0 0 15,-5 0 0-15,5 0 0 0,0 0 0 0,0-9 0 16,-4 9 0-16,4 0 0 0,0 0 0 0,0 0 0 16,0 0 0-16,-5 0 0 0,5 0 0 0,0 0 0 15,-5 0 0-15,5 0 0 0,0 0 0 0,0 0 0 16,-5 0 0-16,5 0 0 0,0 0 0 0,-5 0 0 16,5 0 0-16,0 0 0 0,-5 0 0 15,5 0 0-15,-5 0 0 0,5 0 0 0,0 0 0 0,-5 0 0 16,5 0 0-16,-5 0 0 0,5 0 0 15,-5 0 0-15,5 0 0 0,-5 0 0 0,5 0 0 16,-5 0 0-16,5 0 0 0,-5 0 0 0,5 0 0 16,-5 0 0-16,5 0 0 0,0 9 0 15,-5-9 0-15,5 0 0 0,0 0 0 0,-5 0 0 16,5 0 0-16,0 0 0 0,-5 0 0 0,5 0 0 16,0 0 0-16,-4 0 0 0,4 0 0 0,0 9 0 15,-5-9 0-15,5 0 0 0,0 0 0 0,0 0 0 16,-6 0 0-16,6 8 0 0,0-8 0 0,-4 0 0 15,4 0 0-15,0 0 0 0,-6 0 0 0,6 9 0 16,0-9 0-16,0 0 0 0,0 0 0 0,-4 0 0 16,4 0 0-16,0 0 0 0,-5 9 0 0,5-9 0 15,0 0 0-15,0 0 0 0,-5 0 0 0,5 0 0 16,0 9 0-16,0-9 0 0,0 0 0 0,-5 0 0 16,5 0 0-16,0 0 0 0,0 8 0 0,0-8 0 15,0 0 0-15,0 0 0 0,-5 0 0 0,5 0 0 16,0 0 0-16,0 0 0 0,0 0 0 0,0 0 0 15,0 9 0-15,0-9 0 0,0 0 0 16,-5 0 0-16,5 0 0 0,0 0 0 0,0 0 0 16,0 9 0-16,0-9 0 0,0 0 0 0,0 0 0 15,-5 0 0-15,5 0 0 0,0 0 0 0,0 9 0 16,0-9 0-16,0 0 0 0,0 0 0 0,0 0 0 16,-5 0 0-16,5 0 0 0,0 0 0 0,0 9 0 15,0-9 0-15,0 0 0 0,0 0 0 16,0 0 0-16,-5 0 0 0,5 8 0 0,0-8 0 15,0 0 0-15,0 0 0 0,0 0 0 0,0 9 0 16,0-9 0-16,0 0 0 0,-5 0 0 0,5 0 0 16,0 9 0-16,0-9 0 0,0 0 0 0,0 0 0 15,0 0 0-15,-5 9 0 0,5-9 0 0,0 0 0 16,0 0 0-16,0 0 0 0,0 9 0 0,0-9 0 16,0 0 0-16,0 0 0 0,0 0 0 0,-5 8 0 15,5-8 0-15,0 0 0 0,0 0 0 0,0 0 0 16,0 9 0-16,0-9 0 0,0 0 0 15,0 0 0-15,0 0 0 0,0 9 0 0,0-9 0 16,0 0 0-16,0 0 0 0,0 0 0 0,0 9 0 16,0-9 0-16,0 0 0 0,0 0 0 0,0 8 0 15,0-8 0-15,0 0 0 0,0 9 0 0,0-9 0 16,0 0 0-16,0 9 0 0,0-9 0 16,0 9 0-16,0-9 0 0,5 0 0 0,-5 9 0 15,0-9 0-15,0 8 0 0,0-8 0 0,0 9 0 16,0-9 0-16,0 8 0 0,0-8 0 0,0 9 0 15,0-9 0-15,0 9 0 0,0 0 0 0,0-9-389 16,0 9-1165-16,0 0 189 0,0-1-2542 0</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1:44.557"/>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570FAD48-C8D2-4C35-A8B9-E108ADD9D431}" emma:medium="tactile" emma:mode="ink">
          <msink:context xmlns:msink="http://schemas.microsoft.com/ink/2010/main" type="inkDrawing" rotatedBoundingBox="7915,13495 8721,17282 8431,17344 7626,13557" semanticType="underline" shapeName="Other">
            <msink:sourceLink direction="with" ref="{D5C35731-14B1-4E17-9B78-4FE24C43DD77}"/>
          </msink:context>
        </emma:interpretation>
      </emma:emma>
    </inkml:annotationXML>
    <inkml:trace contextRef="#ctx0" brushRef="#br0">-89 432 58 0,'-6'-9'0'0,"6"9"16"0,0-9 48 0,0 9-29 16,-5 0 43-16,5-8-40 0,0 8 38 0,0 0-29 16,0-9 67-16,0 9-55 0,-5 0 62 0,5 0-44 15,0-9 108-15,0 9-83 0,0 0 118 0,0 0-103 16,0 0 128-16,0 0-121 0,0 0 125 0,0 0-126 15,0 0 121-15,0 0-124 0,0 0 116 16,0 0-121-16,0 9 112 0,0-9-113 0,0 9 115 0,0-9-111 16,0 8 126-16,0 1-119 0,0 8 133 15,0-8-123-15,0 9 147 0,0-1-136 0,0 1 156 16,0 0-149-16,0-1 155 0,0 1-153 16,0 9 153-16,5-1-154 0,-5-9 150 0,0 9-155 15,5 1 147-15,-5-2-151 0,6 2 139 0,-6-1-145 16,5 1 130-16,-5 8-139 0,5-9 121 0,0 1-182 15,1-1-42-15,-6 9-20 0,5-8-7 0,0-1 0 16,0 9 0-16,0-8 0 0,0-1 0 0,0-1 0 16,0-7 0-16,-5 8 0 0,5-8 0 0,1 8 0 15,-1-8 0-15,0-1 0 0,0 1 0 0,-5-1 0 16,6-8 0-16,-1 9 0 0,-5-9 0 0,5-1 0 16,-5 2 0-16,6-2 0 0,-6 1 0 15,5-9 0-15,-5 0 0 0,0 0-595 0,0 0-1785 16,0-9 1400-16,0 9-560 0,0-18 769 15,0 10-769-15</inkml:trace>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1:57.927"/>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2EE1FA6D-6AE5-4D19-9429-244D72A0343F}" emma:medium="tactile" emma:mode="ink">
          <msink:context xmlns:msink="http://schemas.microsoft.com/ink/2010/main" type="inkDrawing" rotatedBoundingBox="21681,12338 22029,17004 21607,17035 21260,12369" semanticType="callout" shapeName="Other">
            <msink:sourceLink direction="with" ref="{8A776DFE-01D1-4C7A-95CF-5241CBFB8CC7}"/>
          </msink:context>
        </emma:interpretation>
      </emma:emma>
    </inkml:annotationXML>
    <inkml:trace contextRef="#ctx0" brushRef="#br0">24-2 31 0,'0'0'0'0,"0"0"18"16,0 0 54-16,0 0-28 0,0 0 60 0,0-9-55 15,0 9 39-15,0 0-35 16,0 0 67-16,0 0-42 0,0 0 117 0,0 0-92 16,0 0 113-16,0 0-105 0,0 0 113 0,0 0-113 15,0 0 109-15,0 0-111 0,0 9 103 0,0-9-107 16,-5 0 103-16,5 0-105 0,0 8 105 0,0 1-105 15,0-9 103-15,-5 9-102 0,5 0 107 0,0-9-103 16,0 9 115-16,0-1-108 0,-5 1 121 0,5-1-115 16,0 10 127-16,0-9-120 0,0 0 140 0,0-1-131 15,-5 10 143-15,5-10-138 0,0 10 146 0,0-9-144 16,0 8 147-16,0 1-146 0,0-9 144 16,0 8-144-16,0 0 146 0,0 1-148 0,0-1 137 15,0 1-141-15,0 0 139 0,0-2-162 16,0 2 68-16,0 0-138 0,0-1-46 0,0 1 0 15,0-1 0-15,0 1 0 0,0 0 0 0,0 8 0 16,0-9 0-16,5 1 0 0,-5-1 0 0,0 1 0 16,0 0 0-16,0-1 0 0,0 0 0 0,0 1 0 15,0-1 0-15,0 1 0 0,5-1 0 0,-5 0 0 16,0 1 0-16,0 0 0 0,0-1 0 0,0 1 0 16,0-1 0-16,0 0 0 0,5-8 0 0,-5 9 0 15,0-1 0-15,0-8 0 0,0 9 0 0,0-1 0 16,5-8 0-16,-5 8 0 0,0-8 0 0,5 9 0 15,-5-10 0-15,0 9 0 0,0-8 0 0,5 0 0 16,-5 9 0-16,5-10 0 0,-5 1 0 0,0 0 0 16,5 0 0-16,-5 0 0 0,5-1 0 0,-5 1 0 15,5-1 0-15,-5 1 0 0,5 0 0 0,-5 0 0 16,5 0 0-16,-5-1 0 0,5 1 0 0,-5-9 0 16,5 9 0-16,-5 0 0 0,5-9 0 15,-5 8 0-15,5-8 0 0,-5 0-529 16,5 0-1583-16,-5 0 747 0,0 0-1983 0</inkml:trace>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2:08.606"/>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D330B196-CB2C-4C9F-9911-F7BAB6B7EC97}" emma:medium="tactile" emma:mode="ink">
          <msink:context xmlns:msink="http://schemas.microsoft.com/ink/2010/main" type="inkDrawing" rotatedBoundingBox="26853,17054 26899,12270 30230,12301 30185,17086" shapeName="Other"/>
        </emma:interpretation>
      </emma:emma>
    </inkml:annotationXML>
    <inkml:trace contextRef="#ctx0" brushRef="#br0">0-2 77 0,'0'0'0'0,"0"0"20"0,0 0 60 0,0 0-36 16,0 0 55-16,0 0-53 0,0 0 41 15,0 0-25-15,0 0 98 0,0 0-72 0,0 0 107 16,5 0-95-16,-5 0 104 0,0 0-100 0,0 0 108 16,0 0-103-16,5 0 115 0,-5 0-110 0,0 0 118 15,5 0-116-15,-5 0 116 0,5 0-114 0,-5 0 122 16,5 0-118-16,-5 0 125 0,5 0-120 16,0 0 136-16,0 0-130 0,-5 0 137 0,5 0-134 15,0 0 136-15,0 0-136 0,0 0 136 0,0 0-136 16,0 0 136-16,0 0-135 0,5 0 141 0,-5 9-144 15,0-9 124-15,0 0-132 0,5 0 120 0,-5 0-127 16,0 0 113-16,5 8-120 0,-5-8 104 0,0 0-111 16,5 0 97-16,-5 0-104 0,0 10 92 0,5-10-98 15,-5 0 87-15,0 0-122 0,5 8-9 0,-4-8-35 16,3 0-13-16,-4 0 0 0,0 9 0 0,6-9 0 16,-7 0 0-16,6 9 0 0,-4-9 0 15,4 0 0-15,-6 0 0 0,1 9 0 0,6-9 0 16,-7 0 0-16,2 0 0 0,4 0 0 0,-5 9 0 15,0-9 0-15,-1 0 0 0,1 0 0 0,1 0 0 16,-1 0 0-16,0 8 0 0,0-8 0 16,-1 0 0-16,2 0 0 0,-1 0 0 0,0 0 0 15,0 0 0-15,-5 0 0 0,4 0 0 0,2 0 0 16,-1 0 0-16,0 9 0 0,-5-9 0 0,4 0 0 16,2 0 0-16,-2 0 0 0,-4 0 0 0,6 0 0 15,-1 9 0-15,-5-9 0 0,5 0 0 0,-1 0 0 16,-4 0 0-16,6 0 0 0,-6 0 0 0,5 0 0 15,-5 0 0-15,0 0 0 0,5 0 0 0,-5 0 0 16,5 8 0-16,-5-8 0 0,0 0 0 0,5 0 0 16,-5 0 0-16,0 0 0 0,0 0 0 0,4 0 0 15,-4 9 0-15,0-9 0 0,0 0 0 16,0 0 0-16,6 0 0 0,-6 0 0 0,0 9 0 16,0-9 0-16,5 0 0 0,-5 9 0 0,0-9 0 15,0 0 0-15,0 9 0 0,5-9 0 0,-5 9 0 16,0-9 0-16,0 9 0 0,0-9 0 0,5 8 0 15,-5-8 0-15,0 9 0 0,0-9 0 0,0 9 0 16,0 0 0-16,0 0 0 0,5-9 0 0,-5 8 0 16,0 1 0-16,0 0 0 0,0 0 0 15,0-9 0-15,0 9 0 0,0 0 0 0,0-1 0 16,0 1 0-16,0 0 0 0,0-9 0 0,0 9 0 16,0-1 0-16,0 1 0 0,0 0 0 0,0-9 0 15,0 9 0-15,0 0 0 0,0-9 0 0,-5 9 0 16,5-1 0-16,0-8 0 0,0 9 0 0,0-9 0 15,0 9 0-15,0-9 0 0,0 0 0 0,-5 9 0 16,5-9 0-16,0 0 0 0,0 9 0 0,0-9 0 16,0 0 0-16,-5 8 0 0,5-8 0 0,0 0 0 15,0 9 0-15,0-9 0 0,-5 0 0 0,5 0 0 16,0 9 0-16,-6-9 0 0,6 0 0 0,0 0 0 16,-4 9 0-16,4-9 0 0,-5 0 0 15,5 0 0-15,-5 9 0 0,5-9 0 0,-5 0 0 16,5 0 0-16,-5 9 0 0,5-9 0 0,-6 0 0 15,6 0 0-15,-4 0 0 0,-1 0 0 0,5 0 0 16,-5 0 0-16,-1 0 0 0,6 0 0 0,-4 0 0 16,-2 0 0-16,2 0 0 0,4 0 0 15,-5-9 0-15,0 9 0 0,-1 0 0 0,2 0 0 16,-1 0 0-16,5-9 0 0,-5 9 0 0,0 0 0 16,-1 0 0-16,2-9 0 0,-1 9 0 0,0 0 0 15,0 0 0-15,-1 0 0 0,6 0 0 0,-5-9 0 16,1 9 0-16,-1 0 0 0,5 0 0 0,-5 0 0 15,-1 0 0-15,6 0 0 0,-4-9 0 0,-2 9 0 16,6 0 0-16,-4 0 0 0,4 0 0 0,-6 0 0 16,1 0 0-16,5 0 0 0,-5 0 0 0,5 0 0 15,-4 0 0-15,-2 0 0 0,6 0 0 0,-4 0 0 16,4 0 0-16,-6 0 0 0,6 0 0 0,-5 0 0 16,5 0 0-16,0 0 0 0,-5 0 0 15,5 0 0-15,-4 0 0 0,4 0 0 0,-6 0 0 16,6 0 0-16,0 0 0 0,-5 0 0 0,5 0 0 15,-5 0 0-15,5 0 0 0,0 0 0 0,0 0 0 16,-5 0 0-16,5 0 0 0,0 0 0 0,0 0 0 16,-5 0 0-16,5 0 0 0,0 9 0 15,0-9 0-15,0 0 0 0,0 0 0 0,-4 0 0 16,4 9 0-16,0-9 0 0,0 0 0 0,0 0 0 16,0 9 0-16,0-9 0 0,-6 9 0 0,6-9 0 15,0 0 0-15,0 9 0 0,0-9 0 0,0 8 0 16,0-8 0-16,0 9 0 0,0-9 0 0,0 9 0 15,0-9 0-15,0 9 0 0,0 0 0 0,0-9 0 16,0 9 0-16,0-9 0 0,0 8 0 0,0 1 0 16,0-9 0-16,0 9 0 0,0-9 0 0,0 9 0 15,0-9 0-15,0 0 0 0,0 8 0 0,0-8 0 16,0 0 0-16,0 9 0 0,0-9 0 0,0 0 0 16,0 0 0-16,0 0 0 0,6 0 0 15,-6 9 0-15,0-9 0 0,4 0 0 0,-4 0 0 16,0 0 0-16,5 0 0 0,-5 0 0 0,5 0 0 15,-5 0 0-15,5 0 0 0,0 0 0 0,-5 0 0 16,6 0 0-16,-2-9 0 0,1 9 0 0,-5 0 0 16,5 0 0-16,1 0 0 0,-2 0 0 15,2-9 0-15,-6 9 0 0,4 0 0 0,1 0 0 16,0 0 0-16,-5 0 0 0,6 0 0 0,-2 0 0 16,-4 0 0-16,6 0 0 0,-2 0 0 0,-4 0 0 15,6 0 0-15,-6 0 0 0,5 0 0 0,0 0 0 16,-5 0 0-16,4 0 0 0,-4 9 0 0,5-9 0 15,-5 0 0-15,6 0 0 0,-6 0 0 0,5 0 0 16,-5 0 0-16,5 0 0 0,-5 0 0 0,5 0 0 16,-5 0 0-16,0 9 0 0,0-9 0 15,4 0 0-15,-4 0 0 0,0 0 0 0,6 0 0 0,-6 0 0 16,0 9 0-16,0-9 0 0,0 0 0 16,5 0 0-16,-5 0 0 0,0 0 0 0,0 9 0 15,0-9 0-15,0 0 0 0,0 0 0 0,0 9 0 16,0-9 0-16,0 0 0 0,0 9 0 0,0-9 0 15,0 0 0-15,0 9 0 0,0-9 0 0,0 8 0 16,0-8 0-16,0 9 0 0,0-9 0 0,0 8 0 16,0-8 0-16,0 9 0 0,0-9 0 15,0 9 0-15,0-9 0 0,0 9 0 0,0-9 0 16,0 9 0-16,-5-9 0 0,5 9 0 0,0-9 0 16,0 0 0-16,0 8 0 0,0-8 0 0,0 0 0 15,0 0 0-15,0 10 0 0,0-10 0 0,0 0 0 16,0 0 0-16,-6 0 0 0,6 8 0 0,0-8 0 15,0 0 0-15,0 0 0 0,0 0 0 0,-4 0 0 16,4 0 0-16,0 0 0 0,-5 0 0 0,5 0 0 16,0 0 0-16,-5 0 0 0,5 0 0 15,-5 0 0-15,-1 0 0 0,6 0 0 0,-5 0 0 0,5 0 0 16,-4 0 0-16,-1 0 0 0,5 0 0 0,-5 0 0 16,-1 9 0-16,6-9 0 0,-4 0 0 15,4 0 0-15,-6 0 0 0,6 0 0 0,-4 0 0 16,4 0 0-16,-6 0 0 0,1 0 0 0,5 0 0 15,-5 0 0-15,5 0 0 0,-4 0 0 0,4 0 0 16,-6 0 0-16,2 0 0 0,4 0 0 16,-6 0 0-16,6 0 0 0,-5 0 0 0,5 0 0 15,0 0 0-15,-5 9 0 0,5-9 0 0,0 0 0 16,-4 0 0-16,4 0 0 0,0 0 0 0,-6 0 0 16,6 0 0-16,0 0 0 0,0 0 0 0,-5 0 0 15,5 0 0-15,0 0 0 0,0 0 0 0,0 0 0 16,-5 0 0-16,5 0 0 0,0 0 0 0,0 0 0 15,-5 0 0-15,5 0 0 0,0 0 0 0,0 0 0 16,-5 0 0-16,5 0 0 0,0 0 0 0,0 0 0 16,0 0 0-16,-4 0 0 0,4 0 0 0,0 0 0 15,0 0 0-15,0 0 0 0,0 0 0 16,0 0 0-16,0 0 0 0,0 0 0 0,0 0 0 16,0 0 0-16,0 0 0 0,0 8 0 0,0-8 0 15,-6 0 0-15,6 0 0 0,0 10 0 0,0-10 0 0,0 8 0 16,0-8 0-16,0 0 0 0,0 9 0 15,0-9 0-15,0 9 0 0,0-9 0 0,0 9 0 16,0-9 0-16,0 9 0 0,0-9 0 16,0 8 0-16,0-8 0 0,0 9 0 0,0-9 0 15,0 9 0-15,0-9 0 0,0 8 0 0,6-8 0 16,-6 0 0-16,0 9 0 0,0-9 0 0,0 9 0 16,0-9 0-16,0 0 0 0,4 9 0 0,-4-9 0 15,0 0 0-15,0 9 0 0,0-9 0 0,0 0 0 16,5 0 0-16,-5 9 0 0,0-9 0 0,0 0 0 15,5 9 0-15,-5-9 0 0,0 0 0 0,5 0 0 16,-5 9 0-16,0-9 0 0,5 0 0 0,-5 0 0 16,6 0 0-16,-6 0 0 0,4 0 0 0,-4 8 0 15,0-8 0-15,5 0 0 0,0 0 0 16,-5 0 0-16,6 0 0 0,-6 0 0 0,4 0 0 16,2 0 0-16,-6 0 0 0,4 0 0 0,-4 0 0 0,5 0 0 15,0 0 0-15,1 0 0 0,-6 0 0 0,4 0 0 16,2 0 0-16,-2 0 0 0,2 0 0 15,-6 0 0-15,5-8 0 0,0 8 0 0,-1 0 0 16,-4 0 0-16,5 0 0 0,1 0 0 0,-6 0 0 16,5 0 0-16,0 0 0 0,-5-9 0 15,5 9 0-15,-1 0 0 0,-4 0 0 0,6 0 0 16,-1 0 0-16,-5 0 0 0,5 0 0 0,-5 0 0 16,5 0 0-16,-1 0 0 0,-4 0 0 0,6 0 0 15,-1 0 0-15,-5 0 0 0,5 0 0 0,-5 0 0 16,4 0 0-16,-4 0 0 0,6 0 0 0,-6 0 0 15,4 0 0-15,-4 0 0 0,6 0 0 0,-6 0 0 16,5 0 0-16,-5 0 0 0,0 9 0 0,5-9 0 16,-5 0 0-16,0 0 0 0,4 0 0 0,-4 8 0 15,0-8 0-15,6 0 0 0,-6 0 0 0,0 0 0 16,5 9 0-16,-5-9 0 0,0 0 0 0,0 9 0 16,5-9 0-16,-5 0 0 0,0 9 0 0,0-9 0 15,0 0 0-15,5 0 0 0,-5 8 0 16,0-8 0-16,0 0 0 0,0 9 0 0,5-9 0 15,-5 0 0-15,0 9 0 0,0-9 0 0,0 9 0 16,0-9 0-16,0 9 0 0,4-9 0 0,-4 9 0 16,0-9 0-16,0 0 0 0,0 9 0 15,0-9 0-15,0 8 0 0,6-8 0 0,-6 9 0 16,0-9 0-16,0 9 0 0,0-9 0 0,0 8 0 16,0-8 0-16,0 0 0 0,5 9 0 0,-5-9 0 15,0 9 0-15,0-9 0 0,0 9 0 0,0-9 0 16,0 9 0-16,0-9 0 0,0 9 0 0,0-9 0 15,0 9 0-15,0-9 0 0,0 8 0 0,0-8 0 16,0 10 0-16,0-10 0 0,0 0 0 0,0 8 0 16,0-8 0-16,0 9 0 0,0-9 0 0,0 8 0 15,-5-8 0-15,5 9 0 0,0-9 0 0,0 0 0 16,0 9 0-16,0-9 0 0,0 9 0 16,0-9 0-16,0 0 0 0,-6 9 0 0,6-9 0 15,0 0 0-15,0 9 0 0,0-9 0 0,-4 0 0 16,4 8 0-16,0-8 0 0,0 0 0 0,0 0 0 15,-5 9 0-15,5-9 0 0,0 0 0 0,0 0 0 16,0 9 0-16,-5-9 0 0,5 0 0 0,0 0 0 16,0 0 0-16,0 0 0 0,-5 9 0 0,5-9 0 15,0 0 0-15,0 0 0 0,0 0 0 16,-5 0 0-16,5 0 0 0,0 8 0 0,0-8 0 16,-6 0 0-16,6 0 0 0,0 0 0 0,-4 0 0 15,4 0 0-15,0 9 0 0,0-9 0 0,-5 0 0 16,5 0 0-16,0 0 0 0,0 0 0 0,-5 0 0 15,5 0 0-15,0 0 0 0,-6 0 0 0,6 0 0 16,0 0 0-16,-4 0 0 0,4 0 0 0,0 0 0 16,-6 0 0-16,6 0 0 0,-4 0 0 0,4 0 0 15,0 0 0-15,-5 0 0 0,5 0 0 0,-5 0 0 16,5 0 0-16,-6 0 0 0,6 0 0 0,-4 0 0 16,4 0 0-16,-5 0 0 0,5 0 0 15,-5 0 0-15,5 0 0 0,-5 0 0 0,5 0 0 16,-6 0 0-16,6 0 0 0,-4 0 0 0,4 0 0 15,-5 0 0-15,5 0 0 0,-5 0 0 0,5 0 0 16,-5 0 0-16,5 0 0 0,-6 0 0 0,6 0 0 16,-5 0 0-16,5 0 0 0,-4 0 0 15,4 0 0-15,-5 0 0 0,5 0 0 0,-5-9 0 16,-1 9 0-16,6 0 0 0,-4 0 0 0,4 0 0 16,-6 0 0-16,6 0 0 0,-4 0 0 0,-2 0 0 15,6 0 0-15,-5 0 0 0,5 0 0 0,-5 0 0 16,1 0 0-16,4 0 0 0,-6 0 0 0,6 0 0 15,-4 0 0-15,4 0 0 0,0 0 0 0,-6 0 0 16,6 0 0-16,-5 0 0 0,5 0 0 0,-5 0 0 16,5 0 0-16,0 0 0 0,-4 0 0 0,4 0 0 15,-6 0 0-15,6 0 0 0,-5-8 0 0,5 8 0 16,0 0 0-16,-5 0 0 0,5 0 0 0,-5 0 0 16,5 0 0-16,-5 0 0 0,5 0 0 15,0 0 0-15,-4 0 0 0,4 0 0 0,-6 0 0 16,6 0 0-16,0 0 0 0,-5 0 0 0,5 0 0 15,-5 0 0-15,5 0 0 0,0 0 0 0,-5 0 0 16,5 0 0-16,-5 0 0 0,5 0 0 0,0 0 0 16,-5 0 0-16,5 0 0 0,-5 0 0 15,5 0 0-15,-5 0 0 0,5 0 0 0,0 0 0 16,-5 0 0-16,5 0 0 0,0 0 0 0,-5 0 0 16,5 0 0-16,0 0 0 0,-5 0 0 0,5 0 0 15,0 0 0-15,-5 0 0 0,5 0 0 0,0 0 0 16,-5 0 0-16,5 0 0 0,0 0 0 0,-5 0 0 15,5 0 0-15,0 0 0 0,-5 0 0 0,5 0 0 16,0 0 0-16,-5 0 0 0,5 0 0 0,0 0 0 16,-5 0 0-16,5 0 0 0,0 0 0 0,-5 0 0 15,5 0 0-15,0 0 0 0,-5 0 0 0,5 0 0 16,0 0 0-16,-5 0 0 0,5 0 0 0,0 0 0 16,-5 0 0-16,5 0 0 0,0 0 0 0,-5 0 0 15,5 0 0-15,0 0 0 0,-5 0 0 16,5 0 0-16,-5 0 0 0,5 0 0 0,0 0 0 15,-5 0 0-15,5 0 0 0,0 0 0 16,-5 0 0-16,5 0 0 0,0 0 0 0,-5 0 0 0,5 0 0 16,0 0 0-16,-5 0 0 0,5 0 0 0,0 0 0 15,0 0 0-15,-5 0 0 0,5 0 0 16,0 0 0-16,0 0 0 0,-5 0 0 0,5 0 0 16,0 0 0-16,0 0 0 0,0-9 0 0,-5 9 0 15,5 0 0-15,0 0 0 0,0 0 0 0,0 0 0 16,0 0 0-16,-5 0 0 0,5-9 0 0,0 9 0 15,0 0 0-15,0 0 0 0,0 0 0 0,0-9 0 16,0 9 0-16,-5 0 0 0,5 0 0 0,0-8 0 16,0 8 0-16,-5 0-433 0,5 0-1298 0,0-9 366 15,0 9-2365-15</inkml:trace>
  </inkml:traceGroup>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03-18T06:12:44.822"/>
    </inkml:context>
    <inkml:brush xml:id="br0">
      <inkml:brushProperty name="width" value="0.58333" units="cm"/>
      <inkml:brushProperty name="height" value="0.58333" units="cm"/>
      <inkml:brushProperty name="color" value="#ED1C24"/>
      <inkml:brushProperty name="fitToCurve" value="1"/>
    </inkml:brush>
  </inkml:definitions>
  <inkml:trace contextRef="#ctx0" brushRef="#br0">0 0 0,'53'0'47,"-18"41"-32,36 39-15,18 21 16,-18-20-16,35 19 15,-17-19-15,18 20 16,-1 20-16,-53-81 16,54 81-16,35 0 15,17 40-15,36 40 16,54 1-16,105 161 16,90 60-16,-36 0 15,142 81-15,0-41 16,-36 21-16,-195-182 15,1-40-15,105 61 16,-265-182-16,17 0 16,-70-61-1,-19-39-15,-70-1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03-18T06:12:45.823"/>
    </inkml:context>
    <inkml:brush xml:id="br0">
      <inkml:brushProperty name="width" value="0.58333" units="cm"/>
      <inkml:brushProperty name="height" value="0.58333" units="cm"/>
      <inkml:brushProperty name="color" value="#ED1C24"/>
      <inkml:brushProperty name="fitToCurve" value="1"/>
    </inkml:brush>
  </inkml:definitions>
  <inkml:trace contextRef="#ctx0" brushRef="#br0">4062 0 0,'-53'60'47,"17"-20"-31,1 41-16,-54 20 15,-17 60-15,-18 81 16,-72 0-16,19 100 15,-107 82-15,89-82 16,-53 61-16,53 0 16,-18-100-16,-36 100 15,-17-20-15,18-81 16,17 0-16,89-100 16,-17 39-16,52 1 15,1-60-15,17 39 16,1-39-16,34-41 15,1 20-15,-36 20 16,54-100-16,-54-20 16,54-1-16,-18 0 15,53-19 1,-18-21-16,18 0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6:48.707"/>
    </inkml:context>
    <inkml:brush xml:id="br0">
      <inkml:brushProperty name="width" value="0.05833" units="cm"/>
      <inkml:brushProperty name="height" value="0.05833" units="cm"/>
      <inkml:brushProperty name="fitToCurve" value="1"/>
    </inkml:brush>
  </inkml:definitions>
  <inkml:trace contextRef="#ctx0" brushRef="#br0">118 131 73 0,'0'0'0'0,"0"-33"16"0,-34 33 50 0,34 0-32 15,0-34 37-15,0 34-40 0,0 0 22 0,0 0-13 0,0-32 64 16,0 32-51-16,0 0 51 0,0 0-56 16,0-34 41-16,0 34-33 0,0 0 79 0,0 0-59 15,0 0 96-15,0 0-82 0,0 0 100 0,0 0-93 16,0 0 99-16,0 0-98 0,0 0 98 0,0 0-100 15,0 0 94-15,0 0-96 0,0 0 90 0,0 0-94 16,0 34 86-16,0-34-88 0,-34 0 84 0,34 32-88 16,0-32 83-16,0 0-84 0,0 34 81 0,0-34-82 15,0 33 81-15,0-33-82 0,0 33 79 0,0 1-81 16,0-34 77-16,0 34-79 0,0-2 74 0,0-32-77 16,0 31 72-16,0 3-74 0,0-1 70 0,0 0-72 15,-33 1 67-15,33-2-69 0,0 34 64 0,0-32-66 16,0-1 62-16,0 0-65 0,0 32 61 0,0-31-62 15,0-2 58-15,0 35-62 0,0-34 58 0,0 1-60 16,0 31 53-16,0-33-55 0,0 0 50 0,0 35-52 16,0-34 49-16,0 33-51 15,0-32 49-15,0 32-50 0,0-32 47 0,0 31-49 16,0 2 49-16,0-34-49 0,0 33 45 0,33 1-47 16,-33-34 41-16,0 31-44 0,0 3 41 0,0-34-43 15,0 33 39-15,0-32-40 0,0 32 41 0,0-35-42 16,0 35 34-16,0 1-36 0,0-34 35 0,0 33-36 15,34-32 33-15,-34 32-33 0,0-35 33 0,0 36-51 16,0-34-16-16,0 33 0 0,0-32-1 0,34 32 0 16,-34-33 0-16,0 31 0 0,0-30 0 0,0-1 0 15,0 0 0-15,0 33 0 0,33-32 0 0,-33-1 0 16,0 0 0-16,0 1 0 0,0 30 0 0,32-31 0 16,-32 0 0-16,0 0 0 0,0 2 0 0,0-3 0 15,34 1 0-15,-34-1 0 0,0 2 0 0,0 31 0 16,0-32 0-16,34 0 0 0,-34 1 0 0,0-1 0 15,0 0 0-15,0 0 0 0,33 0 0 0,-33 1 0 16,0-1 0-16,0-2 0 0,0 34 0 0,35-31 0 16,-35 0 0-16,0-1 0 0,0 0 0 15,0-1 0-15,0 2 0 0,31-34 0 16,-31 34 0-16,0-3 0 0,0 2 0 0,0 0 0 16,0 1 0-16,0-1 0 0,35 0 0 0,-35-33 0 15,0 34 0-15,0-1 0 0,0-33 0 0,0 33 0 16,0 1 0-16,0-34 0 0,0 31 0 0,0-31-152 15,0 0-456-15,0 0-147 0,0 33-1657 0,0-66 1503 16,0 33-311-16,0 0 610 0,0-31-610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6:53.330"/>
    </inkml:context>
    <inkml:brush xml:id="br0">
      <inkml:brushProperty name="width" value="0.05833" units="cm"/>
      <inkml:brushProperty name="height" value="0.05833" units="cm"/>
      <inkml:brushProperty name="fitToCurve" value="1"/>
    </inkml:brush>
  </inkml:definitions>
  <inkml:trace contextRef="#ctx0" brushRef="#br0">-4 670 67 0,'0'0'0'0,"0"0"15"0,0 0 47 0,0 0-29 16,0 34 35-16,0-34-37 0,0 0 21 0,0 0-25 16,0 0 30-16,0 0-14 0,0 0 70 15,0 0-62-15,0 0 39 0,0 0-35 0,0 0 73 16,0 0-56-16,0 0 88 0,0 0-76 0,0 0 96 15,0 0-87-15,0 0 100 0,0 0-97 0,0 0 94 16,0 0-97-16,0 0 91 0,0 0-95 0,0 0 86 16,0 0-89-16,0 0 82 0,0 0-85 15,0 0 82-15,0 0-83 0,0 0 82 0,0 0-83 16,0 0 79-16,33 0-80 0,-33-34 78 0,0 34-80 16,34 0 74-16,-34 0-76 0,34-33 76 0,-34 33-78 15,33 0 72-15,-33 0-74 0,32-33 68 0,-32 33-70 16,34 0 66-16,-34-34-69 0,34 34 64 0,-1 0-66 15,-33 0 63-15,35 0-62 0,-35-32 66 0,31 32-65 16,3 0 66-16,-1 0-67 0,-33 0 62 0,34-34-64 16,-2 34 64-16,4 0-65 0,-5 0 63 0,3-33-64 15,-1 33 58-15,1 0-60 0,-2 0 57 0,4 0-59 16,-5-33 58-16,3 33-59 0,1 0 56 0,-3 0-57 16,0 0 53-16,2 0-56 0,1 0 50 0,-3-34-52 15,3 34 50-15,29 0-51 0,-30 0 46 16,1 0-48-16,32 0 46 0,-36 0-48 0,3 0 42 15,34-31-45-15,-34 31 45 0,-1 0-45 0,32 0 41 16,-30 0-42-16,29 0 42 0,-28 0-63 0,-5 0-21 16,4 0 0-16,32-34 0 0,-36 34 0 15,38 0 0-15,-36 0 0 0,1 0 0 0,32 0 0 16,-34 0 0-16,3-32 0 0,32 32 0 0,-36 0 0 16,37 0 0-16,-34 0 0 0,33 0 0 0,-36-33 0 15,38 33 0-15,-36 0 0 0,-2 0 0 0,38 0 0 16,-36-34 0-16,1 34 0 0,30 0 0 0,-26 0 0 15,-7 0 0-15,36 0 0 0,-32 0 0 0,29-33 0 16,-30 33 0-16,0 0 0 0,34 0 0 0,-37 0 0 16,3 0 0-16,34 0 0 0,-36 0 0 0,34 0 0 15,-32 0 0-15,-1 0 0 0,36 0 0 0,-38 0 0 16,2 0 0-16,1 0 0 0,32 0 0 0,-30 0 0 16,-5-34 0-16,2 34 0 0,1 0 0 15,32 0 0-15,-30 0 0 0,-5 0 0 0,4 0 0 16,32 0 0-16,-36 0 0 0,4 0 0 0,-3 0 0 15,3 0 0-15,30 0 0 0,-32-32 0 0,2 32 0 16,-3 0 0-16,37 0 0 0,-38 0 0 0,2 0 0 16,36 0 0-16,-38 0 0 0,5-33 0 0,-4 33 0 15,35 0 0-15,-33 0 0 0,-3 0 0 16,37 0 0-16,-34 0 0 0,-1-33 0 0,32 33 0 16,-30 0 0-16,-2 0 0 0,35 0 0 0,-35 0 0 15,-1 0 0-15,2 0 0 0,33 0 0 0,-33-34 0 16,-2 34 0-16,1 0 0 0,35 0 0 0,-36 0 0 15,4 0 0-15,-5 0 0 0,36 0 0 0,-33 0 0 16,-2 0 0-16,35 0 0 0,-33 0 0 0,1 0 0 16,-3 0 0-16,0 0 0 0,35 0 0 0,-33 0 0 15,1 0 0-15,-2 0 0 0,-2 0 0 0,38 0 0 16,-37 0 0-16,3 0 0 0,-4 0 0 0,36 0 0 16,-32 0 0-16,-3 0 0 0,34 0 0 15,-32 0 0-15,-1 0 0 0,33 0 0 0,-30 0 0 16,-5 0 0-16,38 0 0 0,-36 0 0 0,-2 0 0 15,38 0 0-15,-36 0 0 0,1 0 0 0,30 0 0 16,-30 0 0-16,1 0 0 0,-2 0 0 16,35 0 0-16,-36 0 0 0,0 0 0 0,37 0 0 0,-36 0 0 15,33 0 0-15,-33 0 0 0,1 0 0 16,33 0 0-16,-36 0 0 0,4 0 0 0,32 0 0 16,-36 0 0-16,7 0 0 0,-7 0 0 0,36 0 0 15,-32 0 0-15,-4 0 0 0,2 0 0 0,1 0 0 16,-1 0 0-16,36 0 0 0,-38 0 0 0,2 0 0 15,1 0 0-15,1 0 0 0,29 0 0 0,-30 0 0 16,0 0 0-16,-1 0 0 0,34 0 0 0,-35 0 0 16,2 0 0-16,0 0 0 0,-1 0 0 0,36 0 0 15,-38 0 0-15,2 0 0 0,1 0 0 0,1 0 0 16,-4 0 0-16,5 0 0 0,-5 0 0 0,4 0 0 16,-2 0 0-16,1 0 0 0,-3 0 0 0,2 0 0 15,1 0 0-15,1 0 0 0,-2 0 0 16,-2 0 0-16,3 0 0 0,1 0 0 0,-3 0 0 15,3 0 0-15,-1 0 0 0,-3 0 0 16,2 0 0-16,2 0 0 0,-2 0 0 0,-2 0 0 16,6 0 0-16,-5 0 0 0,0 0 0 0,-32 0 0 15,35 0 0-15,-1 0 0 0,-3 0 0 0,5 0 0 16,-36 0 0-16,32 0 0 0,2 0 0 0,-1 0 0 16,-33 0 0-16,34 0 0 0,-3 0 0 0,-31 34 0 15,35-34 0-15,-2 0 0 0,-33 0 0 0,34 0 0 16,-1 0 0-16,-33 0 0 0,34 0 0 0,-3 0 0 15,4 0 0-15,-35 0 0 0,33 0 0 0,1 0 0 16,0 0 0-16,-34 0 0 0,32 0 0 0,1 0 0 16,1 0 0-16,0 0 0 0,-34 0 0 0,32 33 0 15,4-33 0-15,-5 0 0 0,2 0 0 16,-33 0 0-16,34 0 0 0,0 0 0 0,-34 0 0 16,32 0 0-16,4 0 0 0,-36 0 0 0,31 0 0 0,3 33 0 15,-34-33 0-15,33 0 0 0,-33 0 0 16,34 0 0-16,-2 0 0 0,-32 0 0 0,36 0 0 15,-36 0 0-15,31 32 0 0,-31-32 0 16,34 0 0-16,-34 0 0 0,35 0 0 0,-35 0 0 16,32 34 0-16,-32-34 0 0,32 0 0 0,-32 0 0 15,34 0 0-15,-34 0 0 0,33 0 0 0,-33 33 0 16,34-33 0-16,-34 0 0 0,35 0 0 0,-35 0 0 16,0 0 0-16,31 34 0 0,-31-34 0 0,33 0 0 15,-33 0 0-15,0 0 0 0,34 0 0 0,-34 33 0 16,0-33 0-16,0 0 0 0,35 0 0 0,-35 0 0 15,0 32 0-15,32-32 0 0,-32 0 0 0,0 0 0 16,35 34 0-16,-35-34 0 0,0 0 0 0,31 0 0 16,-31 31 0-16,0-31 0 0,34 0 0 0,-34 0 0 15,0 34 0-15,33-34 0 0,-33 0 0 0,0 33 0 16,35-33 0-16,-35 0 0 0,0 33 0 16,31-33 0-16,-31 0 0 0,0 34 0 0,36-34 0 15,-36 32 0-15,0-32 0 0,0 0 0 0,31 34 0 16,-31-34 0-16,0 33 0 0,0-33 0 0,34 0 0 15,-34 33 0-15,0-33 0 0,0 34 0 16,33-34 0-16,-33 0 0 0,0 30 0 0,0-30 0 16,0 34 0-16,0-34 0 0,35 33 0 0,-35-33 0 15,0 0 0-15,0 32 0 0,0-32 0 0,0 34 0 16,0-34 0-16,0 33 0 0,31-33 0 0,-31 34 0 16,0-1 0-16,0-33 0 0,0 34 0 0,0-34 0 15,0 32 0-15,0-32 0 0,36 31 0 0,-36-31 0 16,0 34 0-16,0-34 0 0,0 33 0 0,0-33 0 15,0 33 0-15,0-33 0 0,0 34 0 0,0-34 0 16,0 32 0-16,31-32 0 0,-31 34 0 0,0-2 0 16,0-32 0-16,0 34 0 0,0-34 0 0,0 33 0 15,0-33 0-15,0 33 0 0,0-33 0 16,0 32 0-16,0-32 0 0,0 33 0 0,0-33 0 0,0 34 0 16,0-34 0-16,0 32 0 0,0-32 0 15,0 33 0-15,0-33 0 0,0 34 0 0,0-1 0 16,0-33 0-16,0 34 0 0,0-34 0 0,0 32 0 15,0-32 0-15,0 33 0 0,0-33 0 0,0 32 0 16,0 0 0-16,0-32 0 0,0 34 0 16,0-34 0-16,0 33 0 0,0-33 0 0,0 33 0 15,0 0 0-15,0-33 0 0,0 33 0 0,-31-33 0 16,31 34 0-16,0-1 0 0,0-33 0 0,0 33 0 16,0-33 0-16,0 33 0 0,0-1 0 0,0-32 0 15,0 34 0-15,0-2 0 0,0-32 0 0,0 35 0 16,0-3 0-16,0-32 0 0,0 34 0 0,0-1 0 15,0-33 0-15,0 33 0 0,0 1 0 0,0-34 0 16,0 32 0-16,-36 0 0 0,36 1 0 16,0-33 0-16,0 32 0 0,0 2 0 0,0-34 0 15,0 33 0-15,0 1 0 0,0-34 0 0,0 33 0 0,-31 1 0 16,31-34 0-16,0 32 0 0,0-32 0 16,0 33 0-16,0-1 0 0,0-32 0 0,-35 33 0 15,35 0 0-15,0-33 0 0,0 34 0 0,0-34 0 16,0 32 0-16,0 2 0 0,0-34 0 15,-33 32 0-15,33-32 0 0,0 34 0 0,0-1 0 16,0-33 0-16,0 33 0 0,-34-33 0 0,34 34 0 16,0-3 0-16,0-31 0 0,0 34 0 0,0-34 0 15,0 32 0-15,-31 1 0 0,31-33 0 0,0 34 0 16,0-1 0-16,0-33 0 0,0 34 0 0,0-2 0 16,0-32 0-16,-36 33 0 0,36 1 0 0,0-34 0 15,0 30 0-15,0 4 0 0,0-34 0 0,0 33 0 16,0 0 0-16,-31-33 0 0,31 34 0 0,0-2 0 15,0-32 0-15,0 34 0 0,0-1 0 0,0-33 0 16,-35 33 0-16,35-33 0 0,0 34 0 0,0-34 0 16,0 34 0-16,0-34 0 0,0 31 0 0,0 1 0 15,-33-32 0-15,33 33 0 0,0-33 0 0,0 34 0 16,0-34 0-16,0 33 0 0,0-33 0 16,-34 34 0-16,34-34 0 0,0 32 0 0,0-32 0 15,0 33 0-15,0-33 0 0,0 33 0 0,0 1 0 16,-31-34 0-16,31 31 0 0,0-31 0 15,0 33 0-15,0-33 0 0,0 33 0 0,0 1 0 0,0-34 0 16,0 34 0-16,-35-34 0 0,35 32 0 0,0 1 0 16,0-33 0-16,0 33 0 0,0-33 0 15,0 34 0-15,-32-34 0 0,32 34 0 0,0-2 0 16,0-32 0-16,0 31 0 0,0-31 0 0,0 33 0 16,-35-33 0-16,35 33 0 0,0 1 0 0,0-34 0 15,0 33 0-15,0-33 0 0,0 33 0 0,-34-33 0 16,34 33 0-16,0-33 0 0,0 33 0 0,0 1 0 15,-33-34 0-15,33 33 0 0,0-33 0 0,0 31 0 16,0-31 0-16,-31 33 0 0,31-33 0 0,0 34 0 16,0-34 0-16,0 34 0 0,-35-34 0 0,35 32 0 15,0-32 0-15,0 33 0 0,0-33 0 0,-34 0 0 16,34 34 0-16,0-34 0 0,0 34 0 16,0-34 0-16,0 33 0 0,0-33 0 0,-33 0 0 15,33 33 0-15,0-33 0 0,0 0 0 16,0 31 0-16,0-31 0 0,0 0 0 0,-34 33 0 15,34-33 0-15,0 0 0 0,0 0 0 0,0 0 0 16,0 34 0-16,-32-34 0 0,32 0 0 0,0 0 0 16,0 33 0-16,-32-33 0 0,32 0 0 0,0 0 0 15,0 0 0-15,-35 0 0 0,35 0 0 0,0 0 0 16,0 32 0-16,-34-32 0 0,34 0 0 0,0 0 0 16,-31 0 0-16,31 0 0 0,0 0 0 0,-36 0 0 15,36 0 0-15,0 0 0 0,-32 0 0 0,32 0 0 16,-34 0 0-16,34 0 0 0,-33 0 0 0,33 0 0 15,-34 0 0-15,34 0 0 0,-31 0 0 0,31 0 0 16,-36 0 0-16,36 0 0 0,-32 0 0 0,32 0 0 16,-34 0 0-16,34 0 0 0,-34 0 0 0,34 0 0 15,-33 0 0-15,33 0 0 0,-31 0 0 16,-5 0 0-16,36 0 0 0,-32 0 0 0,-2-32 0 16,0 32 0-16,1 0 0 0,1 0 0 0,-2 0 0 15,0 0 0-15,1 0 0 0,-2 0 0 0,4 0 0 16,-3-33 0-16,-33 33 0 0,34 0 0 0,-2 0 0 15,-30 0 0-15,32 0 0 0,-33 0 0 16,-1 0 0-16,33-34 0 0,-33 34 0 0,-2 0 0 16,38 0 0-16,-37 0 0 0,4 0 0 0,30 0 0 15,-33 0 0-15,32 0 0 0,-30-33 0 0,-3 33 0 16,34 0 0-16,-30 0 0 0,30 0 0 0,-34 0 0 16,37 0 0-16,-5 0 0 0,-30 0 0 0,32 0 0 15,-30 0 0-15,27-31 0 0,5 31 0 0,-35 0 0 16,33 0 0-16,2 0 0 0,-35 0 0 0,34 0 0 15,-1 0 0-15,-32 0 0 0,34 0 0 0,-3 0 0 16,-32 0 0-16,36 0 0 0,-4 0 0 0,-32 0 0 16,33 0 0-16,-30 0 0 0,29 0 0 0,1 0 0 15,-30 0 0-15,26 0 0 0,-26 0 0 16,30 0 0-16,-32 0 0 0,30 0 0 0,-29 0 0 16,32 0 0-16,-33 0 0 0,33 0 0 0,-1 0 0 15,-33 0 0-15,35-33 0 0,-2 33 0 0,-33 0 0 16,32 0 0-16,1 0 0 0,-30 0 0 0,30 0 0 15,1 0 0-15,-36 0 0 0,38 0 0 0,-2 0 0 16,-36 0 0-16,38 0 0 0,-5 0 0 16,-30 0 0-16,33 0 0 0,-1 0 0 0,3 0 0 15,-36 0 0-15,32 0 0 0,2 0 0 0,-1 0 0 16,3 0 0-16,-36 0 0 0,32 0 0 0,1 0 0 16,3 0 0-16,-2 0 0 0,-2 0 0 0,-32 0 0 15,33 0 0-15,2-33 0 0,0 33 0 0,-3 0 0 16,1 0 0-16,-33 0 0 0,35 0 0 0,-2 0 0 15,1 0 0-15,-1 0 0 0,3 0 0 0,-37 0 0 16,34 0 0-16,0 0 0 0,1 0 0 0,1 0 0 16,-2 0 0-16,1-34 0 0,-1 34 0 0,0 0 0 15,2 0 0-15,-1 0 0 0,-1 0 0 16,0 0 0-16,-34 0 0 0,37 0 0 0,-3 0 0 16,1 0 0-16,-1 0 0 0,-34 0 0 0,37 0 0 15,-3 0 0-15,1 0 0 0,-1 0 0 0,-34 0 0 16,37 0 0-16,-3 0 0 0,-1 0 0 0,2-34 0 15,2 34 0-15,-38 0 0 0,37 0 0 0,-3 0 0 16,2 0 0-16,2 0 0 0,-3 0 0 16,-1 0 0-16,3 0 0 0,-3 0 0 0,4 0 0 15,-3 0 0-15,1-33 0 0,-2 33 0 0,-32 0 0 16,36 0 0-16,-4 0 0 0,1 0 0 0,1 0 0 16,2 0 0-16,-36 0 0 0,32 0 0 0,1 0 0 15,1 0 0-15,-36-32 0 0,38 32 0 0,-2 0 0 16,-1 0 0-16,-32 0 0 0,34 0 0 0,-3 0 0 15,2 0 0-15,-32 0 0 0,30 0 0 0,2 0 0 16,-1 0 0-16,0 0 0 0,1-34 0 0,-33 34 0 16,32 0 0-16,1 0 0 0,2 0 0 0,-7 0 0 15,7 0 0-15,-2 0 0 0,-1 0 0 0,1 0 0 16,2 0 0-16,31 0 0 0,-38 0 0 0,7 0 0 16,-2 0 0-16,-1 0 0 0,-1 0 0 0,35 0 0 15,-31 0 0-15,-2 0 0 16,-1 0 0-16,34 0 0 0,-34 0 0 0,1 0 0 0,33 0 0 15,-35 0 0-15,4 0 0 0,-2 0 0 16,33 0 0-16,-34 0 0 0,-1 0 0 0,35 0 0 16,-32 0 0-16,0 0 0 0,-2 0 0 0,34 0 0 15,-34 0 0-15,1 0 0 0,33 34 0 0,-31-34 0 16,-7 0 0-16,7 0 0 0,-2 0 0 0,33 0 0 16,-34 0 0-16,-1 0 0 0,4 0 0 0,-5 0 0 15,36 0 0-15,-31 0 0 0,-2 32 0 0,33-32 0 16,-35 0 0-16,1 0 0 0,34 0 0 0,-31 0 0 15,-2 0 0-15,33 0 0 0,-34 0 0 0,-1 0 0 16,35 0 0-16,-33 0 0 0,33 0 0 0,-34 0 0 16,34 0 0-16,-31 0 0 0,31 0 0 0,-35 33 0 15,3-33 0-15,32 0 0 0,-35 0 0 0,35 0 0 16,-34 0 0-16,4 0 0 0,30 0 0 0,-34 0 0 16,34 34 0-16,-35-34 0 0,35 0 0 15,-32 0 0-15,32 0 0 0,-35 0 0 16,35 34 0-16,-34-34 0 0,34 0 0 0,-32 0 0 0,32 0 0 15,-32 0 0-15,32 0 0 0,-35 0 0 16,35 0 0-16,-34 0 0 0,34 0 0 0,-31 0 0 16,31 33 0-16,0-33 0 0,-36 0 0 0,36 0 0 0,-32 0 0 15,32 0 0-15,-34 0 0 0,34 0 0 0,0 0 0 16,-33 0 0-16,33 0 0 0,0 33 0 16,0-33 0-16,-34 0 0 0,34 0 0 0,0 0 0 15,0 0 0-15,-31 0 0 0,31 0 0 0,0 0 0 16,0 0 0-16,0 0 0 0,0 0 0 0,0 0 0 15,-36 0 0-15,36 0 0 0,0 0 0 0,0 0 0 16,0 0 0-16,0 0 0 0,-32 0 0 0,32 0 0 16,0 0 0-16,0 31 0 0,0-31 0 0,-34 0 0 15,34 0 0-15,0 0 0 0,0 0 0 0,0 0 0 16,-33 0 0-16,33 0 0 0,0 0 0 0,0 0 0 16,0 0 0-16,0 0 0 0,0 0 0 0,0 0 0 15,0 0 0-15,0 0 0 0,0 0 0 16,0 0 0-16,0 0 0 0,0 0 0 15,0 0 0-15,0 0-168 0,0 0-504 0,0 0-95 16,0 0-1628-16,33 0 1198 0,-33-31-1197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6:55.931"/>
    </inkml:context>
    <inkml:brush xml:id="br0">
      <inkml:brushProperty name="width" value="0.05833" units="cm"/>
      <inkml:brushProperty name="height" value="0.05833" units="cm"/>
      <inkml:brushProperty name="fitToCurve" value="1"/>
    </inkml:brush>
  </inkml:definitions>
  <inkml:trace contextRef="#ctx0" brushRef="#br0">38 0 51 0,'0'0'0'0,"0"0"15"0,0 0 46 0,0 0-25 16,0 0 44-16,0 0-39 0,0 0 45 15,0 0-41-15,0 0 47 0,0 0-51 16,0 0 35-16,0 0-34 0,0 0 53 0,0 0-43 15,0 0 60-15,0 0-52 0,0 0 65 0,0 0-58 16,0 0 73-16,0 0-66 0,0 0 80 0,0 0-74 16,0 0 88-16,0 0-82 0,0 0 90 0,0 0-86 15,0 0 92-15,0 0-90 0,0 33 94 0,0-33-93 16,0 0 93-16,0 34-93 0,0-34 91 0,0 0-93 16,0 32 87-16,0-32-90 0,-32 33 84 0,32 0-87 15,0-33 79-15,0 34-83 0,0-34 79 16,0 33-82-16,0 0 74 0,0-33-76 0,0 31 72 15,0 3-75-15,0-34 73 0,0 34-73 0,0-2 71 16,0-32-72-16,0 33 70 0,0 0-71 16,0-33 69-16,0 34-69 0,0-34 70 0,0 34-69 0,0-34 73 15,0 32-70-15,0 1 79 0,0-33-75 16,0 32 83-16,0 0-80 0,0-32 82 0,0 34-83 16,0-1 81-16,0-33-82 0,0 33 78 0,0 1-79 15,0-34 81-15,0 32-79 0,0 2 84 0,0-1-82 16,32-33 81-16,-32 33-83 0,0 1 80 0,0-3-111 15,0 3-14-15,0-34-26 0,0 32-10 0,0 3 0 16,0-2 0-16,0 0 0 0,0 0 0 0,0-33 0 16,0 33 0-16,0 2 0 0,0-3 0 15,0-1 0-15,0 2 0 0,0-1 0 0,0 3 0 0,0-2 0 16,0 0 0-16,0 0 0 0,0 1 0 0,0-34 0 16,0 33 0-16,0 0 0 0,0-2 0 15,0 2 0-15,0 1 0 0,0 0 0 0,34-2 0 16,-34 1 0-16,0-33 0 0,0 32 0 0,0 3 0 15,0-2 0-15,0 0 0 0,0 0 0 16,0-2 0-16,33 4 0 0,-33-35 0 0,0 32 0 16,0 1 0-16,0 0 0 0,0 0 0 0,0 2 0 15,0-3 0-15,35 1 0 0,-35-33 0 0,0 33 0 16,0-2 0-16,0 3 0 0,0-1 0 0,0 0 0 16,0-33 0-16,0 33 0 0,0 0 0 0,0 1 0 15,0-1 0-15,0-33 0 0,31 33 0 0,-31 0 0 16,0 2 0-16,0-35 0 0,0 31 0 0,0 1 0 15,0-32 0-15,0 33 0 0,0 0 0 0,36-33 0 16,-36 34 0-16,0-34 0 0,0 34 0 0,0-2 0 16,0-32 0-16,0 33 0 0,0 0 0 15,0-33 0-15,0 34 0 0,0-34 0 0,0 31 0 16,32 2 0-16,-32-33 0 0,0 33 0 0,0-33 0 16,0 34 0-16,0 0 0 0,0-34 0 0,0 32 0 15,0-32 0-15,34 33 0 0,-34 0 0 0,0-33 0 16,0 34 0-16,0 0 0 0,0-34 0 0,0 32 0 15,0-1 0-15,35-31 0 0,-35 34 0 0,0-34 0 16,0 32 0-16,0 2 0 0,0-34 0 0,0 33 0 16,0-33 0-16,0 33 0 0,0-33 0 15,0 34 0-15,0-34 0 0,0 32 0 0,0-32 0 16,0 34 0-16,33-34 0 0,-33 0 0 0,0 0 0 16,0 33 0-16,0-33 0 0,0 0 0 0,0 0 0 15,0 0 0-15,0 0-551 0,0 0-1652 0,0-33 1245 16,0 33-671-16,0-66 814 0,0 32-813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32.261"/>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86E80DB9-C80A-45BD-924E-1433004166A7}" emma:medium="tactile" emma:mode="ink">
          <msink:context xmlns:msink="http://schemas.microsoft.com/ink/2010/main" type="inkDrawing" rotatedBoundingBox="19679,14005 19815,11460 20065,11474 19930,14018" semanticType="callout" shapeName="Other">
            <msink:sourceLink direction="from" ref="{3F9F2B98-3E5B-4AF9-AFB8-7A348CB1A406}"/>
            <msink:sourceLink direction="to" ref="{30F67C60-FBB4-4468-B406-5532A02AA5A6}"/>
          </msink:context>
        </emma:interpretation>
      </emma:emma>
    </inkml:annotationXML>
    <inkml:trace contextRef="#ctx0" brushRef="#br0">304-9 154 0,'0'0'0'0,"0"0"28"0,0 0 84 0,0 0-49 15,0 0 73-15,0 0-71 0,0 0 55 0,0 0-44 16,0 0 104-16,0 0-82 0,0 0 117 0,-25 0-103 16,25 0 123-16,0 0-117 0,0 0 122 15,0 0-121-15,0 0 117 0,0 0-120 0,0 0 112 16,0 0-117-16,0 0 108 0,0 0-111 0,0 0 106 16,0 0-108-16,0 28 106 0,0-1-106 15,-26-27 106-15,26 26-105 0,0 2 112 0,0-1-110 0,0 0 111 16,-26 0-110-16,26 27 112 0,0-28-110 15,-26 29 112-15,26-1-111 0,0 1 118 0,-26-3-116 16,26 2 116-16,0 1-117 0,-24-1 112 0,24 0-114 16,0 26 108-16,-26-25-113 0,26 25 101 0,0-25-106 15,-25-1 94-15,25 26-100 0,0-26 88 0,0 28-94 16,-26-28 86-16,26-2-91 0,0 30 79 0,0-28-103 16,0 0 17-16,0 1-58 0,-27 24-20 15,27-24 0-15,0-1 0 0,0-1 0 0,0 1 0 16,0-27 0-16,-22 27 0 0,22 0 0 0,0-26 0 15,0 26 0-15,0-26 0 0,0 24 0 0,0-25 0 16,0-1 0-16,0 2 0 0,0-1 0 0,0 0 0 16,0 0 0-16,0 0 0 0,0 1 0 0,0-28 0 0,0 27 0 15,0-27 0-15,0 25 0 0,0-25 0 16,0 0 0-16,0 27 0 0,0-27 0 0,0 0 0 16,0 0 0-16,0 27 0 0,0-27 0 0,0 0 0 15,0 0 0-15,0 0 0 0,0 0 0 16,0 0 0-16,0 0 0 0,0 0 0 0,0 0 0 15,0 0 0-15,0 28 0 0,0-28 0 0,0 0 0 16,0 0 0-16,0 0 0 0,0 0 0 0,0 0 0 16,0 0 0-16,0 0 0 0,0 0 0 0,0 0 0 15,0 0 0-15,0 0 0 0,0 0 0 0,0 0 0 16,0 0 0-16,0 0 0 0,0 0 0 0,0 0 0 16,22 0 0-16,-22 0 0 0,0 0 0 15,0 0 0-15,0 0 0 0,0 0 0 0,27 0 0 16,-27 0 0-16,0-28 0 0,26 28 0 0,-26 0 0 15,0 0 0-15,25 0 0 0,-25 0 0 0,0 0 0 16,26-27 0-16,-26 27 0 0,24 0 0 0,-24 0 0 16,0-27 0-16,26 27 0 0,-26 0 0 15,0 0 0-15,26 0 0 0,-26-25 0 0,0 25 0 0,0 0 0 16,0-27 0-16,26 27 0 0,-26-28 0 16,0 28 0-16,0-27 0 0,0 27 0 0,0-27 0 15,0 27 0-15,0-27 0 0,0 27 0 0,0-27 0 16,0 27 0-16,0-28 0 0,0 28 0 0,0 0 0 15,0-26 0-15,-26 26 0 0,26 0 0 0,0 0 0 16,0-27 0-16,0 27 0 0,-26 0 0 0,26 0 0 16,0 0 0-16,0 0 0 0,-26 0 0 0,26 0 0 15,0 27 0-15,-24-27 0 0,24 0 0 0,0 26 0 16,-26-26 0-16,26 0 0 0,-25 28 0 0,25-28 0 16,0 27 0-16,-26 0 0 0,26-27 0 15,0 27 0-15,-27 0 0 0,27-27 0 0,0 28 0 16,0-28 0-16,-22 27 0 0,22-27 0 0,0 25 0 15,0-25 0-15,0 0 0 0,0 27 0 0,0-27 0 16,0 0 0-16,-27 0 0 0,27 27 0 0,0-27 0 0,0 0 0 16,0 0 0-16,0 0 0 0,0 0 0 15,0 0 0-15,0 0 0 0,0 0-496 16,0 0-1484-16,27 28 1050 0,-27-28-810 0,0 0 870 16,0 0-870-16</inkml:trace>
  </inkml:traceGroup>
</inkml:ink>
</file>

<file path=ppt/ink/ink30.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00.332"/>
    </inkml:context>
    <inkml:brush xml:id="br0">
      <inkml:brushProperty name="width" value="0.05833" units="cm"/>
      <inkml:brushProperty name="height" value="0.05833" units="cm"/>
      <inkml:brushProperty name="fitToCurve" value="1"/>
    </inkml:brush>
  </inkml:definitions>
  <inkml:trace contextRef="#ctx0" brushRef="#br0">-2 430 65 0,'0'0'0'0,"0"35"17"0,0-35 54 0,0 0-34 16,0 0 43-16,0 0-44 15,0 0 31-15,0 0-32 0,0 0 40 0,0 0-39 16,0 32 35-16,0-32-25 0,0 0 66 0,0 0-47 16,0 0 82-16,0 0-68 0,0 0 92 0,0 0-83 15,0 0 95-15,0 0-92 0,0 0 92 0,0 0-92 16,0 0 89-16,0 0-88 0,0 0 96 0,0 0-92 15,0 0 104-15,36 0-102 0,-36 0 98 16,0 0-100-16,31 0 94 0,-31 0-97 0,35 0 89 16,-1 0-93-16,-34 0 83 0,33 0-87 0,-2 0 80 15,4 0-84-15,-1 0 78 0,-34 0-80 0,33 0 78 16,1 0-79-16,1 0 76 0,-5 0-77 16,4 0 76-16,0 0-78 0,-1 0 73 0,2 0-74 15,-4 0 78-15,3 0-76 0,-1 0 79 0,2-32-80 16,-1 32 71-16,-1 0-73 0,-2 0 72 0,3 0-73 15,1-35 71-15,-2 35-71 0,-2 0 72 0,36 0-71 16,-32 0 75-16,-1-33-75 0,-1 33 75 0,-2 0-74 16,7 0 74-16,-7-33-74 0,2 33 70 0,1 0-73 15,32 0 72-15,-33-33-73 0,1 33 66 0,1 0-69 16,-3 0 65-16,0-31-66 0,35 31 62 0,-33 0-94 16,1 0-30-16,-2-33-2 0,-2 33-2 0,3 0 0 15,1 0 0-15,-3 0 0 0,0-34 0 0,5 34 0 16,-5 0 0-16,0 0 0 0,3 0 0 0,-2 0 0 15,-2-33 0-15,6 33 0 0,-5 0 0 16,1 0 0-16,1 0 0 0,0 0 0 0,-2-33 0 16,1 33 0-16,1 0 0 0,0 0 0 0,-1 0 0 15,33-33 0-15,-32 33 0 0,-1 0 0 16,2 0 0-16,-3 0 0 0,0 0 0 0,2 0 0 16,0 0 0-16,-1 0 0 0,-1 0 0 0,5-35 0 0,-6 35 0 15,2 0 0-15,2 0 0 0,-1 0 0 16,-3 0 0-16,5 0 0 0,-4 0 0 0,0 0 0 15,3 0 0-15,-1 0 0 0,-3 0 0 0,5 0 0 16,-4 0 0-16,2 0 0 0,-1 0 0 0,-33 0 0 16,34 0 0-16,-2 0 0 0,2 0 0 0,-1 0 0 15,1 0 0-15,1 0 0 0,-35 0 0 0,31 0 0 16,2 0 0-16,1 0 0 0,-1 0 0 0,1 0 0 16,1 0 0-16,-4 0 0 0,2 0 0 15,1 0 0-15,1 0 0 0,-4 0 0 0,5 0 0 0,-5 0 0 16,4 0 0-16,-2 0 0 0,1 0 0 15,-34 0 0-15,31 0 0 0,5 0 0 0,-5 0 0 16,4 0 0-16,-2 0 0 0,1 0 0 0,-3 0 0 16,4 0 0-16,-2-32 0 0,1 32 0 0,0 0 0 15,-1 0 0-15,-1 0 0 0,2 0 0 0,0 0 0 16,-1 0 0-16,2 0 0 0,-4 0 0 16,2 0 0-16,1 0 0 0,1 0 0 0,-4 0 0 15,5 0 0-15,-5 0 0 0,3 0 0 0,-1 0 0 16,2 0 0-16,-4-33 0 0,5 33 0 0,-5 0 0 15,4 0 0-15,-1 0 0 0,-1 0 0 0,-2 0 0 16,4 0 0-16,-3 0 0 0,3 0 0 0,-1 0 0 16,-1 0 0-16,-2 0 0 0,4 0 0 0,-1 0 0 15,-1 0 0-15,1 0 0 0,-2 0 0 0,2 0 0 16,-1 0 0-16,1 0 0 0,-1 0 0 16,2 0 0-16,-4-33 0 0,3 33 0 0,34 0 0 0,-37 0 0 15,5 0 0-15,-5 0 0 0,3 0 0 0,1 0 0 16,-2 0 0-16,-2 0 0 0,6 0 0 15,-5 0 0-15,1 0 0 0,1 0 0 0,-1 0 0 0,-2 0 0 16,4 0 0-16,-1 0 0 0,-1 0 0 16,1 0 0-16,1 0 0 0,-4 0 0 0,2 0 0 15,1 0 0-15,33 0 0 0,-35 0 0 16,2 0 0-16,-1 0 0 0,1 0 0 0,-2 0 0 0,4 0 0 16,-5 0 0-16,3 0 0 0,1 33 0 15,-3-33 0-15,0 0 0 0,5 0 0 0,-5 0 0 16,0 0 0-16,3 0 0 0,-1 0 0 0,-3 0 0 15,2 0 0-15,2 0 0 0,-2 0 0 0,1 0 0 16,0 0 0-16,-2 0 0 0,0 0 0 0,3 0 0 16,-1 0 0-16,-1 0 0 0,-2 0 0 0,4 33 0 15,-1-33 0-15,-1 0 0 0,1 0 0 16,-1 0 0-16,-1 0 0 0,2 0 0 0,0 0 0 16,-1 0 0-16,-1 0 0 0,5 0 0 0,-6 0 0 0,2 0 0 15,2 0 0-15,-1 32 0 0,-3-32 0 16,5 0 0-16,-4 0 0 0,-32 0 0 0,34 0 0 15,-1 0 0-15,1 0 0 0,-3 0 0 0,2 35 0 16,-33-35 0-16,35 0 0 0,-1 0 0 0,-1 0 0 16,-2 0 0-16,-31 0 0 0,35 0 0 0,-1 0 0 15,-1 0 0-15,-33 0 0 0,34 0 0 0,1 33 0 16,-35-33 0-16,31 0 0 0,-31 0 0 16,33 0 0-16,-33 0 0 0,34 0 0 0,-1 0 0 0,-33 0 0 15,31 33 0-15,7-33 0 0,-38 0 0 16,31 0 0-16,2 0 0 0,-33 0 0 0,34 0 0 15,1 0 0-15,-4 33 0 0,-31-33 0 0,36 0 0 16,-5 0 0-16,4 0 0 0,-35 0 0 0,33 0 0 16,1 34 0-16,-34-34 0 0,31 0 0 0,4 0 0 15,-35 33 0-15,32-33 0 0,-32 0 0 0,35 0 0 16,-35 0 0-16,33 31 0 0,-33-31 0 0,34 0 0 16,-34 0 0-16,31 0 0 0,-31 0 0 0,0 33 0 15,35-33 0-15,-35 0 0 0,33 0 0 16,-33 0 0-16,0 33 0 0,34-33 0 0,-34 0 0 15,34 0 0-15,-34 0 0 0,0 0 0 0,32 0 0 16,-32 33 0-16,0-33 0 0,33 0 0 0,-33 0 0 16,34 0 0-16,-34 0 0 0,0 35 0 0,0-35 0 15,34 0 0-15,-34 0 0 0,0 0 0 0,32 32 0 16,-32-32 0-16,0 0 0 0,0 0 0 16,36 33 0-16,-36-33 0 0,0 0 0 0,0 32 0 15,31-32 0-15,-31 0 0 0,0 34 0 0,0-34 0 16,0 0 0-16,33 34 0 0,-33-34 0 0,0 33 0 15,0-33 0-15,0 31 0 0,0-31 0 0,0 33 0 16,0-33 0-16,34 34 0 0,-34-34 0 0,0 33 0 16,0 0 0-16,0-33 0 0,0 33 0 0,0 0 0 15,0-33 0-15,0 34 0 0,0-34 0 0,0 33 0 16,0 0 0-16,0-33 0 0,0 31 0 0,0 1 0 16,0-32 0-16,0 34 0 0,0 0 0 0,0-34 0 15,0 33 0-15,0 0 0 0,0-1 0 0,0-32 0 16,0 34 0-16,0-1 0 0,0-33 0 0,0 34 0 15,0-1 0-15,0-2 0 0,0-31 0 16,-34 34 0-16,34-1 0 0,0 2 0 0,0-3 0 16,0-32 0-16,0 33 0 0,0 0 0 0,0 0 0 15,-33 2 0-15,33-35 0 0,0 32 0 0,0-1 0 16,0 2 0-16,0-1 0 0,0-32 0 16,0 35 0-16,-31-2 0 0,31 0 0 0,0 0 0 15,0 1 0-15,0-34 0 0,0 33 0 0,-36 0 0 16,36-2 0-16,0 2 0 0,0-33 0 0,0 33 0 15,0 2 0-15,0-3 0 0,-32 1 0 0,32-33 0 16,0 32 0-16,0 2 0 0,0 0 0 0,0-34 0 16,0 33 0-16,-34 0 0 0,34-2 0 0,0-31 0 15,0 34 0-15,0-1 0 0,0 0 0 0,0-33 0 16,-34 33 0-16,34 0 0 0,0-33 0 0,0 34 0 16,0-1 0-16,0-33 0 0,-33 33 0 0,33 0 0 15,0-33 0-15,0 30 0 0,0 4 0 0,0-34 0 16,0 34 0-16,-32-1 0 0,32-33 0 15,0 33 0-15,0-33 0 0,0 32 0 0,0 2 0 16,-34-34 0-16,34 34 0 0,0-34 0 0,0 33 0 16,0-33 0-16,0 33 0 0,0-33 0 0,-34 34 0 15,34-34 0-15,0 0 0 0,0 31 0 0,0-31 0 16,0 0 0-16,0 33 0 0,-33-33 0 16,33 0 0-16,0 33 0 0,0-33 0 0,0 33 0 15,0-33 0-15,0 0 0 0,-35 33 0 0,35-33 0 16,0 0 0-16,0 34 0 0,0-34 0 0,0 0 0 15,-31 33 0-15,31-33 0 0,0 0 0 0,0 33 0 16,0-33 0-16,-34 0 0 0,34 32 0 0,0-32 0 16,0 34 0-16,0-34 0 0,-33 0 0 0,33 31 0 15,0-31 0-15,0 0 0 0,-35 34 0 0,35-34 0 16,0 0 0-16,0 33 0 0,-32-33 0 16,32 0 0-16,0 33 0 0,0-33 0 0,-35 0 0 0,35 34 0 15,0-34 0-15,0 0 0 0,-31 0 0 16,31 32 0-16,0-32 0 0,0 0 0 0,-34 34 0 15,34-34 0-15,0 0 0 0,0 0 0 0,-33 33 0 16,33-33 0-16,0 0 0 0,-35 0 0 0,35 33 0 16,0-33 0-16,-31 0 0 0,31 0 0 0,0 34 0 15,-36-34 0-15,36 0 0 0,0 0 0 0,-31 32 0 16,31-32 0-16,0 0 0 0,-35 0 0 0,35 0 0 16,-34 0 0-16,34 32 0 0,0-32 0 15,-33 0 0-15,33 0 0 0,-31 0 0 0,31 0 0 16,0 0 0-16,-38 0 0 0,38 0 0 0,-31 0 0 15,31 0 0-15,-33 0 0 0,33 0 0 0,-34 0 0 16,34 0 0-16,-33 0 0 0,33 0 0 0,-31 0 0 16,-4 0 0-16,35 0 0 0,-34 0 0 0,34 0 0 15,-33 0 0-15,-1 0 0 0,34 0 0 0,-35 0 0 16,35 0 0-16,-31 0 0 0,-2-32 0 0,33 32 0 16,-34 0 0-16,34 0 0 0,-35 0 0 15,35 0 0-15,-33 0 0 0,33 0 0 0,-31 0 0 16,-3 0 0-16,34 0 0 0,-33 0 0 0,33 0 0 15,-34 0 0-15,34-32 0 0,-32 32 0 16,-4 0 0-16,36 0 0 0,-31 0 0 0,31 0 0 0,-34 0 0 16,-1 0 0-16,35 0 0 0,-33 0 0 0,2 0 0 15,-6 0 0-15,37 0 0 0,-32 0 0 0,-1 0 0 16,-1 0 0-16,34 0 0 0,-34 0 0 0,2 0 0 16,32 0 0-16,-33 0 0 0,-1 0 0 15,34 0 0-15,-33 0 0 0,-1 0 0 0,34 0 0 0,-35 0 0 16,4 0 0-16,31 0 0 0,-33 0 0 15,-1 0 0-15,34 0 0 0,-35 0 0 0,3 0 0 16,32 0 0-16,-32 0 0 0,-2 0 0 0,0 0 0 16,34 0 0-16,-33 0 0 0,-2 0 0 0,2 0 0 15,33 0 0-15,-31 0 0 0,-3 0 0 16,-1 0 0-16,3 0 0 0,32-34 0 0,-32 34 0 16,-5 0 0-16,5 0 0 0,32 0 0 0,-32 0 0 0,-3 0 0 15,1 0 0-15,34 0 0 0,-31 0 0 0,-5 0 0 16,36 0 0-16,-32 0 0 0,-2 0 0 0,1 0 0 15,33 0 0-15,-34 0 0 0,2 0 0 0,32 0 0 16,-32 0 0-16,-3 0 0 0,35 0 0 16,-34 0 0-16,1 0 0 0,2 0 0 0,31 0 0 15,-35 0 0-15,1 0 0 0,34 0 0 0,-33 0 0 16,-1 0 0-16,34 0 0 0,-35 0 0 0,4 0 0 16,-2 0 0-16,33 0 0 0,-34 0 0 0,1 0 0 15,33 0 0-15,-32 0 0 0,-5 0 0 0,6 0 0 16,31 0 0-16,-33 0 0 0,-2 0 0 15,1 0 0-15,3 0 0 0,-5 0 0 0,36 0 0 16,-31 0 0-16,-4 0 0 0,2 0 0 0,-1 0 0 16,34 0 0-16,-31-33 0 0,-4 33 0 0,2 0 0 15,33 0 0-15,-34 0 0 0,1 0 0 0,-1 0 0 16,34 0 0-16,-32 0 0 0,-2 0 0 0,1 0 0 16,33 0 0-16,-34 0 0 0,-1 0 0 0,4 0 0 15,31 0 0-15,-33 0 0 0,-1 0 0 0,-1 0 0 16,3 0 0-16,-3 0 0 0,4 0 0 0,-2 0 0 15,-1-33 0-15,-1 33 0 0,35 0 0 0,-31 0 0 16,-5 0 0-16,5 0 0 0,-4 0 0 16,2 0 0-16,-1 0 0 0,3 0 0 0,31 0 0 15,-36 0 0-15,5 0 0 0,-4 0 0 0,1 0 0 16,34 0 0-16,-33 0 0 0,2 0 0 0,-4 0 0 16,35 0 0-16,-33 0 0 0,-1 0 0 15,0 0 0-15,34 0 0 0,-32 0 0 0,-1 0 0 16,-1 0 0-16,0 0 0 0,34 0 0 0,-33 0 0 15,-2 0 0-15,4 0 0 0,-3 0 0 0,34 0 0 16,-33 0 0-16,-2 0 0 0,4 0 0 0,31 0 0 16,-36 0 0-16,5 0 0 0,31 0 0 0,-34 0 0 15,1 0 0-15,-2 0 0 0,4 0 0 0,31 0 0 16,-36 0 0-16,5 33 0 0,-4-33 0 0,1 0 0 16,1 0 0-16,33 0 0 0,-31 0 0 0,-4 0 0 15,35 0 0-15,-34 0 0 0,1 0 0 0,33 0 0 16,-34 0 0-16,1 0 0 0,33 0 0 15,-31 0 0-15,-4 33 0 0,35-33 0 0,-34 0 0 16,1 0 0-16,33 0 0 0,-34 0 0 0,2 0 0 16,32 0 0-16,-34 0 0 0,1 0 0 0,-1 0 0 15,34 0 0-15,-32 0 0 0,-4 0 0 0,36 0 0 16,-31 0 0-16,-3 0 0 0,34 0 0 16,-35 0 0-16,35 0 0 0,-32 0 0 0,0 0 0 15,32 0 0-15,-36 0 0 0,5 0 0 0,31 0 0 16,-34 0 0-16,-1 0 0 0,2 0 0 0,33 0 0 15,-31 34 0-15,-6-34 0 0,5 0 0 0,32 0 0 16,-33 0 0-16,-1 0 0 0,34 0 0 0,-34 0 0 16,2 0 0-16,32 0 0 0,-32 0 0 0,-3 0 0 15,2 0 0-15,33 0 0 0,-34 0 0 0,3 0 0 16,31 0 0-16,-35 0 0 0,2 0 0 0,-1 0 0 16,34 0 0-16,-34 0 0 0,1 0 0 0,33 0 0 15,-32 0 0-15,-2 0 0 0,34 0 0 0,-34 0 0 16,1 0 0-16,33 0 0 0,-32 0 0 0,32 0 0 15,-37 0 0-15,6 0 0 0,31 0 0 16,-33 0 0-16,33 0 0 0,-35 0 0 0,3 0 0 16,32 0 0-16,-32 0 0 0,-5 0 0 0,37 0 0 15,-32 0 0-15,32 0 0 0,-32 0 0 0,32 0 0 16,-35 0 0-16,1 0 0 0,34 0 0 0,-31 0 0 16,31 0 0-16,-33 0 0 0,33 0 0 0,-35 0 0 15,35 0 0-15,-34 0 0 0,34 0 0 16,-33 0 0-16,33 0 0 0,-34 0 0 0,2 0 0 15,32 0 0-15,-32 0 0 0,32 0 0 0,-35 0 0 16,35 0 0-16,-34 0 0 0,34 0 0 0,0 0 0 16,-33 0 0-16,33 0 0 0,0 0 0 0,-31 0 0 15,31 0 0-15,-35 0 0 0,35 0 0 0,0 0 0 16,-34 0 0-16,34 0 0 0,0 0 0 0,-33 0 0 16,33 32 0-16,-31-32 0 0,31 0 0 0,0 0 0 15,-38 0 0-15,38 0 0 0,0 0 0 0,-31 0 0 16,31 0 0-16,-33 0 0 0,33 0 0 0,0 0 0 15,-34 0 0-15,34 0 0 0,-35 0 0 16,35 0 0-16,-31 0 0 0,31 0 0 0,0 0 0 16,-36 0 0-16,36 0 0 0,-31 0 0 0,31 0 0 15,0 0 0-15,-33 0 0 0,33 0 0 0,0 0 0 16,-35 0 0-16,35 0 0 0,-34 0 0 0,34 0 0 16,0 0 0-16,-31 0 0 0,31 0 0 15,0 0 0-15,-33 0 0 0,33 32 0 0,0-32 0 16,-34 0 0-16,34 0 0 0,0 0 0 0,-35 0 0 15,35 0 0-15,0 0 0 0,-33 0 0 0,33 0 0 16,-34 0 0-16,34 0 0 0,0 0 0 0,-31 0 0 16,31 0 0-16,-35 0 0 0,35 0 0 0,0 0 0 15,-33 0 0-15,33 0 0 0,0 33 0 0,-34-33 0 16,34 0 0-16,0 0 0 0,-34 0 0 0,34 0 0 16,0 0 0-16,0 0 0 0,-30 0 0 0,30 0 0 15,0 0 0-15,0 0 0 0,0 0 0 16,-35 0 0-16,35 0 0 0,0 0 0 0,0 0 0 15,0 0 0-15,-34 0 0 0,34 0 0 0,0 0 0 0,0 0 0 16,-33 0 0-16,33 0 0 0,0 0 0 16,0 0 0-16,-34 32 0 0,34-32 0 15,0 0 0-15,0 0 0 0,-35 0 0 0,35 0 0 0,0 0 0 16,0 0 0-16,0 0 0 0,0 0 0 16,0 0 0-16,-31 0 0 0,31 0 0 0,0 0 0 15,0 0 0-15,0 0 0 0,0 0 0 0,0 0 0 16,0 0 0-16,0 0 0 0,0 0 0 0,0 0 0 15,0 0 0-15,0 0-24 0,0 0-71 0,0 0-599 16,0 0-1990-16,0 0 1343 0,0 0-1342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01.153"/>
    </inkml:context>
    <inkml:brush xml:id="br0">
      <inkml:brushProperty name="width" value="0.05833" units="cm"/>
      <inkml:brushProperty name="height" value="0.05833" units="cm"/>
      <inkml:brushProperty name="fitToCurve" value="1"/>
    </inkml:brush>
  </inkml:definitions>
  <inkml:trace contextRef="#ctx0" brushRef="#br0">569-7 234 0,'0'0'0'0,"0"0"31"15,0 0 96-15,0 0-57 0,0 0 83 0,-32 0-58 16,32 0 129-16,0 0-103 0,0 0 136 0,-34 0-125 16,34 0 136-16,0 0-131 0,-34 0 141 0,34 0-136 15,-33 33 146-15,-2-33-141 0,35 0 153 0,-31 34-147 16,-3-34 159-16,1 33-153 0,-1 1 165 0,34-2-163 15,-33 1 159-15,-2 1-163 0,4-1 153 0,-3-2-158 16,34 3 144-16,-33-2-153 0,-1 2 133 0,34-2-141 16,-32 35 125-16,32-34-139 0,-36 1 107 15,36-2-141-15,0 2 33 0,0-3-81 0,0 2-5 16,0 1-53-16,0-1-93 0,0 1-168 16,0-2-724-16,0-32 325 0,36 33-1029 0,-36-33 854 15,32 34-854-15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01.420"/>
    </inkml:context>
    <inkml:brush xml:id="br0">
      <inkml:brushProperty name="width" value="0.05833" units="cm"/>
      <inkml:brushProperty name="height" value="0.05833" units="cm"/>
      <inkml:brushProperty name="fitToCurve" value="1"/>
    </inkml:brush>
  </inkml:definitions>
  <inkml:trace contextRef="#ctx0" brushRef="#br0">397 62 155 0,'0'0'0'0,"35"-33"25"0,-35 33 76 15,0 0-29-15,0-32 114 0,0 32-83 0,0 0 121 0,0 0-107 16,0 0 123-16,0 0-116 0,0 0 128 15,-35 0-126-15,35 0 127 0,0 32-126 0,-31-32 125 16,31 33-125-16,-34-33 133 0,1 32-127 0,-2 3 139 16,35-2-132-16,-34 0 146 0,1 0-144 15,2 0 139-15,31 1-144 0,-34-3 130 0,-1 2-138 16,2 1 121-16,33-1-130 0,-34 1 109 0,34-2-133 16,0 1 56-16,0 1-100 0,-31-34 1 0,62 33-128 15,-31 1-277-15,0-34-150 0,0 0-1154 0,34 30 828 16,-1-30-828-16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02.597"/>
    </inkml:context>
    <inkml:brush xml:id="br0">
      <inkml:brushProperty name="width" value="0.05833" units="cm"/>
      <inkml:brushProperty name="height" value="0.05833" units="cm"/>
      <inkml:brushProperty name="fitToCurve" value="1"/>
    </inkml:brush>
  </inkml:definitions>
  <inkml:trace contextRef="#ctx0" brushRef="#br0">-3 28 155 0,'0'0'0'0,"0"0"35"0,0-31 107 0,0 31-82 15,0 0 36-15,0 0-30 0,0 0 104 0,0 0-71 16,0 0 128-16,0 0-108 0,0 0 131 0,0 0-126 15,0 0 120-15,0 0-123 0,0 0 116 0,0 0-119 16,0 0 114-16,0 0-114 0,0 0 118 0,0 0-118 16,31 31 114-16,-31-31-117 0,35 0 112 0,-35 0-117 15,32 34 106-15,3-34-111 0,-4 0 99 0,-31 32-105 16,36-32 95-16,-5 34-100 0,-31-34 89 16,35 32-95-16,-1 2 83 0,-34-34-88 0,33 33 77 15,-33-33-81-15,0 33 73 0,31 1-80 16,-31-34 60-16,0 32-78 0,36 2 29 0,-36-34-58 15,0 31-9-15,0-31-42 0,0 33-92 0,0-33-356 16,0 34-1305-16,0-34 1083 16,0 0-311-16,0 33 504 0,0-33-504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02.979"/>
    </inkml:context>
    <inkml:brush xml:id="br0">
      <inkml:brushProperty name="width" value="0.05833" units="cm"/>
      <inkml:brushProperty name="height" value="0.05833" units="cm"/>
      <inkml:brushProperty name="fitToCurve" value="1"/>
    </inkml:brush>
  </inkml:definitions>
  <inkml:trace contextRef="#ctx0" brushRef="#br0">0 63 163 0,'0'0'0'0,"0"0"34"0,0 0 105 0,34-33-47 15,-34 33 138-15,0 0-110 0,35 0 132 16,-35-33-123-16,0 33 135 0,0 0-134 0,32 0 130 16,-32 0-132-16,35 0 128 0,-35 0-131 15,34 0 119-15,-34 0-125 0,32 0 114 0,0 0-118 16,-32 0 111-16,35 33-114 0,-2-33 111 0,1 0-112 16,-34 33 109-16,31 1-111 0,4-34 104 0,-35 34-107 15,33-2 103-15,-33 1-107 0,34 0 94 0,-34-33-101 16,0 34 88-16,34-3-95 0,-34 3 81 0,0-2-96 15,0 2 50-15,0-2-81 0,0 2 2 0,0-1-69 16,0 0-115-16,0 1-350 0,0-2-1330 16,0-32 1136-16,0 34-232 0,-34-34 458 15,34 31-458-15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21.881"/>
    </inkml:context>
    <inkml:brush xml:id="br0">
      <inkml:brushProperty name="width" value="0.05833" units="cm"/>
      <inkml:brushProperty name="height" value="0.05833" units="cm"/>
      <inkml:brushProperty name="fitToCurve" value="1"/>
    </inkml:brush>
  </inkml:definitions>
  <inkml:trace contextRef="#ctx0" brushRef="#br0">334-3 46 0,'0'0'0'0,"0"0"34"0,-33 0 106 15,33 0-34-15,0 0 182 0,-34 31-136 16,34-31 170-16,-33 0-155 0,33 0 177 0,-31 0-165 16,31 0 191-16,-37 33-176 0,37-33 210 0,-31 0-197 15,31 0 220-15,-33 34-211 0,33-34 223 0,0 33-218 16,0-33 223-16,0 33-219 0,-34-33 228 0,34 34-223 15,0-34 236-15,0 32-236 0,0-32 224 0,0 34-231 16,0-1 214-16,0 0-223 0,0-33 203 0,0 34-306 16,0-3-87-16,0 3-17 0,0-2-7 0,0 3 0 15,0-35 0-15,0 66 0 0,0-33 0 0,0 0 0 16,0 1 0-16,0-1 0 0,0-2 0 0,0 2 0 16,0-1 0-16,0 36 0 0,-35-35 0 15,35 0 0-15,0 1 0 0,0-1 0 0,0 0 0 16,0-2 0-16,0 2 0 0,0 0 0 0,0 2 0 15,0-35 0-15,-31 32 0 0,31 1 0 0,0-33 0 16,0 0 0-16,0 32 0 0,0-32 0 0,0 0 0 16,0 0 0-16,0 34 0 0,0-34 0 15,0 0 0-15,0-34-271 0,0 34-813 0,0 0 266 16,0 0-1370-16,31-32 1093 0,-31 32-1093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22.676"/>
    </inkml:context>
    <inkml:brush xml:id="br0">
      <inkml:brushProperty name="width" value="0.05833" units="cm"/>
      <inkml:brushProperty name="height" value="0.05833" units="cm"/>
      <inkml:brushProperty name="fitToCurve" value="1"/>
    </inkml:brush>
  </inkml:definitions>
  <inkml:trace contextRef="#ctx0" brushRef="#br0">27 101 220 0,'0'0'0'0,"0"-34"31"15,0 34 96-15,-37 0-58 0,37 0 83 16,0 0-60-16,0 0 127 0,0 0-99 0,0 0 142 15,0 0-123-15,0 0 156 0,0 0-137 0,0 0 178 16,0-33-160-16,0 33 194 0,37 0-181 0,-37 0 197 16,0 0-195-16,32 0 186 0,-32 0-192 15,33 0 175-15,1-33-184 0,-34 33 164 0,33 0-173 16,-2 0 157-16,7 0-166 0,-7 0 149 0,2 0-158 16,1 0 139-16,1 0-149 0,-4 0 132 0,2 0-140 15,1 0 125-15,1 0-130 0,-2 0 123 0,1 0-126 16,-2 0 117-16,2 0-141 0,-1 0 56 0,1 0-116 15,-1 0-39-15,-1 0 0 0,-32 33 0 0,34-33 0 16,0 0 0-16,-34 0 0 0,33 0 0 0,-33 0 0 16,0 0 0-16,32 0 0 0,-32 0 0 0,0 0 0 15,0 0 0-15,37 0 0 0,-37 0 0 0,0 0 0 16,0 0 0-16,0 0 0 0,0 0 0 16,0 0 0-16,31 0 0 0,-31 33 0 0,0-33 0 15,0 0 0-15,0 0 0 0,0 0 0 0,0 0 0 16,0 0 0-16,0 0 0 0,0 34 0 0,33-34 0 15,-33 0 0-15,0 0 0 0,0 33 0 0,0-33 0 16,0 0 0-16,0 0 0 0,0 33 0 0,35-33 0 16,-35 0 0-16,0 33 0 0,0-33 0 15,0 32 0-15,0-32 0 0,34 34 0 0,-34-34 0 16,0 32 0-16,0 3 0 0,0-35 0 0,0 32 0 16,32 2 0-16,-32-1 0 0,0 0 0 0,0-33 0 15,0 34 0-15,0-2 0 0,0 0 0 0,36 1 0 16,-36-1 0-16,0 2 0 0,0 0 0 0,0-1 0 15,0 0 0-15,0 1 0 0,0-2 0 0,0 2 0 16,0-3 0-16,0 35 0 0,0-32 0 0,0-1 0 16,0 0 0-16,0-1 0 0,0 2 0 0,0-1 0 15,0 1 0-15,31-1 0 0,-31-33 0 0,0 31 0 16,0 3 0-16,0-2 0 0,0 2 0 16,0-1 0-16,0 0 0 0,0-33 0 0,0 34 0 0,0-2 0 15,0 2 0-15,0-34 0 0,0 33 0 16,0-3 0-16,0-30 0 0,0 34 0 0,0-34 0 15,0 34 0-15,0-34 0 0,0 33 0 0,0-33 0 16,0 0 0-16,0 33 0 0,0-33 0 0,0 0 0 16,0 0 0-16,0 0 0 0,0 0 0 15,0 0 0-15,0 0 0 0,0 0 0 0,0 0 0 16,0 0 0-16,0 0 0 0,0 0 0 0,0 0 0 16,0 0 0-16,0 0 0 0,0 0 0 0,0 0 0 15,0 0 0-15,0 0 0 0,0 0 0 0,0-33-344 16,0 33-1032-16,0-33 10 0,0 33-2718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23.580"/>
    </inkml:context>
    <inkml:brush xml:id="br0">
      <inkml:brushProperty name="width" value="0.05833" units="cm"/>
      <inkml:brushProperty name="height" value="0.05833" units="cm"/>
      <inkml:brushProperty name="fitToCurve" value="1"/>
    </inkml:brush>
  </inkml:definitions>
  <inkml:trace contextRef="#ctx0" brushRef="#br0">1 0 218 0,'0'0'0'0,"0"0"52"16,0 32 157-16,0-32-78 0,0 0 182 0,0 0-130 16,0 0 234-16,0 0-189 0,0 0 266 0,0 0-233 15,0 0 288-15,0 0-270 0,0 0 288 0,0 0-291 16,0 0 260-16,0 0-273 0,0 36 253 0,0-36-265 15,0 0 241-15,0 0-253 0,0 32 228 0,35-32-239 16,-35 0 220-16,0 33-259 0,0-33 119 0,33 0-231 16,-33 33-77-16,0-33 0 0,31 0 0 0,-31 0 0 15,0 33 0-15,35-33 0 0,-35 0 0 16,0 0 0-16,0 0 0 0,0 35 0 0,34-35 0 16,-34 0 0-16,0 0 0 0,0 0 0 0,0 0 0 15,0 0 0-15,33 0 0 0,-33 0 0 16,0 0 0-16,0 0 0 0,0 0 0 0,0 0-395 15,0 0-1184-15,0 0 699 0,0 0-1061 0,0 0 970 16,0 0-969-16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23.908"/>
    </inkml:context>
    <inkml:brush xml:id="br0">
      <inkml:brushProperty name="width" value="0.05833" units="cm"/>
      <inkml:brushProperty name="height" value="0.05833" units="cm"/>
      <inkml:brushProperty name="fitToCurve" value="1"/>
    </inkml:brush>
  </inkml:definitions>
  <inkml:trace contextRef="#ctx0" brushRef="#br0">33 0 133 0,'0'34'0'0,"0"-34"36"0,0 0 111 0,0 32-40 16,-33-32 173-16,33 33-129 0,0-33 176 0,0 0-145 15,0 33 218-15,0-33-175 0,0 0 271 0,0 0-235 16,0 0 290-16,0 34-275 0,0-34 276 0,0 0-284 15,0 0 256-15,0 0-270 0,33 33 241 0,-33-33-255 16,0 0 224-16,0 0-240 0,32 0 209 16,-32 0-222-16,34 0 197 0,-34 33-232 0,0-33 120 15,35 0-222-15,-35 0-74 0,0 0 0 0,33 0 0 16,-33 0 0-16,0 33 0 0,0-33 0 0,35 0 0 16,-35 0-618-16,0 0-1850 0,0 0 1477 0,0 31-505 15,32-31 748-15,-32 0-748 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26.045"/>
    </inkml:context>
    <inkml:brush xml:id="br0">
      <inkml:brushProperty name="width" value="0.05833" units="cm"/>
      <inkml:brushProperty name="height" value="0.05833" units="cm"/>
      <inkml:brushProperty name="fitToCurve" value="1"/>
    </inkml:brush>
  </inkml:definitions>
  <inkml:trace contextRef="#ctx0" brushRef="#br0">139-2 171 0,'0'0'0'16,"-34"0"22"-16,34 0 68 0,0 0-13 0,0 0 139 16,-33 32-92-16,33-32 157 0,0 0-137 15,0 0 150-15,0 0-143 0,0 0 157 0,-35 0-149 16,35 0 171-16,0 34-162 0,0-34 172 0,0 0-168 16,0 31 178-16,0-31-173 0,0 32 183 0,0 2-176 15,-34-34 192-15,34 34-183 0,0-1 200 0,0 0-196 16,0-1 198-16,0 2-198 0,0 33 199 0,0-34-200 15,0-2 192-15,0 36-196 0,0-32 184 0,0 30-192 16,0-32 176-16,34 35-246 0,-34-36-22 0,0 32-68 16,0-31-24-16,0 34 0 0,0-34 0 0,0 35 0 15,0-36 0-15,35 32 0 0,-35-30 0 0,0 33 0 16,0-35 0-16,0 1 0 0,0 34 0 0,0-34 0 16,0 0 0-16,0 0 0 0,0-1 0 0,33 2 0 15,-33-2 0-15,0 1 0 0,0 0 0 0,0 1 0 16,0-34 0-16,0 34 0 0,0-34 0 0,0 32 0 15,0-32 0-15,0 0 0 0,0 33 0 16,0-33 0-16,0 0 0 0,0 0 0 16,0 33 0-16,0-33 0 0,0 0 0 0,0 0 0 15,0 0 0-15,0 31 0 0,0-31 0 0,0 0 0 16,0 0 0-16,0 0 0 0,0 0 0 0,0 0 0 16,0 0 0-16,0 34 0 0,0-34 0 0,0 0 0 15,0 0 0-15,0 0 0 0,0 0 0 0,0 0 0 16,0 33 0-16,0-33 0 0,0 0 0 0,0 0 0 15,0 33 0-15,0-33 0 0,0 0 0 0,0 33 0 16,0-33 0-16,0 0 0 0,0 0 0 0,0 33 0 16,0-33 0-16,0 0 0 0,0 0 0 0,0 34 0 15,0-34 0-15,0 0 0 0,0 0 0 0,0 0 0 16,0 0 0-16,0 0 0 0,0 0 0 0,0 0 0 16,0 0 0-16,0 0 0 0,0 0 0 0,0 0 0 15,34 0 0-15,-34 0 0 0,0 0 0 0,0 0 0 16,0 0 0-16,0 0 0 0,0 0 0 0,0 0 0 15,31 0 0-15,-31 0 0 0,0 0 0 0,0 0 0 16,0 0 0-16,35 0 0 16,-35 0 0-16,0 0 0 0,33 0 0 0,-33 0 0 0,34 0 0 15,-34 0 0-15,33 0 0 0,-33 0 0 16,34 0 0-16,-34 0 0 0,32 0 0 0,-32 0 0 16,34 0 0-16,-1 0 0 0,-33 0 0 0,34 0 0 15,-2 0 0-15,-32 0 0 0,36 0 0 0,-5 0 0 16,3 0 0-16,-34 0 0 0,35 0 0 0,-2 0 0 15,-33 0 0-15,31 0 0 0,6 0 0 0,-37-34 0 16,32 34 0-16,-32 0 0 0,32 0 0 0,-32 0 0 16,35 0 0-16,-35 0 0 0,33 0 0 0,-33 0 0 15,31 0 0-15,-31 0 0 0,34 0 0 0,-34 0 0 16,0 0 0-16,35 0 0 0,-35 0 0 0,33 0 0 16,-33 0 0-16,0 0 0 0,34 0 0 15,-34 0 0-15,0 0 0 0,0 0 0 0,35 0 0 0,-35 0 0 16,0 0 0-16,0 0 0 0,0 0 0 0,31 0 0 15,-31 0 0-15,0 0 0 0,0 0 0 0,0 0 0 16,0 0 0-16,0 0 0 0,0 0 0 0,0 0 0 16,0 0 0-16,0 0 0 0,0-33 0 15,0 33 0-15,33 0 0 0,-33 0 0 16,0 0 0-16,0 0 0 0,0 0 0 0,0 0 0 16,0 0 0-16,0-33 0 0,0 33 0 0,0 0 0 15,0 0 0-15,0-33 0 0,0 33 0 0,0-33 0 16,0 33 0-16,0 0 0 0,0-34 0 0,0 34 0 15,0-31 0-15,0 31 0 0,0-33 0 0,0 33 0 16,0-33 0-16,0 1 0 0,0 32 0 0,0-34 0 16,0 34 0-16,0-34 0 0,0 34 0 0,0-33 0 15,0 33 0-15,0-33 0 0,0 1 0 0,0 32 0 16,0-34 0-16,0 34 0 0,0-32 0 0,0-1 0 16,0 33 0-16,0-33 0 0,0 0 0 0,0 33 0 15,0-34 0-15,0 1 0 0,0 33 0 0,0-33 0 16,0 1 0-16,0 32 0 0,0-34 0 0,0 1 0 15,0 33 0-15,0-34 0 0,0 3 0 0,0-2 0 16,0 33 0-16,0-32 0 0,0-3 0 16,0 35 0-16,0-33 0 0,0 0 0 15,0 33 0-15,0-33 0 0,0-1 0 0,0 1 0 16,0 33 0-16,0-33 0 0,0 2 0 0,0 31 0 16,0-32 0-16,0-2 0 0,0 34 0 0,0-34 0 15,0 34 0-15,0-33 0 0,-33 0 0 0,33 33 0 16,0-32 0-16,0 32 0 0,0-35 0 0,0 35 0 15,0-33 0-15,0 33 0 0,0-34 0 0,0 34 0 16,0 0 0-16,0-31 0 0,0 31 0 0,0-33 0 16,0 33 0-16,0 0 0 0,0 0 0 0,0-33 0 15,0 33 0-15,0 0 0 0,0 0 0 0,-31 0 0 16,31 0 0-16,0-34 0 0,0 34 0 0,0 0 0 16,0 0 0-16,0 0 0 0,0 0 0 0,0-34 0 15,0 34 0-15,0 0 0 0,0 0 0 0,0 0 0 16,0-32 0-16,0 32 0 0,0 0 0 0,0 0 0 15,0 0 0-15,0 0 0 0,-35 0 0 16,35 0 0-16,0 0 0 0,0-33 0 0,0 33 0 0,0 0 0 16,0 0 0-16,0 0 0 0,0 0 0 15,0 0 0-15,0 0 0 0,0 0 0 16,0 0 0-16,0 0 0 0,0 0 0 0,0 0 0 16,-34 0 0-16,34 0 0 0,0-33 0 0,0 33 0 15,0 0 0-15,-33 0 0 0,33 0 0 0,0 0 0 16,0 0 0-16,0 0 0 0,-35 0 0 0,35 0 0 15,0 0 0-15,0 0 0 0,-34 0 0 0,34-34 0 16,0 34 0-16,0 0 0 0,-31 0 0 0,31 0 0 16,0 0 0-16,0 0 0 0,-33 0 0 0,33 0 0 15,0 0 0-15,0 0 0 0,-35 0 0 0,35 0 0 16,0 0 0-16,0-34 0 0,-32 34 0 0,32 0 0 16,0 0 0-16,-32 0 0 0,32 0 0 0,0 0 0 15,0 0 0-15,-37 0 0 0,37 0 0 0,0 0 0 16,0 0 0-16,-31 0 0 0,31 0 0 15,0-32 0-15,-33 32 0 0,33 0 0 0,0 0 0 0,-35 0 0 16,35 0 0-16,0 0 0 0,-34 0 0 0,34 0 0 16,0 0 0-16,-31 0 0 0,31 0 0 0,0 0 0 15,-36 0 0-15,36 0 0 16,-32 0 0-16,32 0 0 0,0-31 0 0,-34 31 0 16,34 0 0-16,-33 0 0 0,33 0 0 0,0 0 0 15,-34 0 0-15,34 0 0 0,0 0 0 0,-32 0 0 16,32 0 0-16,-34 0 0 0,34 0 0 0,0 0 0 15,-33 0 0-15,33 0 0 0,0 0 0 0,0 0 0 16,-34 0 0-16,34 0 0 0,0 0 0 0,0 0 0 16,-33 0 0-16,33 0 0 0,0 0 0 0,0 0 0 15,0 0 0-15,0 0 0 0,0 0 0 0,0 0 0 16,0 0 0-16,-35 0 0 0,35 0 0 0,0 0 0 16,0 0 0-16,0 0 0 0,0 0 0 0,0 0-166 15,0 0-495-15,0 0-104 0,0 0-1635 0,35 0 1200 16,-35 0-1200-16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32.596"/>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7E5198E9-FAFD-4DC0-93DB-82AB5626FA51}" emma:medium="tactile" emma:mode="ink">
          <msink:context xmlns:msink="http://schemas.microsoft.com/ink/2010/main" type="inkDrawing" rotatedBoundingBox="25856,13003 26037,12761 26048,12769 25867,13011" semanticType="callout" shapeName="Other">
            <msink:sourceLink direction="with" ref="{C80C89CB-6B31-4754-9E6B-A958BC8D2D63}"/>
          </msink:context>
        </emma:interpretation>
      </emma:emma>
    </inkml:annotationXML>
    <inkml:trace contextRef="#ctx0" brushRef="#br0">0 242 59 0,'26'-54'0'0,"-1"26"0"16,2 2 0-16,-1-2-5 0,-2-26-15 16,2 26 10-16,0 4-10 0</inkml:trace>
  </inkml:traceGroup>
</inkml:ink>
</file>

<file path=ppt/ink/ink40.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28.682"/>
    </inkml:context>
    <inkml:brush xml:id="br0">
      <inkml:brushProperty name="width" value="0.05833" units="cm"/>
      <inkml:brushProperty name="height" value="0.05833" units="cm"/>
      <inkml:brushProperty name="fitToCurve" value="1"/>
    </inkml:brush>
  </inkml:definitions>
  <inkml:trace contextRef="#ctx0" brushRef="#br0">88 112 37 0,'0'0'0'0,"0"0"26"16,0 0 78-16,0 0-47 0,0 0 64 0,0 0-73 15,0 0 24-15,0 0-21 0,0 0 81 0,0 0-51 16,0 0 108-16,0 0-85 0,0 0 124 0,0 0-109 16,-35 0 129-16,35 0-121 0,0 0 129 15,0 0-124-15,0 0 137 0,0 0-128 0,0 33 153 16,0-33-137-16,0 0 178 0,0 0-158 15,0 0 195-15,0 32-179 0,0-32 208 0,0 0-197 16,0 34 212-16,0-34-209 0,0 0 208 0,0 33-208 16,0-33 205-16,-33 34-208 0,33-1 203 0,0-33-205 15,0 31 198-15,0 3-209 0,0-34 173 0,0 32-273 16,0 4-91-16,0-4 0 0,0 1 0 0,0-33 0 16,0 33 0-16,0 0 0 0,0 2 0 0,0-3 0 15,0-1 0-15,0 2 0 0,0-1 0 0,0 3 0 16,0-2 0-16,0 0 0 0,0 0 0 0,0 1 0 15,0-1 0-15,0 0 0 0,0-2 0 0,0 2 0 16,0 0 0-16,0 2 0 0,0-3 0 0,0 1 0 16,0-1 0-16,0 2 0 0,0 0 0 0,0-34 0 15,0 33 0-15,0 0 0 0,0-2 0 0,0-31 0 16,0 34 0-16,0-1 0 0,0-33 0 0,0 33 0 16,0 0 0-16,0-33 0 0,0 33 0 0,0-33 0 15,0 34 0-15,0-34 0 0,0 33 0 16,0-33 0-16,0 33 0 0,33-33 0 15,-33 0 0-15,0 33 0 0,0-33 0 0,0 0 0 16,0 0 0-16,0 30 0 0,0-30 0 0,0 0 0 16,0 0 0-16,0 0 0 0,0 0 0 0,0 0 0 15,0 0 0-15,0 0 0 0,0 0 0 0,0 0 0 16,0 0 0-16,0 0 0 0,0 0 0 0,0 0 0 16,0 34 0-16,0-34 0 0,0 0 0 0,0 0 0 15,0 0 0-15,0 0 0 0,0 0 0 0,0 0 0 16,0 0 0-16,0 0 0 0,0 0 0 0,0 0 0 15,0 0 0-15,0 0 0 0,35 0 0 0,-35 0 0 16,0 0 0-16,0 0 0 0,0 0 0 0,34 0 0 16,-34 0 0-16,0 0 0 0,33 0 0 0,-33 0 0 15,0 0 0-15,31 0 0 0,-31 0 0 0,35 0 0 16,-35 0 0-16,34 0 0 0,-34 0 0 0,33 0 0 16,-33 0 0-16,34 0 0 0,-34 0 0 0,33 0 0 15,-2 0 0-15,-31 0 0 0,35 0 0 16,-35 0 0-16,34 0 0 0,-1 0 0 15,-33 0 0-15,31 0 0 0,-31 0 0 0,38 0 0 16,-38 0 0-16,31 0 0 0,-31 0 0 0,33-34 0 16,-33 34 0-16,34 0 0 0,-34 0 0 0,35 0 0 15,-35 0 0-15,0 0 0 0,31 0 0 0,-31 0 0 16,0 0 0-16,36 0 0 0,-36 0 0 0,0 0 0 16,31 0 0-16,-31 0 0 0,0 0 0 0,0 0 0 15,0 0 0-15,0 0 0 0,35 0 0 0,-35 0 0 16,0 0 0-16,0 0 0 0,0 0 0 0,0 0 0 15,0 0 0-15,0 0 0 0,0 0 0 0,0 0 0 16,0 0 0-16,0 0 0 0,0 0 0 0,0 0 0 16,0 0 0-16,33 0 0 0,-33 0 0 0,0 0 0 15,0 0 0-15,0-30 0 0,0 30 0 16,0 0 0-16,0 0 0 0,0 0 0 0,34 0 0 16,-34 0 0-16,0 0 0 0,0 0 0 0,0 0 0 0,0 0 0 15,0-33 0-15,0 33 0 0,31 0 0 16,-31 0 0-16,0 0 0 0,0 0 0 15,0 0 0-15,0-33 0 0,0 33 0 0,33 0 0 16,-33 0 0-16,0 0 0 0,0 0 0 0,0 0 0 16,0 0 0-16,0 0 0 0,0 0 0 0,34 0 0 15,-34 0 0-15,0 0 0 0,0-33 0 0,0 33 0 16,0 0 0-16,0 0 0 0,0 0 0 0,0 0 0 16,35 0 0-16,-35 0 0 0,0 0 0 0,0 0 0 15,0 0 0-15,0 0 0 0,0 0 0 0,0 0 0 16,0 0 0-16,0 0 0 0,0 0 0 0,0 0 0 15,0 0 0-15,0 0 0 0,0-34 0 0,0 34 0 16,0 0 0-16,0 0 0 0,0 0 0 0,0 0 0 16,0 0 0-16,0 0 0 0,0 0 0 0,0 0 0 15,0 0 0-15,0 0 0 0,0 0 0 0,0-33 0 16,0 33 0-16,0 0 0 0,0 0 0 0,0 0 0 16,0-33 0-16,0 33 0 0,0 0 0 15,0-33 0-15,0 33 0 0,0 0 0 0,0 0 0 16,0-33 0-16,0 33 0 0,0 0 0 15,0-34 0-15,0 34 0 0,0 0 0 0,0-31 0 16,0 31 0-16,0 0 0 0,0-33 0 0,0 33 0 16,0 0 0-16,0-33 0 0,0 33 0 0,0-34 0 15,0 34 0-15,0-34 0 0,0 34 0 0,0 0 0 16,0-32 0-16,0 32 0 0,0-33 0 0,0 33 0 16,0 0 0-16,0-32 0 0,0 32 0 0,0-35 0 15,0 35 0-15,0-33 0 0,0 33 0 0,0 0 0 16,0-33 0-16,0 33 0 0,0-31 0 0,0 31 0 15,0-33 0-15,0 33 0 0,0-33 0 0,0 33 0 16,0-34 0-16,0 34 0 0,0-33 0 0,0 0 0 16,0 33 0-16,0-33 0 0,0 33 0 0,0-35 0 15,0 35 0-15,0-32 0 0,0 32 0 16,0-33 0-16,0 33 0 0,0-31 0 0,0 31 0 0,0-32 0 16,0 32 0-16,0-35 0 0,0 35 0 0,0-33 0 15,0 0 0-15,0 33 0 0,0-33 0 0,0 33 0 16,0-32 0-16,0 32 0 0,0-36 0 0,0 36 0 15,0-32 0-15,0 32 0 16,0-34 0-16,0 34 0 0,0-31 0 0,0 31 0 16,0-33 0-16,0 33 0 0,0 0 0 0,0-34 0 15,0 34 0-15,0 0 0 0,0 0 0 0,0-33 0 16,0 33 0-16,0 0 0 0,0 0 0 0,0 0 0 16,0 0 0-16,0-34 0 0,0 34 0 0,0 0 0 15,0 0 0-15,0 0 0 0,0 0 0 0,0 0 0 16,0 0 0-16,0 0 0 0,0 0 0 0,0 0 0 15,-35 0 0-15,35-32 0 0,0 32 0 0,0 0 0 16,0 0 0-16,0 0 0 0,0 0 0 0,0 0 0 16,0 0 0-16,0-33 0 0,0 33 0 15,0 0 0-15,0 0 0 0,0 0 0 0,-34 0 0 0,34 0 0 16,0 0 0-16,0-34 0 0,0 34 0 0,0 0 0 16,0 0 0-16,0 0 0 0,0 0 0 0,-33 0 0 15,33 0 0-15,0 0 0 0,0 0 0 0,0-33 0 16,0 33 0-16,-31 0 0 0,31 0 0 0,0 0 0 15,0 0 0-15,0 0 0 16,-34 0 0-16,34 0 0 0,0 0 0 0,-33 0 0 16,33 0 0-16,0 0 0 0,0-34 0 0,-35 34 0 15,35 0 0-15,0 0 0 0,0 0 0 0,-31 0 0 16,31 0 0-16,0 0 0 0,-36 0 0 0,36 0 0 16,0 0 0-16,0 0 0 0,-31 0 0 0,31 0 0 15,0 0 0-15,-35 0 0 0,35 0 0 0,0 0 0 16,-34 0 0-16,34 0 0 0,0 0 0 0,0 0 0 15,0 0 0-15,-33 0 0 0,33 0 0 0,0 0 0 16,0 0 0-16,-31 0 0 0,31 0 0 0,0 0 0 16,0 0 0-16,-38 0 0 0,38 0 0 0,0 0 0 15,0 0 0-15,-31 0 0 0,31 0 0 0,0 0 0 16,0 0 0-16,-33 0 0 0,33 0 0 0,0 0 0 16,0 0 0-16,0 0 0 0,-34 0 0 0,34 0 0 15,0 0 0-15,0 0 0 0,-35 0 0 0,35 0 0 16,0 0 0-16,0 0 0 0,0 0 0 15,0 0 0-15,-31 0 0 0,31 0 0 0,0 0 0 16,0 0 0-16,0 0 0 0,0 0 0 16,-33 0 0-16,33 0 0 0,0 0 0 0,0 0 0 15,0 0 0-15,0 0 0 0,-34 0 0 0,34 0 0 16,0 0 0-16,0 0 0 0,0 0 0 0,0 0 0 16,-33 0 0-16,33 0 0 0,0 0 0 0,0 0 0 15,0 0 0-15,0 0 0 0,0 0 0 0,0 0 0 16,0 0 0-16,-34 0 0 0,34 0 0 0,0 0 0 15,0 0 0-15,0 0 0 0,0 0 0 0,0 0 0 16,0 0 0-16,0 0 0 0,0 0 0 0,-35 0 0 16,35 0 0-16,0 0 0 0,0 0 0 0,0 0 0 15,0 0 0-15,0 0 0 0,0 0 0 0,0 0 0 16,0 0 0-16,0 0 0 0,0 0 0 0,0 0 0 16,0 0 0-16,0 0 0 0,0 0 0 15,0 0 0-15,0 0 0 0,0 0 0 0,0 0 0 16,0 0-285-16,0 0-852 0,0 34-228 15,0-34-2959-15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45.130"/>
    </inkml:context>
    <inkml:brush xml:id="br0">
      <inkml:brushProperty name="width" value="0.05833" units="cm"/>
      <inkml:brushProperty name="height" value="0.05833" units="cm"/>
      <inkml:brushProperty name="fitToCurve" value="1"/>
    </inkml:brush>
  </inkml:definitions>
  <inkml:trace contextRef="#ctx0" brushRef="#br0">-3 62 162 0,'0'-31'0'0,"0"31"38"0,0 0 114 16,0 0-57-16,0 0 135 0,0 0-101 0,0 0 158 15,0 0-135-15,0 0 169 0,0-33-150 16,0 33 189-16,0 0-175 0,0 0 198 0,0 0-193 15,0 0 188-15,0 0-192 0,0 0 178 0,0 33-184 16,32-33 180-16,-32 0-179 0,0 31 185 0,0-31-182 16,0 33 187-16,0-33-184 0,0 35 192 0,33-3-190 15,-33 1 191-15,0-1-192 0,0-32 185 0,0 34-188 16,34-1 181-16,-34 1-203 0,0-1 121 0,0-1-212 16,35-32-72-16,-35 33 0 0,0-1 0 0,0 2 0 15,0-34 0-15,31 33 0 0,-31 0 0 0,0-33 0 16,0 34 0-16,36-34 0 0,-36 32 0 0,0-32 0 15,0 33 0-15,0-33 0 0,0 0 0 0,0 0 0 16,0 0 0-16,0 0 0 0,0 0 0 0,0 34 0 16,31-34 0-16,-31 0 0 0,0 0 0 0,0 0-545 15,0-34-1635-15,0 34 1225 16,0 0-685-16,0 0 819 0,0-33-819 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45.725"/>
    </inkml:context>
    <inkml:brush xml:id="br0">
      <inkml:brushProperty name="width" value="0.05833" units="cm"/>
      <inkml:brushProperty name="height" value="0.05833" units="cm"/>
      <inkml:brushProperty name="fitToCurve" value="1"/>
    </inkml:brush>
  </inkml:definitions>
  <inkml:trace contextRef="#ctx0" brushRef="#br0">59 235 175 0,'0'-34'0'15,"-31"34"23"-15,31-32 71 0,0 32-20 16,-34-34 127-16,34 34-88 0,0 0 137 0,0-33-118 16,0 33 144-16,0 0-136 0,0 0 145 0,0 0-140 15,0 0 151-15,0 0-148 0,0 0 149 0,0-32-150 16,0 32 141-16,0 0-146 0,0 0 138 0,0 0-140 15,0 0 143-15,0 0-145 0,0 0 130 0,0 0-138 16,34 0 123-16,-34-33-130 0,0 33 113 0,31 0-122 16,-31 0 110-16,37 0-116 0,-37 0 100 0,31 0-107 15,-31 0 97-15,33 0-102 0,-33 0 91 0,34 0-95 16,-34 0 89-16,0-33-91 0,35 33 90 0,-35 0-89 16,0 0 94-16,31 0-93 0,-31 0 88 15,0 0-91-15,36 0 91 0,-36 0-92 0,0 0 88 16,0 0-97-16,0 0 61 0,32 0-105 15,-32 0-35-15,0 0 0 0,0 33 0 0,0-33 0 16,34 0 0-16,-34 33 0 0,0-33 0 0,0 32 0 16,33-32 0-16,-33 33 0 0,0-33 0 0,34 34 0 15,-34-2 0-15,0 2 0 0,32-2 0 0,-32-32 0 16,0 34 0-16,36-1 0 0,-36 1 0 0,0-1 0 16,31-1 0-16,-31-32 0 0,0 33 0 0,35 0 0 15,-35 0 0-15,0-33 0 0,0 33 0 0,34-33 0 16,-34 33 0-16,0-33 0 0,0 35 0 0,0-35 0 15,0 0 0-15,0 0 0 0,0 32 0 0,0-32 0 16,0 0 0-16,0 0 0 0,0 0 0 0,0 0 0 16,0 0 0-16,0 0 0 0,0 0 0 0,0 0 0 15,0 0 0-15,0 0 0 0,-34 0 0 0,34 0 0 16,-35 0 0-16,35 0 0 0,0 0 0 0,-31 0 0 16,31 0 0-16,-36 0 0 0,4 0 0 15,32 0 0-15,-34 0 0 0,34 0 0 16,-33 0 0-16,-1 0 0 0,34 0 0 0,-32 0 0 15,32 0 0-15,-36 0 0 0,36 0 0 0,-31 0 0 16,31 0 0-16,0 0-256 0,-35 0-766 0,35 33 212 16,0-33-1410-16,0 0 1111 0,0 0-1111 0</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46.309"/>
    </inkml:context>
    <inkml:brush xml:id="br0">
      <inkml:brushProperty name="width" value="0.05833" units="cm"/>
      <inkml:brushProperty name="height" value="0.05833" units="cm"/>
      <inkml:brushProperty name="fitToCurve" value="1"/>
    </inkml:brush>
  </inkml:definitions>
  <inkml:trace contextRef="#ctx0" brushRef="#br0">61 199 70 0,'0'0'0'16,"0"-31"35"-16,-35 31 106 0,35 0-66 15,0 0 83-15,0 0-54 0,0 0 152 0,0-33-116 16,0 33 163-16,0 0-133 0,0 0 208 0,0 0-162 15,0 0 270-15,0 0-226 0,-31 0 294 0,31 0-273 16,0 0 287-16,0 0-290 0,0 0 262 0,0 0-277 16,0 0 245-16,0 0-260 0,0 0 233 0,0 0-247 15,0 0 218-15,31 0-231 0,-31 0 210 0,0 0-285 16,0 0 9-16,35-33-116 0,-35 33-39 0,0 0 0 16,33 0 0-16,1 0 0 0,-34 0 0 0,34-34 0 15,-2 34 0-15,-32 0 0 0,32 0 0 0,3 0 0 16,-35 0 0-16,34-33 0 0,-1 33 0 0,2 0 0 15,-35 0 0-15,31 0 0 0,3 0 0 0,-34 0 0 16,33 0 0-16,-33 0 0 0,35 0 0 16,-35 0 0-16,31 0 0 0,-31-33 0 0,36 33 0 15,-36 0 0-15,0 0 0 0,0 0 0 0,31 0 0 16,-31 0 0-16,0 0 0 0,0 0 0 16,0 0 0-16,0 0 0 0,0 0 0 0,0 0 0 15,0 0 0-15,0 0-390 0,0 0-1167 0,0 0 680 16,0 0-1075-16,0 0 976 15,0 0-976-15</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46.703"/>
    </inkml:context>
    <inkml:brush xml:id="br0">
      <inkml:brushProperty name="width" value="0.05833" units="cm"/>
      <inkml:brushProperty name="height" value="0.05833" units="cm"/>
      <inkml:brushProperty name="fitToCurve" value="1"/>
    </inkml:brush>
  </inkml:definitions>
  <inkml:trace contextRef="#ctx0" brushRef="#br0">99-2 98 0,'0'0'0'16,"0"0"31"-16,-33 0 97 0,33 0-64 15,0 0 65-15,0 0-54 0,0 0 93 0,-35 0-67 16,35 0 135-16,0 0-108 0,0 0 147 0,0 0-133 15,0 0 154-15,0 0-142 0,0 0 166 0,0 0-154 16,0 0 174-16,0 0-167 0,0 0 180 0,0 33-173 16,0-33 184-16,0 0-181 0,0 34 188 0,0-34-184 15,0 32 189-15,0 2-188 0,0-34 190 16,0 31-190-16,35 1 185 0,-35 2-188 0,0-1 183 16,33 1-187-16,-33-1 177 0,34 1-181 15,-34-2 171-15,0 1-208 0,31 1 75 0,-31-3-161 16,36 2-54-16,-36 1 0 0,31-1 0 0,-31 0 0 15,0-1 0-15,34 2 0 0,-34-34 0 0,0 33 0 16,0 1 0-16,0-34 0 0,33 33 0 0,-33-33 0 16,0 32 0-16,0-32 0 0,0 33 0 0,0-33 0 15,0 32 0-15,0-32 0 0,0 34 0 0,-33-34 0 16,33 33 0-16,0-33 0 0,0 0 0 0,-34 33 0 16,34-33 0-16,-31 0 0 0,31 34 0 0,0-34 0 15,-36 0 0-15,36 0 0 0,-31 0 0 0,31 0 0 16,-34 0 0-16,1 0 0 0,33 0 0 15,-35 0-460-15,35 0-1380 0,-31-34 475 16,31 34-2256-16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47.298"/>
    </inkml:context>
    <inkml:brush xml:id="br0">
      <inkml:brushProperty name="width" value="0.05833" units="cm"/>
      <inkml:brushProperty name="height" value="0.05833" units="cm"/>
      <inkml:brushProperty name="fitToCurve" value="1"/>
    </inkml:brush>
  </inkml:definitions>
  <inkml:trace contextRef="#ctx0" brushRef="#br0">88 29 234 0,'0'0'0'0,"-33"0"34"16,33 0 104-16,0 0-42 0,0 0 148 0,-34-33-111 15,34 33 159-15,0 0-137 0,0 0 175 0,0 0-147 16,-32 0 217-16,32 0-186 0,0 0 242 0,0 0-221 16,0 0 250-16,0 0-239 0,0 0 252 0,0 0-245 15,0 0 259-15,0 0-256 0,0 33 255 0,0-33-263 16,0 33 236-16,0-33-249 0,0 33 221 0,0 2-234 15,0-35 210-15,32 32-308 0,-32 1-56 16,0-2-51-16,0 2-17 0,0-33 0 0,34 34 0 16,-34-1 0-16,0 0 0 0,33 0 0 0,-33-33 0 15,0 35 0-15,0-3 0 0,34-32 0 0,-34 33 0 16,0-33 0-16,0 0 0 0,0 33 0 16,0-33 0-16,31 0 0 0,-31 0 0 0,0 0-572 15,0 0-1716-15,0 0 1320 0,0 0-619 0,0 0 794 16,0 0-794-16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47.784"/>
    </inkml:context>
    <inkml:brush xml:id="br0">
      <inkml:brushProperty name="width" value="0.05833" units="cm"/>
      <inkml:brushProperty name="height" value="0.05833" units="cm"/>
      <inkml:brushProperty name="fitToCurve" value="1"/>
    </inkml:brush>
  </inkml:definitions>
  <inkml:trace contextRef="#ctx0" brushRef="#br0">64 258 149 0,'0'-31'0'0,"0"-3"25"0,0 34 79 16,-33 0-25-16,33-32 134 0,0 32-93 0,0-34 146 15,-34 34-128-15,34 0 147 0,0 0-140 16,0-33 147-16,0 33-145 0,0 0 153 0,0 0-147 0,0 0 159 15,0-33-156-15,0 33 152 0,34 0-157 16,-34 0 145-16,0 0-152 0,0-33 140 0,33 33-146 16,-33 0 130-16,35 0-137 0,-35 0 121 0,31 0-128 15,-31-33 119-15,36 33-124 0,-36 0 114 0,31 0-118 16,-31 0 112-16,34 0-115 0,-34 0 108 0,0 0-112 16,35 0 107-16,-35 0-107 0,0 0 108 0,33 0-104 15,-33 0 118-15,0 33-111 0,0-33 125 0,31 0-121 16,-31 0 128-16,0 0-163 0,0 33 14 0,0-33-76 15,36 0-26-15,-36 33 0 0,0-33 0 0,0 33 0 16,31 1 0-16,-31-34 0 0,0 32 0 0,34 2 0 16,-34-3 0-16,0 1 0 0,0-32 0 15,35 34 0-15,-35-1 0 0,0 0 0 0,0 1 0 16,33-34 0-16,-33 34 0 0,0-2 0 0,0-32 0 16,0 33 0-16,31-33 0 0,-31 33 0 0,0-33 0 15,0 0 0-15,0 31 0 0,0-31 0 16,0 0 0-16,0 0 0 0,0 0 0 0,0 0 0 0,0 0 0 15,0 0 0-15,-31 0 0 0,31 34 0 0,0-34 0 16,-33 0 0-16,33 0 0 0,-35 0 0 16,35 0 0-16,-34 0 0 0,34 0 0 0,-31 34 0 15,-5-34 0-15,36 0 0 0,-31 0 0 0,31 0 0 16,-33 0 0-16,33 0 0 0,-35 0 0 0,35 32-260 16,-34-32-777-16,34 0 225 0,0 0-1400 0,-31 0 1106 15,31 0-1106-15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48.362"/>
    </inkml:context>
    <inkml:brush xml:id="br0">
      <inkml:brushProperty name="width" value="0.05833" units="cm"/>
      <inkml:brushProperty name="height" value="0.05833" units="cm"/>
      <inkml:brushProperty name="fitToCurve" value="1"/>
    </inkml:brush>
  </inkml:definitions>
  <inkml:trace contextRef="#ctx0" brushRef="#br0">31 164 224 0,'0'-33'0'0,"0"33"30"0,0 0 93 0,0 0-29 16,0 0 162-16,0 0-114 0,-34 0 170 0,34 0-133 15,0 0 227-15,0 0-176 0,0 0 285 0,0 0-240 16,0 0 313-16,0 0-299 0,0 0 279 0,0 0-293 16,0 0 260-16,0 0-276 0,0 0 243 0,0 0-258 15,0 0 230-15,0-35-242 0,34 35 220 0,-34 0-231 16,0 0 209-16,31 0-284 0,-31 0 6 15,0-32-114-15,33 32-38 0,-33 0 0 0,35 0 0 16,-35 0 0-16,32 0 0 0,-32-33 0 0,35 33 0 16,-4 0 0-16,-31 0 0 0,34 0 0 0,-1 0 0 15,-33 0 0-15,35 0 0 0,-1 0 0 16,-34 0 0-16,33 0 0 0,-2 0 0 0,-31 0 0 0,34 0 0 16,-34 0 0-16,35 0 0 0,-2 0 0 15,-33 0 0-15,0 0 0 0,31 0 0 0,-31 0 0 16,0 0 0-16,0 0 0 0,37 0 0 0,-37-31 0 15,0 31 0-15,0 0 0 0,0 0 0 0,0 0 0 16,0 0 0-16,0 0 0 0,0 0 0 0,0 0-377 16,0 0-1131-16,0 0 637 0,0 0-1105 15,0 0 987-15,0 0-987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17:48.778"/>
    </inkml:context>
    <inkml:brush xml:id="br0">
      <inkml:brushProperty name="width" value="0.05833" units="cm"/>
      <inkml:brushProperty name="height" value="0.05833" units="cm"/>
      <inkml:brushProperty name="fitToCurve" value="1"/>
    </inkml:brush>
  </inkml:definitions>
  <inkml:trace contextRef="#ctx0" brushRef="#br0">101 0 46 0,'0'0'0'0,"-33"0"26"16,33 0 81-16,0 0-49 0,-34 0 69 0,34 0-47 16,0 0 116-16,0 0-79 0,0 0 157 0,-34 0-127 15,34 0 167-15,0 0-141 0,0 0 206 0,0 0-178 16,0 0 223-16,0 33-208 0,0-33 222 0,0 0-221 16,0 0 212-16,0 0-216 0,0 0 208 15,0 32-212-15,0-32 203 0,0 35-209 0,34-35 196 16,-34 33-203-16,0-33 189 0,0 33-196 0,34 0 179 15,-34-33-185-15,0 33 177 0,33 1-181 0,-33-1 173 16,0-2-253-16,32 3-56 0,-32-1-32 0,0 1-11 16,33-2 0-16,-33 0 0 0,0-32 0 15,35 34 0-15,-35-1 0 0,0 1 0 0,32-2 0 16,-32 2 0-16,0-3 0 0,0 1 0 0,0-32 0 16,32 34 0-16,-32-34 0 0,0 34 0 0,0-1 0 15,0-33 0-15,0 0 0 0,37 33 0 0,-37-33 0 16,0 0 0-16,0 34 0 0,0-34 0 0,0 0 0 15,0 0 0-15,-37 0 0 0,37 33 0 0,0-33 0 16,0 0 0-16,0 0 0 0,-32 0 0 0,32 0 0 16,-32 0 0-16,32 0 0 0,-35 33 0 0,35-33 0 15,-33 0 0-15,33 0 0 0,-32 0 0 0,32 0 0 16,-33 0 0-16,33-33-235 16,-34 33-705-16,34 0 139 0,-34 0-1459 0,34 0 1130 15,0-33-1130-15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34.675"/>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09EE1DFF-570A-4150-B9DE-7C5BDD96F643}" emma:medium="tactile" emma:mode="ink">
          <msink:context xmlns:msink="http://schemas.microsoft.com/ink/2010/main" type="inkDrawing" rotatedBoundingBox="25017,14052 25581,11551 25830,11607 25265,14108" semanticType="callout" shapeName="Other">
            <msink:sourceLink direction="with" ref="{0DB43712-AEA5-4555-A558-08FFAFB990A7}"/>
            <msink:sourceLink direction="with" ref="{C80C89CB-6B31-4754-9E6B-A958BC8D2D63}"/>
          </msink:context>
        </emma:interpretation>
      </emma:emma>
    </inkml:annotationXML>
    <inkml:trace contextRef="#ctx0" brushRef="#br0">613 0 128 0,'0'0'0'0,"0"0"38"0,0 0 115 0,0 0-83 15,0 0 57-15,0 0-58 0,0 0 83 0,0 0-68 16,0 0 100-16,0 0-86 0,0 0 112 15,0 0-101-15,0 27 115 0,-24-27-110 0,24 0 115 16,0 27-113-16,0-27 119 0,0 27-116 0,0-27 121 16,0 26-114-16,0-26 137 0,0 28-125 15,0-2 151-15,-26-26-138 0,26 28 165 0,0-1-156 0,0 0 167 16,0 0-163-16,0 0 165 0,-25 27-164 16,25-28 163-16,0 1-167 0,0 27 159 0,-27-27-163 15,27 27 155-15,0-26-159 0,0 26 148 0,-24-2-152 16,24-25 146-16,0 28-150 0,-27-2 139 0,27 2-148 15,0-1 122-15,-24-1-193 0,24 1-65 0,0 28 0 16,-27-29 0-16,27-1 0 0,0 3 0 0,-26-1 0 16,26 0 0-16,-25 1 0 0,25 0 0 0,0-4 0 15,-24 4 0-15,24 0 0 0,-29-2 0 0,29 1 0 16,0-1 0-16,-24 1 0 0,24-26 0 16,0 25 0-16,-25 1 0 0,25-26 0 0,0-1 0 0,-26 25 0 15,26-25 0-15,0 0 0 0,-27 1 0 16,27-1 0-16,0 0 0 0,0-1 0 0,-24 2 0 15,24-1 0-15,0-1 0 0,0-26 0 0,-25 27 0 16,25 0 0-16,0-27 0 0,0 28 0 0,-26-28 0 16,26 26 0-16,0-26 0 0,0 27 0 0,0-27 0 15,0 0 0-15,0 0 0 0,0 28 0 16,0-28 0-16,-25 0 0 0,25 0 0 0,0 0 0 16,0 0 0-16,0 0 0 0,0 0 0 0,0 0 0 15,0 0 0-15,0 0 0 0,0 0 0 0,0 0 0 16,0 0 0-16,0 0 0 0,0 0 0 0,0 0 0 15,0 0 0-15,0 0 0 0,0 0 0 0,0 0 0 16,0 0 0-16,0 0 0 0,0 0 0 0,0 0 0 16,0 0 0-16,0 0 0 0,0 0 0 0,0 0 0 15,0 0 0-15,0 0 0 0,0 0 0 0,-27 0 0 16,27-28 0-16,0 28 0 0,0 0 0 0,0 0 0 16,0-27 0-16,-26 27 0 0,26-26 0 0,0 26 0 15,0-28 0-15,-24 28 0 0,24-27 0 16,0 27 0-16,0-27 0 0,0 1 0 0,0 26 0 15,-25-27 0-15,25 27 0 0,0-28 0 0,0 2 0 16,0 26 0-16,0-27 0 0,0 0 0 0,0 27 0 16,0-28 0-16,0 28 0 0,0-27 0 0,0 0 0 15,0 27 0-15,25-27 0 0,-25 27 0 0,0-25 0 16,0 25 0-16,24-27 0 0,-24 27 0 16,0-28 0-16,26 28 0 0,-26-27 0 0,27 27 0 15,-27-27 0-15,25 27 0 0,-25 0 0 0,0-27 0 16,26 27 0-16,-26 0 0 0,0 0 0 0,25 0 0 15,-25 0 0-15,0 0 0 0,24 0 0 0,-24 0 0 16,0 0 0-16,0 0 0 0,0 0 0 0,0 0 0 16,27 0 0-16,-27 0 0 0,0 0 0 0,0 0 0 15,0 27 0-15,0-27 0 0,26 0 0 0,-26 0 0 16,0 0 0-16,0 27 0 0,0-27 0 0,0 0 0 16,0 0 0-16,0 0 0 0,0 27 0 15,0-27 0-15,0 0 0 0,0 28 0 0,0-28 0 16,0 0 0-16,0 27 0 0,0-27 0 0,0 0 0 15,0 0 0-15,0 25 0 0,0-25 0 0,0 0 0 16,0 27 0-16,0-27 0 0,0 0 0 0,0 0 0 16,0 0 0-16,0 0 0 0,0 0 0 15,0 0 0-15,0 27 0 0,0-27 0 0,0 0 0 0,0 0 0 16,0 0 0-16,0 0 0 0,0 0 0 16,0 0 0-16,0 0-434 0,0 0-1300 0,0 0 836 15,0 0-961-15,0 0 1161 16,0 0-236-16,0 0 467 0,0 0-467 0</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36.264"/>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FC49BB39-D19D-44CF-BD2B-0571F684BFCF}" emma:medium="tactile" emma:mode="ink">
          <msink:context xmlns:msink="http://schemas.microsoft.com/ink/2010/main" type="inkDrawing" rotatedBoundingBox="26859,14192 27183,11875 27639,11939 27315,14256" semanticType="callout" shapeName="Other">
            <msink:sourceLink direction="from" ref="{0DB43712-AEA5-4555-A558-08FFAFB990A7}"/>
            <msink:sourceLink direction="to" ref="{C80C89CB-6B31-4754-9E6B-A958BC8D2D63}"/>
          </msink:context>
        </emma:interpretation>
      </emma:emma>
    </inkml:annotationXML>
    <inkml:trace contextRef="#ctx0" brushRef="#br0">512 0 120 0,'0'0'0'0,"0"0"29"0,0 0 88 0,0 0-66 15,0 0 35-15,0 0-44 0,0 0 39 0,0 0-42 16,0 0 36-16,0 0-30 0,0 0 60 15,0 0-43-15,0 0 78 0,0 0-58 16,0 0 104-16,0 0-85 0,0 0 115 0,0 26-102 16,0-26 123-16,0 0-118 0,0 25 120 0,0-25-120 15,0 28 117-15,0-28-118 0,0 26 114 0,0-26-118 16,0 28 112-16,0-1-113 0,-25-27 112 0,25 27-114 16,0 0 105-16,0 1-109 0,0-2 108 0,0 1-107 15,0-1 111-15,0 1-110 0,0 0 111 0,-24 1-109 16,24-2 113-16,0 28-111 0,0-26 118 0,0-1-118 15,0 0 110-15,0 0-113 0,0 26 106 0,0-26-110 16,0 0 102-16,0 27-105 0,0-26 102 0,0 25-104 16,0-26 95-16,0-2-101 0,0 30 89 0,0-28-94 15,0 27 83-15,0-27-87 0,0 1 82 0,0 26-106 16,0-26 17-16,0-3-59 0,0 29-20 0,0-27 0 16,0 0 0-16,0 27 0 0,0-27 0 15,0-1 0-15,0 28 0 0,0-27 0 0,0 0 0 16,0 28 0-16,0-29 0 0,0 1 0 0,0 1 0 15,0 27 0-15,0-29 0 0,0-1 0 0,0 2 0 16,0 28 0-16,0-28 0 0,0 0 0 16,0 0 0-16,0-1 0 0,0 2 0 0,0 25 0 15,0-26 0-15,-27 0 0 0,27 1 0 0,0-2 0 16,0-26 0-16,0 27 0 0,0 1 0 0,0-1 0 16,0-27 0-16,0 27 0 0,0-27 0 0,0 27 0 15,0-27 0-15,0 0 0 0,0 26 0 0,0-26 0 16,0 0 0-16,0 0 0 0,0 0 0 0,0 0 0 15,0 0 0-15,0 0 0 0,0 0 0 0,-26 0 0 16,26 0 0-16,0 0 0 0,0 0 0 0,0 0 0 16,0 0 0-16,0 0 0 0,0 0 0 0,0 0 0 15,0 0 0-15,-25 0 0 0,25 0 0 0,0 0 0 16,0 0 0-16,-27 0 0 0,27 0 0 0,0 0 0 16,0 27 0-16,-24-27 0 0,24 0 0 0,0 0 0 15,-25 0 0-15,25 0 0 0,0 0 0 16,0 0 0-16,-26 0 0 0,26 0 0 0,0 0 0 15,-26 0 0-15,26 0 0 0,0 0 0 0,0 0 0 16,-24 0 0-16,24 0 0 0,-28 0 0 16,28 0 0-16,-24 0 0 0,24 0 0 0,0-27 0 15,-26 27 0-15,26 0 0 0,-25 0 0 0,25-26 0 16,-27 26 0-16,27 0 0 0,-24 0 0 0,24-27 0 16,0 27 0-16,-27 0 0 0,27-27 0 0,0 27 0 15,-24 0 0-15,24 0 0 0,0-27 0 0,0 27 0 16,0 0 0-16,0-28 0 0,-27 28 0 0,27 0 0 15,0-27 0-15,0 27 0 0,0 0 0 0,0-26 0 16,0 26 0-16,0 0 0 0,0-28 0 0,27 28 0 16,-27 0 0-16,0-27 0 0,0 27 0 0,0 0 0 15,24 0 0-15,-24-27 0 0,0 27 0 0,27 0 0 16,-27 0 0-16,24-26 0 0,-24 26 0 16,0 0 0-16,27 0 0 0,-27-27 0 0,25 27 0 15,-25 0 0-15,26 0 0 0,-26 0 0 0,24 0 0 16,-24 0 0-16,0 0 0 0,28 0 0 0,-28 0 0 15,0 0 0-15,24 0 0 0,-24 0 0 16,0 0 0-16,0 0 0 0,26 0 0 0,-26 0 0 0,0 0 0 16,0 0 0-16,26 0 0 0,-26 0 0 15,0 0 0-15,0 0 0 0,0 27 0 0,0-27 0 16,0 0 0-16,25 0 0 0,-25 0 0 0,0 0 0 16,0 0 0-16,0 0 0 0,0 0 0 0,0 0 0 15,0 0 0-15,0 26 0 0,0-26 0 0,0 0 0 16,24 0 0-16,-24 0 0 0,0 0 0 0,0 0 0 15,0 0 0-15,0 0 0 0,0 0 0 0,0 0 0 16,0 0 0-16,0 0 0 0,0 0 0 0,0 0 0 16,0 0 0-16,0 0 0 0,0 0 0 15,27 0 0-15,-27 0 0 0,0 27-558 0,0-27-1674 16,0 0 1271-16,0 0-654 0,0 0 808 16,0 0-808-16</inkml:trace>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44.711"/>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DF4B5749-289E-400C-825D-763ABD5CC3F6}" emma:medium="tactile" emma:mode="ink">
          <msink:context xmlns:msink="http://schemas.microsoft.com/ink/2010/main" type="inkDrawing" rotatedBoundingBox="24274,8163 24940,5221 25513,5351 24848,8292" semanticType="callout" shapeName="Other">
            <msink:sourceLink direction="with" ref="{0DB43712-AEA5-4555-A558-08FFAFB990A7}"/>
            <msink:sourceLink direction="with" ref="{8D1612CE-5EFF-4328-BEC1-1FB15550BF79}"/>
          </msink:context>
        </emma:interpretation>
      </emma:emma>
    </inkml:annotationXML>
    <inkml:trace contextRef="#ctx0" brushRef="#br0">889-2 150 0,'0'0'0'0,"0"0"21"0,0 0 65 0,0 0-45 15,-24 0 37-15,24 0-31 0,0 0 62 0,-25 0-60 16,25 0 37-16,-26 27-30 16,26-27 82-16,-26 27-62 0,2-27 90 0,24 28-78 0,-25-28 99 15,-1 27-88-15,1 0 109 0,25 0-99 16,-27-3 121-16,1 4-114 0,2-1 118 0,-1 1-118 16,25-1 115-16,-26-1-116 0,0 2 113 0,1 26-115 15,1-27 109-15,-2 27-113 0,-1-1 106 0,-24 1-110 16,26 0 100-16,1 0-105 0,-2-1 96 0,0 1-101 15,1 1 91-15,1 26-96 0,-5-26 86 0,5 24-91 16,-1-25 81-16,-1 27-85 0,26-1 78 0,-26-26-83 16,2 27 71-16,24 1-76 0,-27-28 69 15,27 25-73-15,-24 3 62 0,24 0-66 0,-26-29 59 0,26 28-63 16,0-26 56-16,0 24-60 0,0-24 51 16,0 25-55-16,0-26 46 0,26 0-54 0,-26 28 30 15,0-30-43-15,24 3 14 0,-24-1-34 0,27-1-14 16,-3-25-23-16,2 25-81 0,0 1-32 15,-1-26-309-15,-25-2-148 0,24 28-1339 0,5-27 1192 16,-5 1-296-16,1-2 520 0,27 2-520 16</inkml:trace>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48.194"/>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0A53AAE5-D3BA-4ACD-8421-15762C421C48}" emma:medium="tactile" emma:mode="ink">
          <msink:context xmlns:msink="http://schemas.microsoft.com/ink/2010/main" type="writingRegion" rotatedBoundingBox="23836,6966 26786,5146 28232,7490 25282,9310"/>
        </emma:interpretation>
      </emma:emma>
    </inkml:annotationXML>
    <inkml:traceGroup>
      <inkml:annotationXML>
        <emma:emma xmlns:emma="http://www.w3.org/2003/04/emma" version="1.0">
          <emma:interpretation id="{C21E6AE0-4AF5-4AE5-990E-E6291EAF3A87}" emma:medium="tactile" emma:mode="ink">
            <msink:context xmlns:msink="http://schemas.microsoft.com/ink/2010/main" type="paragraph" rotatedBoundingBox="23836,6966 26786,5146 28232,7490 25282,9310" alignmentLevel="1"/>
          </emma:interpretation>
        </emma:emma>
      </inkml:annotationXML>
      <inkml:traceGroup>
        <inkml:annotationXML>
          <emma:emma xmlns:emma="http://www.w3.org/2003/04/emma" version="1.0">
            <emma:interpretation id="{9D0585E4-BC46-4422-AF0F-7726400ED72F}" emma:medium="tactile" emma:mode="ink">
              <msink:context xmlns:msink="http://schemas.microsoft.com/ink/2010/main" type="line" rotatedBoundingBox="23836,6966 26786,5146 28232,7490 25282,9310"/>
            </emma:interpretation>
          </emma:emma>
        </inkml:annotationXML>
        <inkml:traceGroup>
          <inkml:annotationXML>
            <emma:emma xmlns:emma="http://www.w3.org/2003/04/emma" version="1.0">
              <emma:interpretation id="{612241CA-DA01-48AA-846A-4A0B84EF0E93}" emma:medium="tactile" emma:mode="ink">
                <msink:context xmlns:msink="http://schemas.microsoft.com/ink/2010/main" type="inkWord" rotatedBoundingBox="24342,7786 25228,7239 25476,7642 24590,8188"/>
              </emma:interpretation>
              <emma:one-of disjunction-type="recognition" id="oneOf0">
                <emma:interpretation id="interp0" emma:lang="" emma:confidence="1">
                  <emma:literal/>
                </emma:interpretation>
              </emma:one-of>
            </emma:emma>
          </inkml:annotationXML>
          <inkml:trace contextRef="#ctx0" brushRef="#br0">-11 2149 84 0,'0'0'0'0,"0"0"15"15,0 0 49-15,0 0-32 0,0 27 32 0,0-27-36 16,0 0 20-16,0 0-16 0,0 0 52 15,0 0-48-15,0 0 26 0,-26 27-21 16,26-27 61-16,0 0-59 0,0 28 26 0,0-28-27 16,0 27 56-16,-26-27-42 0,26 27 71 0,0-27-57 15,0 26 86-15,-26 2-74 0,26-28 90 0,0 27-84 16,-24-2 94-16,24 3-90 0,0-28 95 0,-25 27-92 16,25 1 97-16,-27-2-96 0,27 1 96 0,0 0-96 15,-26 0 93-15,26 1-96 0,-25-2 90 0,25 0-94 16,-24-26 83-16,24 27-87 0,-26-1 80 0,26 2-85 15,-27-1 74-15,27 0-79 0,-25-27 70 16,25 27-74-16,0 0 65 0,-26-27-69 0,26 28 61 0,-25-28-66 16,25 27 58-16,-24-27-62 0,24 25 54 0,-27-25-59 15,27 27 47-15,-26-27-57 0,1 0 33 16,25 0-47-16,-24 27 11 0,-5-27-32 0,29 0-16 16,-24 0-14-16,-1 0-58 0,25 28-16 15,-26-28-208-15,-1 0-135 0,27 0-1011 0,-24 0 874 16,24 0-276-16,-27 0 529 15,27 0-117-15,0 0 220 0,-24 0-220 0</inkml:trace>
        </inkml:traceGroup>
        <inkml:traceGroup>
          <inkml:annotationXML>
            <emma:emma xmlns:emma="http://www.w3.org/2003/04/emma" version="1.0">
              <emma:interpretation id="{E92D2076-67BC-4532-8786-0468CFD6DCA3}" emma:medium="tactile" emma:mode="ink">
                <msink:context xmlns:msink="http://schemas.microsoft.com/ink/2010/main" type="inkWord" rotatedBoundingBox="24957,6275 26786,5146 28232,7490 26403,8618">
                  <msink:destinationLink direction="with" ref="{6EABC32C-CA6D-456C-A715-286B94000C10}"/>
                  <msink:destinationLink direction="with" ref="{8D1612CE-5EFF-4328-BEC1-1FB15550BF79}"/>
                </msink:context>
              </emma:interpretation>
              <emma:one-of disjunction-type="recognition" id="oneOf1">
                <emma:interpretation id="interp1" emma:lang="" emma:confidence="1">
                  <emma:literal/>
                </emma:interpretation>
              </emma:one-of>
            </emma:emma>
          </inkml:annotationXML>
          <inkml:trace contextRef="#ctx0" brushRef="#br0" timeOffset="-6055.23">986 1017 149 0,'0'-28'0'0,"0"1"25"15,0 1 78-15,0 26-59 0,0-26 30 0,0-1-22 16,0 27 84-16,0-27-58 0,0 27 99 16,0-28-84-16,0 28 103 0,-26 0-98 0,26 0 100 15,0 0-97-15,-26 0 103 0,26 28-101 0,-26-28 105 16,26 27-104-16,-24-27 106 0,24 27-105 0,-28-1 105 16,4 27-106-16,24-25 104 0,-25-1-106 15,-2 28 101-15,27-29-104 0,-25 28 95 0,1 1-100 16,-2-29 86-16,26 27-92 0,-27 1 81 0,27-27-87 15,-25 28 77-15,25-1-84 0,0-2 65 0,-26-25-81 16,26 28 40-16,0-28-65 0,0 0 6 0,26 27-38 16,-26-26-33-16,0-2-36 0,25 0-171 15,2 1-152-15,-27-27-931 0,26 26 792 16,-2-26-266-16,1 28 494 0,2-28-109 0,-2 0 205 16,27 0-205-16</inkml:trace>
          <inkml:trace contextRef="#ctx0" brushRef="#br0" timeOffset="-6420.67">320 828 167 0,'0'0'0'0,"0"0"24"15,0 0 76-15,0 0-46 0,0 0 66 0,0 0-49 16,0 0 93-16,0 0-73 0,-24 0 109 0,24 0-94 16,0 0 117-16,0 0-109 0,0 0 119 0,0 0-115 15,0 0 122-15,0 28-120 0,0-28 124 0,-26 27-119 16,26-27 132-16,0 27-122 0,0-1 149 0,0 0-135 16,0 1 165-16,0 1-153 0,0-1 170 0,0 0-166 15,0 27 167-15,0-27-169 0,0 0 159 0,0 28-166 16,0-29 148-16,0 27-157 0,0-27 137 0,0 29-147 15,26-28 128-15,-26 27-137 0,0-26 118 0,24 24-139 16,-24-25 73-16,28 1-112 0,-4 26 20 0,-24-27-61 16,26 0-7-16,-26 0-28 0,25 1-48 0,2-2-7 15,-27 0-131-15,24 1-395 16,1-1-1573-16,1-26 1316 0,0 28-374 0,-26-28 761 16,26 0-155-16,-2 0 307 0,2 0-306 0</inkml:trace>
          <inkml:trace contextRef="#ctx0" brushRef="#br0" timeOffset="16185.16">423 2285 73 0,'0'0'0'0,"0"0"19"0,0 0 57 0,-25 0-31 15,25 0 55-15,0 0-60 16,0 0 18-16,0 0-15 0,0 0 73 0,0 0-64 16,0 0 40-16,0 0-38 0,0 0 70 0,0 0-50 15,0 0 94-15,0 0-78 0,0 0 106 16,0 0-93-16,0 0 113 0,0 0-105 0,0 0 118 15,0 0-114-15,0 0 114 0,0 0-115 0,0 0 113 16,0 0-113-16,0 0 114 0,0 0-114 16,0 0 112-16,0 0-115 0,0 0 105 0,0 0-110 15,0 0 99-15,0 0-105 0,0 0 93 0,0 0-99 16,0 0 88-16,0 0-94 0,0-27 83 0,0 27-88 16,0 0 79-16,25 0-83 0,-25 0 73 0,0-27-78 15,0 27 70-15,0 0-74 0,0 0 66 0,0-28-69 16,0 28 66-16,27 0-67 0,-27 0 62 0,0-27-65 15,0 27 60-15,0 0-63 0,0 0 56 0,0-27-58 16,24 27 54-16,-24 0-58 0,0 0 51 0,0 0-54 16,0 0 48-16,0-27-51 0,0 27 45 0,0 0-48 15,0 0 43-15,0 0-46 0,0 0 42 0,0 0-43 16,0 0 42-16,0 0-42 0,0 0 39 0,0 0-40 16,0 0 36-16,25 0-37 0,-25 0 39 0,0 0-40 15,0 0 37-15,0 0-38 0,0 0 38 16,0 0-53-16,0 0-7 0,0 0-11 0,0 0-4 15,0 0 0-15,0 0 0 0,0 0 0 16,0 0 0-16,0 0 0 0,26 0 0 0,-26 0 0 0,0 0 0 16,0 0 0-16,0 0 0 0,0 0 0 15,26 0 0-15,-26 0 0 0,0 0 0 0,0 0 0 16,0 0 0-16,26 0 0 0,-26 0 0 0,0 27 0 16,0-27 0-16,0 0 0 0,24 0 0 0,-24 0 0 15,0 0 0-15,0 0 0 0,0 0 0 0,26 0 0 16,-26 27 0-16,0-27 0 0,0 0 0 0,0 0 0 15,26 0 0-15,-26 0 0 0,0 0 0 0,0 0 0 16,0 27 0-16,25-27 0 0,-25 0 0 0,0 0 0 16,0 0 0-16,27 0-253 0,-27 28-757 0,0-28 202 15,0 27-1414-15,0-27 1388 16,26 0-281-16,-26 27 558 0,0-27-557 0</inkml:trace>
          <inkml:trace contextRef="#ctx0" brushRef="#br0" timeOffset="17579.32">1496 2015 22 0,'0'0'0'0,"0"0"11"16,0 0 33-16,0 27-18 0,0-27 31 0,0 0-26 16,0 0 33-16,0 0-31 15,0 0 38-15,0 0-33 0,0 0 43 0,0 0-41 16,0 0 38-16,0 0-27 0,0 0 73 15,0 0-54-15,0 0 87 0,0 0-72 16,0 0 97-16,0 0-88 0,0 0 102 0,0 0-96 16,0 0 108-16,0 0-104 0,0 0 104 0,0 0-103 15,0 0 105-15,0 0-105 0,0 0 104 0,0 0-105 16,0 0 103-16,0 0-104 0,0 0 102 0,0 0-103 16,0 0 98-16,0 0-100 0,0-27 100 0,0 27-102 15,0 0 94-15,0 0-97 0,0 0 92 0,0 0-96 16,0-28 86-16,0 28-91 0,0 0 82 0,0 0-87 15,0 0 79-15,0-27-84 0,0 27 72 0,0 0-76 16,0-27 68-16,27 27-72 0,-27 0 67 0,0-27-70 16,0 27 60-16,0 0-64 0,24-28 58 15,-24 28-61-15,0 0 58 0,0-26-60 0,0 26 52 0,0 0-56 16,27 0 48-16,-27 0-51 0,0-27 46 16,0 27-49-16,0 0 42 0,0 0-44 0,24 0 40 15,-24 0-42-15,0 0 39 0,0 0-41 0,0 0 36 16,0-26-38-16,0 26 35 0,0 0-37 0,0 0 35 15,0 0-37-15,0 0 32 0,0 0-34 16,0 0 32-16,0 0-34 0,0 0 29 0,0 0-30 16,0 0 27-16,0 0-28 0,25 0 24 0,-25 0-38 15,0 0-10-15,0 0-3 0,0 0-1 0,0 0 0 16,0 0 0-16,0 0 0 0,0-26 0 0,0 26 0 16,0 0 0-16,0 0 0 0,0 0 0 0,0 0 0 15,0 0 0-15,0 0 0 0,27 0 0 0,-27 0 0 16,0 0 0-16,0 0 0 0,0 0 0 0,0 0 0 15,0 0 0-15,0 0 0 0,0 0 0 0,0 0 0 16,0 0 0-16,26 0 0 0,-26 0 0 0,0 0 0 16,0 0 0-16,0 0 0 0,24 0 0 0,-24 0 0 15,0 0 0-15,0 26 0 0,27-26 0 16,-27 0 0-16,0 0 0 0,0 0 0 0,24 0 0 16,-24 0 0-16,0 26 0 0,0-26 0 0,27 0 0 15,-27 0 0-15,0 27 0 0,25-27 0 0,-25 0 0 16,0 0 0-16,0 0 0 0,26 26 0 0,-26-26 0 15,0 0 0-15,0 0 0 0,24 0 0 16,-24 0 0-16,0 28 0 0,0-28 0 0,28 0 0 16,-28 0 0-16,0 0 0 0,0 0 0 0,24 0 0 15,-24 27 0-15,0-27-267 0,0 0-797 0,0 0 252 16,0 0-1370-16,26 27 1360 16,-26-27-286-16,0 0 555 0,0 27-554 0</inkml:trace>
          <inkml:trace contextRef="#ctx0" brushRef="#br0" timeOffset="-5692.83">1139 801 105 0,'0'-27'0'0,"0"27"35"0,0-27 105 0,-26 1-81 16,26 26 41-16,0-28-31 0,0 28 107 0,0 0-82 15,0-26 103-15,0 26-97 0,0 0 102 0,0 0-100 16,0 0 105-16,0 0-102 0,0 0 110 0,0 0-107 16,0 26 110-16,0-26-110 0,0 28 104 15,0-2-109-15,26 1 100 0,-26-27-105 0,24 54 90 16,-24-26-97-16,27-1 85 0,-27 0-90 0,25-1 80 15,1 0-88-15,-26 1 69 0,25 1-86 0,2-1 37 16,-3 0-69-16,-24 1-13 0,26-2-32 0,-1-26-66 16,2 27-78-16,-27 0-397 0,26-27 167 15,-2 0-612-15,1 27 615 0,-25-27-158 0,26 0 272 16,1 0-271-16</inkml:trace>
          <inkml:trace contextRef="#ctx0" brushRef="#br0" timeOffset="-944.19">2103 1987 87 0,'0'0'0'0,"0"0"21"16,0 0 63-16,0 0-36 0,0 0 63 15,0 0-37-15,0 0 113 0,0 28-88 0,0-28 111 16,0 0-102-16,0 0 115 0,0 0-111 15,0 0 113-15,0 0-111 0,0 27 114 0,0-27-114 16,0 0 115-16,0 28-113 0,0-3 116 0,0-25-114 16,0 27 120-16,0 0-118 0,0-27 124 0,0 27-122 15,24 0 124-15,-24 1-122 0,0-2 126 0,0 1-127 16,0 0 117-16,25 1-122 0,-25-1 112 0,0-2-119 16,27 2 103-16,-27 0-111 0,0 1 97 0,26-1-104 15,-26-27 92-15,25 27-99 0,-25 0 79 0,26 0-93 16,-26 1 55-16,24-28-76 0,2 26 33 0,-26-26-53 15,25 26 18-15,-25-26-41 0,27 27-18 0,-27-27-19 16,23 0-74-16,-23 0-19 0,28 26-257 0,-28-26 69 16,24 0-545-16,-24 0 283 0,0 0-852 15,26 0 876-15,-26 0-214 0,0 0 380 16,25 0-379-16</inkml:trace>
          <inkml:trace contextRef="#ctx0" brushRef="#br0" timeOffset="-5416.44">1574 828 60 0,'0'-27'0'16,"-27"0"30"-16,27 0 92 0,0 27-63 16,0-26 53-16,0-2-58 0,0 28 46 0,0 0-43 15,0-26 68-15,0 26-55 0,0 0 86 0,0 0-73 16,0 0 97-16,0 0-89 0,0 0 93 0,0 26-95 15,0-26 86-15,0 28-90 0,27-2 80 0,-27 1-85 16,0 0 75-16,24 0-80 0,-24 1 69 0,25-1-76 16,-25 0 60-16,27-1-77 0,-27 0 28 15,26 1-59-15,-26 1-20 0,24-1-85 16,-24 0-255-16,27 1 78 0,-27-2-448 0,24-26 431 16,-24 27-129-16,0-27 204 15,27 27-204-15</inkml:trace>
          <inkml:trace contextRef="#ctx0" brushRef="#br0" timeOffset="-5185.61">1931 856 250 0,'0'-28'0'0,"26"28"26"0,-26-27 78 16,0 27-59-16,0-27 28 0,0 27-32 15,0 0 51-15,26 0-44 0,-26 0 52 16,0 0-50-16,24 27 49 0,-24-27-51 15,0 27 46-15,26 1-48 0,-26-28 42 0,25 27-45 16,-25 0 39-16,0-1-42 0,26 0 36 0,-26 1-46 16,0 28 11-16,0-28-40 0,27 1-41 15,-27-2-82-15,0 1-325 0,-27 27 269 16,27-26-88-16,0-2 133 0,-26 27-132 0</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29210" units="cm"/>
          <inkml:channel name="F" type="integer" max="8192" units="dev"/>
          <inkml:channel name="T" type="integer" max="2.14748E9" units="dev"/>
        </inkml:traceFormat>
        <inkml:channelProperties>
          <inkml:channelProperty channel="X" name="resolution" value="1664.98987" units="1/cm"/>
          <inkml:channelProperty channel="Y" name="resolution" value="2000.68494" units="1/cm"/>
          <inkml:channelProperty channel="F" name="resolution" value="0" units="1/dev"/>
          <inkml:channelProperty channel="T" name="resolution" value="1" units="1/dev"/>
        </inkml:channelProperties>
      </inkml:inkSource>
      <inkml:timestamp xml:id="ts0" timeString="2020-03-18T06:02:12.828"/>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6EABC32C-CA6D-456C-A715-286B94000C10}" emma:medium="tactile" emma:mode="ink">
          <msink:context xmlns:msink="http://schemas.microsoft.com/ink/2010/main" type="inkDrawing" rotatedBoundingBox="24947,8010 25164,5154 27563,5336 27347,8192" hotPoints="27618,6767 26284,8101 24949,6767 26284,5432" semanticType="underline" shapeName="Circle">
            <msink:sourceLink direction="with" ref="{E92D2076-67BC-4532-8786-0468CFD6DCA3}"/>
            <msink:destinationLink direction="with" ref="{628F4FF4-CBDC-4FAA-9B69-8F560B0F678E}"/>
          </msink:context>
        </emma:interpretation>
      </emma:emma>
    </inkml:annotationXML>
    <inkml:trace contextRef="#ctx0" brushRef="#br0">1486 132 47 0,'-27'0'0'0,"27"-27"19"16,0 27 60-16,0 0-34 0,-25 0 56 16,25-27-53-16,0 27 44 0,-26-28-33 15,26 28 88-15,-25 0-62 0,25-26 107 0,0 26-88 16,-27 0 120-16,27 0-108 0,-24-28 124 0,24 28-119 15,-26 0 126-15,26 0-124 0,-25 0 125 0,-2 0-123 16,27 0 127-16,-23 0-124 0,-5 0 134 0,4 0-127 16,-2 0 142-16,-1 0-134 0,27 0 149 0,-25 0-143 15,1 28 156-15,-4-28-150 0,4 0 160 0,-1 26-157 16,-2-26 158-16,2 28-159 0,1-28 153 0,-2 27-157 16,-1-27 147-16,2 27-154 0,-1-27 140 0,0 28-145 15,2-2 136-15,-1 1-140 0,-2-27 133 0,1 27-135 16,1-2 133-16,1 2-169 0,-3 0 31 0,2-27-97 15,25 28-33-15,-26-1 0 0,2-1 0 0,-4 2 0 16,5-1 0-16,-4 0 0 0,1 0 0 0,1-2 0 16,1 3 0-16,-5-1 0 15,5 0 0-15,24 0 0 0,-25 0 0 0,-1 1 0 16,-1-2 0-16,3 27 0 0,24-27 0 0,-25 1 0 16,-1 1 0-16,26-1 0 0,-25 0 0 0,25 27 0 15,-27-27 0-15,1 0 0 0,26 0 0 0,0 26 0 16,-24-26 0-16,24 0 0 0,-25-1 0 0,25 2 0 15,0 26 0-15,-26-27 0 0,26-1 0 0,0 2 0 16,0-2 0-16,0 28 0 0,-27-27 0 0,27 1 0 16,0-2 0-16,0 1 0 0,0 27 0 0,0-26 0 15,0-2 0-15,27 0 0 0,-27 1 0 0,0-1 0 16,0 29 0-16,0-28 0 0,26 0 0 0,-26 1 0 16,0-1 0-16,25 1 0 0,-25-3 0 0,24 1 0 15,-24 29 0-15,26-28 0 0,-26 1 0 0,27-2 0 16,-27 1 0-16,25-1 0 0,-25 2 0 0,26-1 0 15,-26-1 0-15,25 1 0 0,-1 0 0 16,-24 0 0-16,27 0 0 0,-27-27 0 0,26 27 0 16,-1 0 0-16,-25 0 0 0,24 1 0 15,5-2 0-15,-5-26 0 0,1 26 0 0,-25 1 0 16,26-1 0-16,1-26 0 0,-4 28 0 0,5-1 0 16,-4 0 0-16,2-27 0 0,-1 27 0 0,2-27 0 15,-3 26 0-15,1 2 0 0,1-28 0 0,1 27 0 16,-2-27 0-16,-1 26 0 0,2-26 0 0,0 0 0 15,-1 27 0-15,2-27 0 0,-1 0 0 0,-2 27 0 16,28-27 0-16,-27 0 0 0,-1 0 0 0,4 0 0 16,-4 28 0-16,1-28 0 0,2 0 0 0,-1 0 0 15,26 0 0-15,-29 0 0 0,4 0 0 0,-2 0 0 16,1 0 0-16,-2 0 0 0,3 0 0 0,-2 0 0 16,1 0 0-16,-1 0 0 0,2 0 0 0,-27 0 0 15,23 0 0-15,4 0 0 0,-2-28 0 0,1 28 0 16,1 0 0-16,-3 0 0 0,-24 0 0 15,25-27 0-15,1 27 0 0,0 0 0 0,-26 0 0 16,24-27 0-16,4 27 0 0,-4 0 0 0,-24-26 0 0,25 26 0 16,1-27 0-16,-26 27 0 0,27 0 0 15,-3-28 0-15,3 28 0 0,-27-26 0 16,24 26 0-16,-24-27 0 0,26 27 0 0,-1 0 0 16,-25-27 0-16,27 27 0 0,-27-27 0 0,24 27 0 15,3-28 0-15,-27 2 0 0,24 26 0 0,-24-27 0 16,27 27 0-16,-27-26 0 0,26 26 0 0,-26-26 0 15,25-2 0-15,-25 1 0 0,0 27 0 0,24-27 0 16,-24 0 0-16,26 27 0 0,-26-27 0 0,25 0 0 16,-25 0 0-16,0 0 0 0,27 27 0 0,-27-26 0 15,0-1 0-15,26-1 0 0,-26 2 0 0,0 26 0 16,0-27 0-16,24 1 0 0,-24-2 0 0,0 1 0 16,0 0 0-16,25-1 0 0,-25 2 0 0,0 1 0 15,0-3 0-15,0 1 0 0,27-1 0 0,-27 1 0 16,0 0 0-16,0 0 0 0,0-1 0 15,0 2 0-15,0-1 0 0,0 1 0 0,0 0 0 0,26-2 0 16,-26 1 0-16,0 0 0 0,0 0 0 0,0 1 0 16,0-2 0-16,0 1 0 0,0 27 0 0,0-27 0 15,0 0 0-15,0 1 0 16,0-2 0-16,0 2 0 0,0-1 0 0,0 0 0 16,0 0 0-16,0-1 0 0,0 2 0 0,0-1 0 15,0 0 0-15,0 2 0 0,-26-3 0 0,26 1 0 16,0 0 0-16,0 0 0 0,0 1 0 0,0-2 0 15,-27 1 0-15,27 0 0 0,0-1 0 0,0 1 0 16,0 27 0-16,-25-26 0 0,25 0 0 0,0-1 0 16,-24 1 0-16,24-2 0 0,0 28 0 0,0-27 0 15,-26 0 0-15,26 0 0 0,0 27 0 0,-27-27 0 16,27-1 0-16,0 28 0 0,-25-25 0 0,25-2 0 16,0 27 0-16,-26-27 0 0,26 27 0 0,0-27 0 15,-24-1 0-15,24 28 0 0,-25-26 0 0,25 26 0 16,0-27 0-16,-26 27 0 0,26-28 0 15,-27 28 0-15,27-27 0 0,0 27 0 0,-24 0 0 16,24-27 0-16,0 27 0 0,-27 0 0 0,27-25 0 16,0 25 0-16,-24 0 0 0,24-27 0 0,0 27 0 15,-27 0 0-15,27-27 0 0,-25 27 0 0,25 0 0 16,0 0 0-16,-26 0 0 0,26-26 0 16,-24 26 0-16,24 0 0 0,0 0 0 0,-27-28 0 15,27 28 0-15,-24 0 0 0,24 0 0 0,-27 0 0 16,27-27 0-16,-26 27 0 0,26 0 0 0,-25 0 0 15,25 0 0-15,-24-27 0 0,24 27 0 0,-28 0 0 16,28 0 0-16,-24 0 0 0,24 0 0 0,-26 0 0 16,26 0 0-16,-26 0 0 0,26 0 0 0,-25 0 0 15,1 0 0-15,-3 0 0 0,27 0 0 0,-26 0 0 16,1 0 0-16,-2 0 0 0,4 0 0 0,23 0 0 16,-27 0 0-16,2 0 0 0,-1 0 0 0,1 0 0 15,-2 0 0-15,3 0 0 0,-2 27 0 0,26-27 0 16,-25 0 0-16,-2 0 0 0,4 27 0 0,-5-27-84 15,4 0-252-15,-2 28-389 0,26-28-1838 16,-27 26 1282-16,2-26-1281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9A1D6-BA83-4E6D-AE76-5F5236567BCD}" type="datetimeFigureOut">
              <a:rPr lang="zh-TW" altLang="en-US" smtClean="0"/>
              <a:t>2024/1/8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62D4E-0C65-468C-BCE4-F991AEF10A7B}" type="slidenum">
              <a:rPr lang="zh-TW" altLang="en-US" smtClean="0"/>
              <a:t>‹#›</a:t>
            </a:fld>
            <a:endParaRPr lang="zh-TW" altLang="en-US"/>
          </a:p>
        </p:txBody>
      </p:sp>
    </p:spTree>
    <p:extLst>
      <p:ext uri="{BB962C8B-B14F-4D97-AF65-F5344CB8AC3E}">
        <p14:creationId xmlns:p14="http://schemas.microsoft.com/office/powerpoint/2010/main" val="184545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3B2D2D4-86FC-49AA-B5C5-5332AB479523}" type="datetimeFigureOut">
              <a:rPr lang="zh-TW" altLang="en-US" smtClean="0"/>
              <a:t>2024/1/8</a:t>
            </a:fld>
            <a:endParaRPr lang="zh-TW"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33BA179-6991-4FF0-8EB1-138BBAF0F849}" type="slidenum">
              <a:rPr lang="zh-TW" altLang="en-US" smtClean="0"/>
              <a:t>‹#›</a:t>
            </a:fld>
            <a:endParaRPr lang="zh-TW"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429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3B2D2D4-86FC-49AA-B5C5-5332AB479523}" type="datetimeFigureOut">
              <a:rPr lang="zh-TW" altLang="en-US" smtClean="0"/>
              <a:t>2024/1/8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3BA179-6991-4FF0-8EB1-138BBAF0F849}" type="slidenum">
              <a:rPr lang="zh-TW" altLang="en-US" smtClean="0"/>
              <a:t>‹#›</a:t>
            </a:fld>
            <a:endParaRPr lang="zh-TW" altLang="en-US"/>
          </a:p>
        </p:txBody>
      </p:sp>
    </p:spTree>
    <p:extLst>
      <p:ext uri="{BB962C8B-B14F-4D97-AF65-F5344CB8AC3E}">
        <p14:creationId xmlns:p14="http://schemas.microsoft.com/office/powerpoint/2010/main" val="134804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3B2D2D4-86FC-49AA-B5C5-5332AB479523}" type="datetimeFigureOut">
              <a:rPr lang="zh-TW" altLang="en-US" smtClean="0"/>
              <a:t>2024/1/8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3BA179-6991-4FF0-8EB1-138BBAF0F849}" type="slidenum">
              <a:rPr lang="zh-TW" altLang="en-US" smtClean="0"/>
              <a:t>‹#›</a:t>
            </a:fld>
            <a:endParaRPr lang="zh-TW" altLang="en-US"/>
          </a:p>
        </p:txBody>
      </p:sp>
    </p:spTree>
    <p:extLst>
      <p:ext uri="{BB962C8B-B14F-4D97-AF65-F5344CB8AC3E}">
        <p14:creationId xmlns:p14="http://schemas.microsoft.com/office/powerpoint/2010/main" val="86373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3B2D2D4-86FC-49AA-B5C5-5332AB479523}" type="datetimeFigureOut">
              <a:rPr lang="zh-TW" altLang="en-US" smtClean="0"/>
              <a:t>2024/1/8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3BA179-6991-4FF0-8EB1-138BBAF0F849}" type="slidenum">
              <a:rPr lang="zh-TW" altLang="en-US" smtClean="0"/>
              <a:t>‹#›</a:t>
            </a:fld>
            <a:endParaRPr lang="zh-TW" altLang="en-US"/>
          </a:p>
        </p:txBody>
      </p:sp>
    </p:spTree>
    <p:extLst>
      <p:ext uri="{BB962C8B-B14F-4D97-AF65-F5344CB8AC3E}">
        <p14:creationId xmlns:p14="http://schemas.microsoft.com/office/powerpoint/2010/main" val="149236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3B2D2D4-86FC-49AA-B5C5-5332AB479523}" type="datetimeFigureOut">
              <a:rPr lang="zh-TW" altLang="en-US" smtClean="0"/>
              <a:t>2024/1/8</a:t>
            </a:fld>
            <a:endParaRPr lang="zh-TW"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33BA179-6991-4FF0-8EB1-138BBAF0F849}" type="slidenum">
              <a:rPr lang="zh-TW" altLang="en-US" smtClean="0"/>
              <a:t>‹#›</a:t>
            </a:fld>
            <a:endParaRPr lang="zh-TW"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852096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3B2D2D4-86FC-49AA-B5C5-5332AB479523}" type="datetimeFigureOut">
              <a:rPr lang="zh-TW" altLang="en-US" smtClean="0"/>
              <a:t>2024/1/8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3BA179-6991-4FF0-8EB1-138BBAF0F849}" type="slidenum">
              <a:rPr lang="zh-TW" altLang="en-US" smtClean="0"/>
              <a:t>‹#›</a:t>
            </a:fld>
            <a:endParaRPr lang="zh-TW" altLang="en-US"/>
          </a:p>
        </p:txBody>
      </p:sp>
    </p:spTree>
    <p:extLst>
      <p:ext uri="{BB962C8B-B14F-4D97-AF65-F5344CB8AC3E}">
        <p14:creationId xmlns:p14="http://schemas.microsoft.com/office/powerpoint/2010/main" val="23530369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3B2D2D4-86FC-49AA-B5C5-5332AB479523}" type="datetimeFigureOut">
              <a:rPr lang="zh-TW" altLang="en-US" smtClean="0"/>
              <a:t>2024/1/8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33BA179-6991-4FF0-8EB1-138BBAF0F849}" type="slidenum">
              <a:rPr lang="zh-TW" altLang="en-US" smtClean="0"/>
              <a:t>‹#›</a:t>
            </a:fld>
            <a:endParaRPr lang="zh-TW" altLang="en-US"/>
          </a:p>
        </p:txBody>
      </p:sp>
    </p:spTree>
    <p:extLst>
      <p:ext uri="{BB962C8B-B14F-4D97-AF65-F5344CB8AC3E}">
        <p14:creationId xmlns:p14="http://schemas.microsoft.com/office/powerpoint/2010/main" val="30725498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3B2D2D4-86FC-49AA-B5C5-5332AB479523}" type="datetimeFigureOut">
              <a:rPr lang="zh-TW" altLang="en-US" smtClean="0"/>
              <a:t>2024/1/8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3BA179-6991-4FF0-8EB1-138BBAF0F849}" type="slidenum">
              <a:rPr lang="zh-TW" altLang="en-US" smtClean="0"/>
              <a:t>‹#›</a:t>
            </a:fld>
            <a:endParaRPr lang="zh-TW" altLang="en-US"/>
          </a:p>
        </p:txBody>
      </p:sp>
    </p:spTree>
    <p:extLst>
      <p:ext uri="{BB962C8B-B14F-4D97-AF65-F5344CB8AC3E}">
        <p14:creationId xmlns:p14="http://schemas.microsoft.com/office/powerpoint/2010/main" val="95246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2D2D4-86FC-49AA-B5C5-5332AB479523}" type="datetimeFigureOut">
              <a:rPr lang="zh-TW" altLang="en-US" smtClean="0"/>
              <a:t>2024/1/8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33BA179-6991-4FF0-8EB1-138BBAF0F849}" type="slidenum">
              <a:rPr lang="zh-TW" altLang="en-US" smtClean="0"/>
              <a:t>‹#›</a:t>
            </a:fld>
            <a:endParaRPr lang="zh-TW" altLang="en-US"/>
          </a:p>
        </p:txBody>
      </p:sp>
    </p:spTree>
    <p:extLst>
      <p:ext uri="{BB962C8B-B14F-4D97-AF65-F5344CB8AC3E}">
        <p14:creationId xmlns:p14="http://schemas.microsoft.com/office/powerpoint/2010/main" val="377005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65051" y="6375679"/>
            <a:ext cx="1233355" cy="348462"/>
          </a:xfrm>
        </p:spPr>
        <p:txBody>
          <a:bodyPr/>
          <a:lstStyle/>
          <a:p>
            <a:fld id="{B3B2D2D4-86FC-49AA-B5C5-5332AB479523}" type="datetimeFigureOut">
              <a:rPr lang="zh-TW" altLang="en-US" smtClean="0"/>
              <a:t>2024/1/8</a:t>
            </a:fld>
            <a:endParaRPr lang="zh-TW" altLang="en-US"/>
          </a:p>
        </p:txBody>
      </p:sp>
      <p:sp>
        <p:nvSpPr>
          <p:cNvPr id="6" name="Footer Placeholder 5"/>
          <p:cNvSpPr>
            <a:spLocks noGrp="1"/>
          </p:cNvSpPr>
          <p:nvPr>
            <p:ph type="ftr" sz="quarter" idx="11"/>
          </p:nvPr>
        </p:nvSpPr>
        <p:spPr>
          <a:xfrm>
            <a:off x="2103620" y="6375679"/>
            <a:ext cx="3482179" cy="345796"/>
          </a:xfrm>
        </p:spPr>
        <p:txBody>
          <a:bodyPr/>
          <a:lstStyle/>
          <a:p>
            <a:endParaRPr lang="zh-TW" altLang="en-US"/>
          </a:p>
        </p:txBody>
      </p:sp>
      <p:sp>
        <p:nvSpPr>
          <p:cNvPr id="7" name="Slide Number Placeholder 6"/>
          <p:cNvSpPr>
            <a:spLocks noGrp="1"/>
          </p:cNvSpPr>
          <p:nvPr>
            <p:ph type="sldNum" sz="quarter" idx="12"/>
          </p:nvPr>
        </p:nvSpPr>
        <p:spPr>
          <a:xfrm>
            <a:off x="5691014" y="6375679"/>
            <a:ext cx="1232456" cy="345796"/>
          </a:xfrm>
        </p:spPr>
        <p:txBody>
          <a:bodyPr/>
          <a:lstStyle/>
          <a:p>
            <a:fld id="{133BA179-6991-4FF0-8EB1-138BBAF0F849}" type="slidenum">
              <a:rPr lang="zh-TW" altLang="en-US" smtClean="0"/>
              <a:t>‹#›</a:t>
            </a:fld>
            <a:endParaRPr lang="zh-TW"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973075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65950" y="6375679"/>
            <a:ext cx="1232456" cy="348462"/>
          </a:xfrm>
        </p:spPr>
        <p:txBody>
          <a:bodyPr/>
          <a:lstStyle/>
          <a:p>
            <a:fld id="{B3B2D2D4-86FC-49AA-B5C5-5332AB479523}" type="datetimeFigureOut">
              <a:rPr lang="zh-TW" altLang="en-US" smtClean="0"/>
              <a:t>2024/1/8</a:t>
            </a:fld>
            <a:endParaRPr lang="zh-TW" altLang="en-US"/>
          </a:p>
        </p:txBody>
      </p:sp>
      <p:sp>
        <p:nvSpPr>
          <p:cNvPr id="6" name="Footer Placeholder 5"/>
          <p:cNvSpPr>
            <a:spLocks noGrp="1"/>
          </p:cNvSpPr>
          <p:nvPr>
            <p:ph type="ftr" sz="quarter" idx="11"/>
          </p:nvPr>
        </p:nvSpPr>
        <p:spPr>
          <a:xfrm>
            <a:off x="2103621" y="6375679"/>
            <a:ext cx="3482178" cy="345796"/>
          </a:xfrm>
        </p:spPr>
        <p:txBody>
          <a:bodyPr/>
          <a:lstStyle/>
          <a:p>
            <a:endParaRPr lang="zh-TW" altLang="en-US"/>
          </a:p>
        </p:txBody>
      </p:sp>
      <p:sp>
        <p:nvSpPr>
          <p:cNvPr id="7" name="Slide Number Placeholder 6"/>
          <p:cNvSpPr>
            <a:spLocks noGrp="1"/>
          </p:cNvSpPr>
          <p:nvPr>
            <p:ph type="sldNum" sz="quarter" idx="12"/>
          </p:nvPr>
        </p:nvSpPr>
        <p:spPr>
          <a:xfrm>
            <a:off x="5687568" y="6375679"/>
            <a:ext cx="1234440" cy="345796"/>
          </a:xfrm>
        </p:spPr>
        <p:txBody>
          <a:bodyPr/>
          <a:lstStyle/>
          <a:p>
            <a:fld id="{133BA179-6991-4FF0-8EB1-138BBAF0F849}" type="slidenum">
              <a:rPr lang="zh-TW" altLang="en-US" smtClean="0"/>
              <a:t>‹#›</a:t>
            </a:fld>
            <a:endParaRPr lang="zh-TW" altLang="en-US"/>
          </a:p>
        </p:txBody>
      </p:sp>
    </p:spTree>
    <p:extLst>
      <p:ext uri="{BB962C8B-B14F-4D97-AF65-F5344CB8AC3E}">
        <p14:creationId xmlns:p14="http://schemas.microsoft.com/office/powerpoint/2010/main" val="166028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3B2D2D4-86FC-49AA-B5C5-5332AB479523}" type="datetimeFigureOut">
              <a:rPr lang="zh-TW" altLang="en-US" smtClean="0"/>
              <a:t>2024/1/8</a:t>
            </a:fld>
            <a:endParaRPr lang="zh-TW"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33BA179-6991-4FF0-8EB1-138BBAF0F849}" type="slidenum">
              <a:rPr lang="zh-TW" altLang="en-US" smtClean="0"/>
              <a:t>‹#›</a:t>
            </a:fld>
            <a:endParaRPr lang="zh-TW"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28953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facebook.com/553145941510183/posts/1521439358014165/?d=null&amp;vh=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9" Type="http://schemas.openxmlformats.org/officeDocument/2006/relationships/customXml" Target="../ink/ink5.xml"/><Relationship Id="rId51" Type="http://schemas.openxmlformats.org/officeDocument/2006/relationships/customXml" Target="../ink/ink11.xml"/><Relationship Id="rId34" Type="http://schemas.openxmlformats.org/officeDocument/2006/relationships/image" Target="../media/image13.emf"/><Relationship Id="rId42" Type="http://schemas.openxmlformats.org/officeDocument/2006/relationships/image" Target="../media/image17.emf"/><Relationship Id="rId47" Type="http://schemas.openxmlformats.org/officeDocument/2006/relationships/customXml" Target="../ink/ink9.xml"/><Relationship Id="rId50" Type="http://schemas.openxmlformats.org/officeDocument/2006/relationships/image" Target="../media/image21.emf"/><Relationship Id="rId55" Type="http://schemas.openxmlformats.org/officeDocument/2006/relationships/customXml" Target="../ink/ink13.xml"/><Relationship Id="rId63" Type="http://schemas.openxmlformats.org/officeDocument/2006/relationships/customXml" Target="../ink/ink17.xml"/><Relationship Id="rId68" Type="http://schemas.openxmlformats.org/officeDocument/2006/relationships/image" Target="../media/image30.emf"/><Relationship Id="rId33" Type="http://schemas.openxmlformats.org/officeDocument/2006/relationships/customXml" Target="../ink/ink2.xml"/><Relationship Id="rId38" Type="http://schemas.openxmlformats.org/officeDocument/2006/relationships/image" Target="../media/image15.emf"/><Relationship Id="rId46" Type="http://schemas.openxmlformats.org/officeDocument/2006/relationships/image" Target="../media/image19.emf"/><Relationship Id="rId59" Type="http://schemas.openxmlformats.org/officeDocument/2006/relationships/customXml" Target="../ink/ink15.xml"/><Relationship Id="rId67" Type="http://schemas.openxmlformats.org/officeDocument/2006/relationships/customXml" Target="../ink/ink19.xml"/><Relationship Id="rId2" Type="http://schemas.openxmlformats.org/officeDocument/2006/relationships/customXml" Target="../ink/ink1.xml"/><Relationship Id="rId41" Type="http://schemas.openxmlformats.org/officeDocument/2006/relationships/customXml" Target="../ink/ink6.xml"/><Relationship Id="rId54" Type="http://schemas.openxmlformats.org/officeDocument/2006/relationships/image" Target="../media/image23.emf"/><Relationship Id="rId62" Type="http://schemas.openxmlformats.org/officeDocument/2006/relationships/image" Target="../media/image27.emf"/><Relationship Id="rId1" Type="http://schemas.openxmlformats.org/officeDocument/2006/relationships/slideLayout" Target="../slideLayouts/slideLayout2.xml"/><Relationship Id="rId32" Type="http://schemas.openxmlformats.org/officeDocument/2006/relationships/image" Target="../media/image12.emf"/><Relationship Id="rId37" Type="http://schemas.openxmlformats.org/officeDocument/2006/relationships/customXml" Target="../ink/ink4.xml"/><Relationship Id="rId40" Type="http://schemas.openxmlformats.org/officeDocument/2006/relationships/image" Target="../media/image16.emf"/><Relationship Id="rId45" Type="http://schemas.openxmlformats.org/officeDocument/2006/relationships/customXml" Target="../ink/ink8.xml"/><Relationship Id="rId53" Type="http://schemas.openxmlformats.org/officeDocument/2006/relationships/customXml" Target="../ink/ink12.xml"/><Relationship Id="rId58" Type="http://schemas.openxmlformats.org/officeDocument/2006/relationships/image" Target="../media/image25.emf"/><Relationship Id="rId66" Type="http://schemas.openxmlformats.org/officeDocument/2006/relationships/image" Target="../media/image29.emf"/><Relationship Id="rId36" Type="http://schemas.openxmlformats.org/officeDocument/2006/relationships/image" Target="../media/image14.emf"/><Relationship Id="rId49" Type="http://schemas.openxmlformats.org/officeDocument/2006/relationships/customXml" Target="../ink/ink10.xml"/><Relationship Id="rId57" Type="http://schemas.openxmlformats.org/officeDocument/2006/relationships/customXml" Target="../ink/ink14.xml"/><Relationship Id="rId61" Type="http://schemas.openxmlformats.org/officeDocument/2006/relationships/customXml" Target="../ink/ink16.xml"/><Relationship Id="rId44" Type="http://schemas.openxmlformats.org/officeDocument/2006/relationships/image" Target="../media/image18.emf"/><Relationship Id="rId52" Type="http://schemas.openxmlformats.org/officeDocument/2006/relationships/image" Target="../media/image22.emf"/><Relationship Id="rId60" Type="http://schemas.openxmlformats.org/officeDocument/2006/relationships/image" Target="../media/image26.emf"/><Relationship Id="rId65" Type="http://schemas.openxmlformats.org/officeDocument/2006/relationships/customXml" Target="../ink/ink18.xml"/><Relationship Id="rId35" Type="http://schemas.openxmlformats.org/officeDocument/2006/relationships/customXml" Target="../ink/ink3.xml"/><Relationship Id="rId43" Type="http://schemas.openxmlformats.org/officeDocument/2006/relationships/customXml" Target="../ink/ink7.xml"/><Relationship Id="rId48" Type="http://schemas.openxmlformats.org/officeDocument/2006/relationships/image" Target="../media/image20.emf"/><Relationship Id="rId56" Type="http://schemas.openxmlformats.org/officeDocument/2006/relationships/image" Target="../media/image24.emf"/><Relationship Id="rId64" Type="http://schemas.openxmlformats.org/officeDocument/2006/relationships/image" Target="../media/image28.emf"/></Relationships>
</file>

<file path=ppt/slides/_rels/slide5.xml.rels><?xml version="1.0" encoding="UTF-8" standalone="yes"?>
<Relationships xmlns="http://schemas.openxmlformats.org/package/2006/relationships"><Relationship Id="rId13" Type="http://schemas.openxmlformats.org/officeDocument/2006/relationships/image" Target="../media/image36.emf"/><Relationship Id="rId109" Type="http://schemas.openxmlformats.org/officeDocument/2006/relationships/customXml" Target="../ink/ink41.xml"/><Relationship Id="rId117" Type="http://schemas.openxmlformats.org/officeDocument/2006/relationships/customXml" Target="../ink/ink45.xml"/><Relationship Id="rId84" Type="http://schemas.openxmlformats.org/officeDocument/2006/relationships/image" Target="../media/image68.emf"/><Relationship Id="rId89" Type="http://schemas.openxmlformats.org/officeDocument/2006/relationships/customXml" Target="../ink/ink31.xml"/><Relationship Id="rId97" Type="http://schemas.openxmlformats.org/officeDocument/2006/relationships/customXml" Target="../ink/ink35.xml"/><Relationship Id="rId104" Type="http://schemas.openxmlformats.org/officeDocument/2006/relationships/image" Target="../media/image78.emf"/><Relationship Id="rId112" Type="http://schemas.openxmlformats.org/officeDocument/2006/relationships/image" Target="../media/image82.emf"/><Relationship Id="rId120" Type="http://schemas.openxmlformats.org/officeDocument/2006/relationships/image" Target="../media/image86.emf"/><Relationship Id="rId7" Type="http://schemas.openxmlformats.org/officeDocument/2006/relationships/image" Target="../media/image33.emf"/><Relationship Id="rId12" Type="http://schemas.openxmlformats.org/officeDocument/2006/relationships/customXml" Target="../ink/ink25.xml"/><Relationship Id="rId92" Type="http://schemas.openxmlformats.org/officeDocument/2006/relationships/image" Target="../media/image72.emf"/><Relationship Id="rId103" Type="http://schemas.openxmlformats.org/officeDocument/2006/relationships/customXml" Target="../ink/ink38.xml"/><Relationship Id="rId108" Type="http://schemas.openxmlformats.org/officeDocument/2006/relationships/image" Target="../media/image80.emf"/><Relationship Id="rId116" Type="http://schemas.openxmlformats.org/officeDocument/2006/relationships/image" Target="../media/image84.emf"/><Relationship Id="rId124" Type="http://schemas.openxmlformats.org/officeDocument/2006/relationships/image" Target="../media/image88.emf"/><Relationship Id="rId2" Type="http://schemas.openxmlformats.org/officeDocument/2006/relationships/customXml" Target="../ink/ink20.xml"/><Relationship Id="rId16" Type="http://schemas.openxmlformats.org/officeDocument/2006/relationships/customXml" Target="../ink/ink27.xml"/><Relationship Id="rId83" Type="http://schemas.openxmlformats.org/officeDocument/2006/relationships/customXml" Target="../ink/ink28.xml"/><Relationship Id="rId88" Type="http://schemas.openxmlformats.org/officeDocument/2006/relationships/image" Target="../media/image70.emf"/><Relationship Id="rId91" Type="http://schemas.openxmlformats.org/officeDocument/2006/relationships/customXml" Target="../ink/ink32.xml"/><Relationship Id="rId96" Type="http://schemas.openxmlformats.org/officeDocument/2006/relationships/image" Target="../media/image74.emf"/><Relationship Id="rId107" Type="http://schemas.openxmlformats.org/officeDocument/2006/relationships/customXml" Target="../ink/ink40.xml"/><Relationship Id="rId111"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35.emf"/><Relationship Id="rId87" Type="http://schemas.openxmlformats.org/officeDocument/2006/relationships/customXml" Target="../ink/ink30.xml"/><Relationship Id="rId102" Type="http://schemas.openxmlformats.org/officeDocument/2006/relationships/image" Target="../media/image77.emf"/><Relationship Id="rId110" Type="http://schemas.openxmlformats.org/officeDocument/2006/relationships/image" Target="../media/image81.emf"/><Relationship Id="rId115" Type="http://schemas.openxmlformats.org/officeDocument/2006/relationships/customXml" Target="../ink/ink44.xml"/><Relationship Id="rId123" Type="http://schemas.openxmlformats.org/officeDocument/2006/relationships/customXml" Target="../ink/ink48.xml"/><Relationship Id="rId5" Type="http://schemas.openxmlformats.org/officeDocument/2006/relationships/image" Target="../media/image32.emf"/><Relationship Id="rId15" Type="http://schemas.openxmlformats.org/officeDocument/2006/relationships/image" Target="../media/image37.emf"/><Relationship Id="rId82" Type="http://schemas.openxmlformats.org/officeDocument/2006/relationships/image" Target="../media/image67.emf"/><Relationship Id="rId90" Type="http://schemas.openxmlformats.org/officeDocument/2006/relationships/image" Target="../media/image71.emf"/><Relationship Id="rId95" Type="http://schemas.openxmlformats.org/officeDocument/2006/relationships/customXml" Target="../ink/ink34.xml"/><Relationship Id="rId106" Type="http://schemas.openxmlformats.org/officeDocument/2006/relationships/image" Target="../media/image79.emf"/><Relationship Id="rId114" Type="http://schemas.openxmlformats.org/officeDocument/2006/relationships/image" Target="../media/image83.emf"/><Relationship Id="rId119" Type="http://schemas.openxmlformats.org/officeDocument/2006/relationships/customXml" Target="../ink/ink46.xml"/><Relationship Id="rId10" Type="http://schemas.openxmlformats.org/officeDocument/2006/relationships/customXml" Target="../ink/ink24.xml"/><Relationship Id="rId86" Type="http://schemas.openxmlformats.org/officeDocument/2006/relationships/image" Target="../media/image69.emf"/><Relationship Id="rId94" Type="http://schemas.openxmlformats.org/officeDocument/2006/relationships/image" Target="../media/image73.emf"/><Relationship Id="rId99" Type="http://schemas.openxmlformats.org/officeDocument/2006/relationships/customXml" Target="../ink/ink36.xml"/><Relationship Id="rId101" Type="http://schemas.openxmlformats.org/officeDocument/2006/relationships/customXml" Target="../ink/ink37.xml"/><Relationship Id="rId122" Type="http://schemas.openxmlformats.org/officeDocument/2006/relationships/image" Target="../media/image87.emf"/><Relationship Id="rId4" Type="http://schemas.openxmlformats.org/officeDocument/2006/relationships/customXml" Target="../ink/ink21.xml"/><Relationship Id="rId9" Type="http://schemas.openxmlformats.org/officeDocument/2006/relationships/image" Target="../media/image34.emf"/><Relationship Id="rId14" Type="http://schemas.openxmlformats.org/officeDocument/2006/relationships/customXml" Target="../ink/ink26.xml"/><Relationship Id="rId100" Type="http://schemas.openxmlformats.org/officeDocument/2006/relationships/image" Target="../media/image76.emf"/><Relationship Id="rId105" Type="http://schemas.openxmlformats.org/officeDocument/2006/relationships/customXml" Target="../ink/ink39.xml"/><Relationship Id="rId113" Type="http://schemas.openxmlformats.org/officeDocument/2006/relationships/customXml" Target="../ink/ink43.xml"/><Relationship Id="rId118" Type="http://schemas.openxmlformats.org/officeDocument/2006/relationships/image" Target="../media/image85.emf"/><Relationship Id="rId8" Type="http://schemas.openxmlformats.org/officeDocument/2006/relationships/customXml" Target="../ink/ink23.xml"/><Relationship Id="rId85" Type="http://schemas.openxmlformats.org/officeDocument/2006/relationships/customXml" Target="../ink/ink29.xml"/><Relationship Id="rId93" Type="http://schemas.openxmlformats.org/officeDocument/2006/relationships/customXml" Target="../ink/ink33.xml"/><Relationship Id="rId98" Type="http://schemas.openxmlformats.org/officeDocument/2006/relationships/image" Target="../media/image75.emf"/><Relationship Id="rId121" Type="http://schemas.openxmlformats.org/officeDocument/2006/relationships/customXml" Target="../ink/ink47.xml"/><Relationship Id="rId3" Type="http://schemas.openxmlformats.org/officeDocument/2006/relationships/image" Target="../media/image3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688569" y="1125193"/>
            <a:ext cx="6975231" cy="4352843"/>
          </a:xfrm>
        </p:spPr>
        <p:txBody>
          <a:bodyPr/>
          <a:lstStyle/>
          <a:p>
            <a:pPr>
              <a:lnSpc>
                <a:spcPct val="100000"/>
              </a:lnSpc>
            </a:pPr>
            <a:r>
              <a:rPr lang="zh-TW" altLang="en-US" sz="4400" b="1" dirty="0">
                <a:latin typeface="+mn-ea"/>
                <a:ea typeface="+mn-ea"/>
              </a:rPr>
              <a:t>第一周</a:t>
            </a:r>
            <a:br>
              <a:rPr lang="en-US" altLang="zh-TW" sz="7200" b="1" dirty="0">
                <a:latin typeface="+mn-ea"/>
                <a:ea typeface="+mn-ea"/>
              </a:rPr>
            </a:br>
            <a:r>
              <a:rPr lang="zh-TW" altLang="en-US" sz="7200" b="1" dirty="0">
                <a:latin typeface="+mn-ea"/>
                <a:ea typeface="+mn-ea"/>
              </a:rPr>
              <a:t>自我介紹</a:t>
            </a:r>
            <a:br>
              <a:rPr lang="en-US" altLang="zh-TW" sz="7200" b="1" dirty="0">
                <a:latin typeface="+mn-ea"/>
                <a:ea typeface="+mn-ea"/>
              </a:rPr>
            </a:br>
            <a:r>
              <a:rPr lang="en-US" altLang="zh-TW" sz="7200" dirty="0">
                <a:latin typeface="+mn-ea"/>
                <a:ea typeface="+mn-ea"/>
              </a:rPr>
              <a:t>&amp;</a:t>
            </a:r>
            <a:r>
              <a:rPr lang="zh-TW" altLang="en-US" sz="7200" b="1" dirty="0">
                <a:latin typeface="+mn-ea"/>
                <a:ea typeface="+mn-ea"/>
              </a:rPr>
              <a:t>小測驗</a:t>
            </a:r>
          </a:p>
        </p:txBody>
      </p:sp>
      <p:sp>
        <p:nvSpPr>
          <p:cNvPr id="3" name="副標題 2"/>
          <p:cNvSpPr>
            <a:spLocks noGrp="1"/>
          </p:cNvSpPr>
          <p:nvPr>
            <p:ph type="subTitle" idx="1"/>
          </p:nvPr>
        </p:nvSpPr>
        <p:spPr/>
        <p:txBody>
          <a:bodyPr/>
          <a:lstStyle/>
          <a:p>
            <a:r>
              <a:rPr lang="zh-TW" altLang="en-US" dirty="0"/>
              <a:t>台科大教育學程數位學伴</a:t>
            </a:r>
          </a:p>
        </p:txBody>
      </p:sp>
    </p:spTree>
    <p:extLst>
      <p:ext uri="{BB962C8B-B14F-4D97-AF65-F5344CB8AC3E}">
        <p14:creationId xmlns:p14="http://schemas.microsoft.com/office/powerpoint/2010/main" val="2940079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65031" y="1995854"/>
            <a:ext cx="9733085" cy="5088284"/>
          </a:xfrm>
        </p:spPr>
        <p:txBody>
          <a:bodyPr>
            <a:normAutofit/>
          </a:bodyPr>
          <a:lstStyle/>
          <a:p>
            <a:pPr marL="0" indent="0">
              <a:buNone/>
            </a:pPr>
            <a:r>
              <a:rPr lang="en-US" altLang="zh-TW" sz="2800" dirty="0"/>
              <a:t>	Did you know the </a:t>
            </a:r>
            <a:r>
              <a:rPr lang="en-US" altLang="zh-TW" sz="2800" i="1" dirty="0"/>
              <a:t>Mona Lisa</a:t>
            </a:r>
            <a:r>
              <a:rPr lang="en-US" altLang="zh-TW" sz="2800" dirty="0"/>
              <a:t> has no eyebrows? Did Leonardo da Vinci forget to draw them? Some people say the </a:t>
            </a:r>
            <a:r>
              <a:rPr lang="en-US" altLang="zh-TW" sz="2800" i="1" dirty="0"/>
              <a:t>Mona Lisa</a:t>
            </a:r>
            <a:r>
              <a:rPr lang="en-US" altLang="zh-TW" sz="2800" dirty="0"/>
              <a:t> is an unfinished work. Some people say Leonardo painted the </a:t>
            </a:r>
            <a:r>
              <a:rPr lang="en-US" altLang="zh-TW" sz="2800" i="1" dirty="0"/>
              <a:t>Mona Lisa</a:t>
            </a:r>
            <a:r>
              <a:rPr lang="en-US" altLang="zh-TW" sz="2800" dirty="0"/>
              <a:t> with eyebrows, but they were erased over time. Why doesn’t the </a:t>
            </a:r>
            <a:r>
              <a:rPr lang="en-US" altLang="zh-TW" sz="2800" i="1" dirty="0"/>
              <a:t>Mona Lisa</a:t>
            </a:r>
            <a:r>
              <a:rPr lang="en-US" altLang="zh-TW" sz="2800" dirty="0"/>
              <a:t> have eyebrows? Because it was the fashion in the Renaissance to shave them. Women shaved their facial hair, including their eyebrows, then. Leonardo was an Italian, but he sold the painting to the king of France. Today, it is in the Louvre Museum in Paris.</a:t>
            </a:r>
            <a:endParaRPr lang="zh-TW" altLang="en-US" sz="2800" dirty="0"/>
          </a:p>
          <a:p>
            <a:endParaRPr lang="zh-TW" altLang="en-US" dirty="0"/>
          </a:p>
        </p:txBody>
      </p:sp>
      <p:sp>
        <p:nvSpPr>
          <p:cNvPr id="5" name="文字方塊 4"/>
          <p:cNvSpPr txBox="1"/>
          <p:nvPr/>
        </p:nvSpPr>
        <p:spPr>
          <a:xfrm>
            <a:off x="1740877" y="1002323"/>
            <a:ext cx="8783515" cy="584775"/>
          </a:xfrm>
          <a:prstGeom prst="rect">
            <a:avLst/>
          </a:prstGeom>
          <a:noFill/>
        </p:spPr>
        <p:txBody>
          <a:bodyPr wrap="square" rtlCol="0">
            <a:spAutoFit/>
          </a:bodyPr>
          <a:lstStyle/>
          <a:p>
            <a:r>
              <a:rPr lang="en-US" altLang="zh-TW" sz="3200" b="1" dirty="0"/>
              <a:t>Why Doesn’t the 'Mona Lisa' Have Eyebrows?</a:t>
            </a:r>
            <a:endParaRPr lang="zh-TW" altLang="en-US" sz="3200" dirty="0"/>
          </a:p>
        </p:txBody>
      </p:sp>
    </p:spTree>
    <p:extLst>
      <p:ext uri="{BB962C8B-B14F-4D97-AF65-F5344CB8AC3E}">
        <p14:creationId xmlns:p14="http://schemas.microsoft.com/office/powerpoint/2010/main" val="414043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dirty="0"/>
              <a:t>單字解釋</a:t>
            </a:r>
          </a:p>
        </p:txBody>
      </p:sp>
      <p:sp>
        <p:nvSpPr>
          <p:cNvPr id="3" name="內容版面配置區 2"/>
          <p:cNvSpPr>
            <a:spLocks noGrp="1"/>
          </p:cNvSpPr>
          <p:nvPr>
            <p:ph idx="1"/>
          </p:nvPr>
        </p:nvSpPr>
        <p:spPr>
          <a:xfrm>
            <a:off x="6268916" y="2699239"/>
            <a:ext cx="4823807" cy="4158761"/>
          </a:xfrm>
        </p:spPr>
        <p:txBody>
          <a:bodyPr>
            <a:normAutofit/>
          </a:bodyPr>
          <a:lstStyle/>
          <a:p>
            <a:r>
              <a:rPr lang="en-US" altLang="zh-TW" sz="2800" dirty="0"/>
              <a:t>Renaissance</a:t>
            </a:r>
            <a:r>
              <a:rPr lang="zh-TW" altLang="en-US" sz="2800" dirty="0"/>
              <a:t>文藝復興</a:t>
            </a:r>
            <a:endParaRPr lang="en-US" altLang="zh-TW" sz="2800" dirty="0"/>
          </a:p>
          <a:p>
            <a:r>
              <a:rPr lang="en-US" altLang="zh-TW" sz="2800" dirty="0"/>
              <a:t>Shave</a:t>
            </a:r>
            <a:r>
              <a:rPr lang="zh-TW" altLang="en-US" sz="2800" dirty="0"/>
              <a:t>剃、刮</a:t>
            </a:r>
            <a:endParaRPr lang="en-US" altLang="zh-TW" sz="2800" dirty="0"/>
          </a:p>
          <a:p>
            <a:r>
              <a:rPr lang="en-US" altLang="zh-TW" sz="2800" dirty="0"/>
              <a:t>Facial</a:t>
            </a:r>
            <a:r>
              <a:rPr lang="zh-TW" altLang="en-US" sz="2800" dirty="0"/>
              <a:t>面部的</a:t>
            </a:r>
            <a:endParaRPr lang="en-US" altLang="zh-TW" sz="2800" dirty="0"/>
          </a:p>
          <a:p>
            <a:r>
              <a:rPr lang="en-US" altLang="zh-TW" sz="2800" dirty="0"/>
              <a:t>Museum</a:t>
            </a:r>
            <a:r>
              <a:rPr lang="zh-TW" altLang="en-US" sz="2800" dirty="0"/>
              <a:t>博物館</a:t>
            </a:r>
            <a:endParaRPr lang="en-US" altLang="zh-TW" sz="2800" dirty="0"/>
          </a:p>
          <a:p>
            <a:endParaRPr lang="en-US" altLang="zh-TW" sz="2800" dirty="0"/>
          </a:p>
          <a:p>
            <a:endParaRPr lang="zh-TW" altLang="en-US" dirty="0"/>
          </a:p>
        </p:txBody>
      </p:sp>
      <p:sp>
        <p:nvSpPr>
          <p:cNvPr id="11" name="內容版面配置區 2"/>
          <p:cNvSpPr txBox="1">
            <a:spLocks/>
          </p:cNvSpPr>
          <p:nvPr/>
        </p:nvSpPr>
        <p:spPr>
          <a:xfrm>
            <a:off x="1673709" y="2699239"/>
            <a:ext cx="4823807" cy="415876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altLang="zh-TW" sz="2800" dirty="0"/>
              <a:t>Unfinished</a:t>
            </a:r>
            <a:r>
              <a:rPr lang="zh-TW" altLang="en-US" sz="2800" dirty="0"/>
              <a:t>未完成的</a:t>
            </a:r>
            <a:endParaRPr lang="en-US" altLang="zh-TW" sz="2800" dirty="0"/>
          </a:p>
          <a:p>
            <a:r>
              <a:rPr lang="en-US" altLang="zh-TW" sz="2800" dirty="0"/>
              <a:t>Eyebrows</a:t>
            </a:r>
            <a:r>
              <a:rPr lang="zh-TW" altLang="en-US" sz="2800" dirty="0"/>
              <a:t>眉毛</a:t>
            </a:r>
            <a:endParaRPr lang="en-US" altLang="zh-TW" sz="2800" dirty="0"/>
          </a:p>
          <a:p>
            <a:r>
              <a:rPr lang="en-US" altLang="zh-TW" sz="2800" dirty="0"/>
              <a:t>Erased</a:t>
            </a:r>
            <a:r>
              <a:rPr lang="zh-TW" altLang="en-US" sz="2800" dirty="0"/>
              <a:t>擦掉</a:t>
            </a:r>
            <a:endParaRPr lang="en-US" altLang="zh-TW" sz="2800" dirty="0"/>
          </a:p>
          <a:p>
            <a:r>
              <a:rPr lang="en-US" altLang="zh-TW" sz="2800" dirty="0"/>
              <a:t>over time</a:t>
            </a:r>
            <a:r>
              <a:rPr lang="zh-TW" altLang="en-US" sz="2800" dirty="0"/>
              <a:t>隨著時間的推移</a:t>
            </a:r>
            <a:endParaRPr lang="en-US" altLang="zh-TW" sz="2800" dirty="0"/>
          </a:p>
          <a:p>
            <a:endParaRPr lang="en-US" altLang="zh-TW" sz="2800" dirty="0"/>
          </a:p>
          <a:p>
            <a:endParaRPr lang="zh-TW" altLang="en-US" dirty="0"/>
          </a:p>
        </p:txBody>
      </p:sp>
    </p:spTree>
    <p:extLst>
      <p:ext uri="{BB962C8B-B14F-4D97-AF65-F5344CB8AC3E}">
        <p14:creationId xmlns:p14="http://schemas.microsoft.com/office/powerpoint/2010/main" val="32783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dirty="0">
                <a:latin typeface="+mn-ea"/>
                <a:ea typeface="+mn-ea"/>
              </a:rPr>
              <a:t>小影片</a:t>
            </a:r>
          </a:p>
        </p:txBody>
      </p:sp>
      <p:sp>
        <p:nvSpPr>
          <p:cNvPr id="5" name="文字方塊 4"/>
          <p:cNvSpPr txBox="1"/>
          <p:nvPr/>
        </p:nvSpPr>
        <p:spPr>
          <a:xfrm>
            <a:off x="1251678" y="2286001"/>
            <a:ext cx="8510954" cy="369332"/>
          </a:xfrm>
          <a:prstGeom prst="rect">
            <a:avLst/>
          </a:prstGeom>
          <a:noFill/>
        </p:spPr>
        <p:txBody>
          <a:bodyPr wrap="square" rtlCol="0">
            <a:spAutoFit/>
          </a:bodyPr>
          <a:lstStyle/>
          <a:p>
            <a:r>
              <a:rPr lang="en-US" altLang="zh-TW" u="sng" dirty="0">
                <a:hlinkClick r:id="rId2"/>
              </a:rPr>
              <a:t>https://www.facebook.com/553145941510183/posts/1521439358014165/?d=null&amp;vh=e</a:t>
            </a:r>
            <a:endParaRPr lang="zh-TW" altLang="en-US" dirty="0"/>
          </a:p>
        </p:txBody>
      </p:sp>
    </p:spTree>
    <p:extLst>
      <p:ext uri="{BB962C8B-B14F-4D97-AF65-F5344CB8AC3E}">
        <p14:creationId xmlns:p14="http://schemas.microsoft.com/office/powerpoint/2010/main" val="387548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dirty="0"/>
              <a:t>小測驗</a:t>
            </a:r>
            <a:r>
              <a:rPr lang="en-US" altLang="zh-TW" dirty="0"/>
              <a:t>-</a:t>
            </a:r>
            <a:r>
              <a:rPr lang="zh-TW" altLang="en-US" dirty="0"/>
              <a:t>數學</a:t>
            </a:r>
          </a:p>
        </p:txBody>
      </p:sp>
      <p:sp>
        <p:nvSpPr>
          <p:cNvPr id="3" name="內容版面配置區 2"/>
          <p:cNvSpPr>
            <a:spLocks noGrp="1"/>
          </p:cNvSpPr>
          <p:nvPr>
            <p:ph idx="1"/>
          </p:nvPr>
        </p:nvSpPr>
        <p:spPr>
          <a:xfrm>
            <a:off x="1251678" y="2282826"/>
            <a:ext cx="10178322" cy="3839678"/>
          </a:xfrm>
        </p:spPr>
        <p:txBody>
          <a:bodyPr>
            <a:normAutofit lnSpcReduction="10000"/>
          </a:bodyPr>
          <a:lstStyle/>
          <a:p>
            <a:r>
              <a:rPr lang="zh-TW" altLang="en-US" dirty="0"/>
              <a:t>有一個連續偶數的數列：</a:t>
            </a:r>
            <a:r>
              <a:rPr lang="en-US" altLang="zh-TW" dirty="0"/>
              <a:t>2 , 4 , 6 , …… , 198 , 200</a:t>
            </a:r>
            <a:r>
              <a:rPr lang="zh-TW" altLang="en-US" dirty="0"/>
              <a:t>，則第 </a:t>
            </a:r>
            <a:r>
              <a:rPr lang="en-US" altLang="zh-TW" i="1" dirty="0"/>
              <a:t>n </a:t>
            </a:r>
            <a:r>
              <a:rPr lang="zh-TW" altLang="en-US" dirty="0"/>
              <a:t>項 </a:t>
            </a:r>
            <a:r>
              <a:rPr lang="en-US" altLang="zh-TW" i="1" dirty="0"/>
              <a:t>an</a:t>
            </a:r>
            <a:r>
              <a:rPr lang="zh-TW" altLang="en-US" dirty="0"/>
              <a:t>＝</a:t>
            </a:r>
            <a:r>
              <a:rPr lang="en-US" altLang="zh-TW" dirty="0"/>
              <a:t>___</a:t>
            </a:r>
            <a:r>
              <a:rPr lang="zh-TW" altLang="en-US" dirty="0"/>
              <a:t>，</a:t>
            </a:r>
            <a:r>
              <a:rPr lang="en-US" altLang="zh-TW" dirty="0"/>
              <a:t>142 </a:t>
            </a:r>
            <a:r>
              <a:rPr lang="zh-TW" altLang="en-US" dirty="0"/>
              <a:t>是第</a:t>
            </a:r>
            <a:r>
              <a:rPr lang="en-US" altLang="zh-TW" dirty="0"/>
              <a:t>___</a:t>
            </a:r>
            <a:r>
              <a:rPr lang="zh-TW" altLang="en-US" dirty="0"/>
              <a:t>項。</a:t>
            </a:r>
            <a:endParaRPr lang="en-US" altLang="zh-TW" dirty="0"/>
          </a:p>
          <a:p>
            <a:pPr marL="288000" indent="-288000">
              <a:lnSpc>
                <a:spcPct val="150000"/>
              </a:lnSpc>
            </a:pPr>
            <a:r>
              <a:rPr lang="zh-TW" altLang="zh-TW" dirty="0"/>
              <a:t>如圖　</a:t>
            </a:r>
            <a:r>
              <a:rPr lang="en-US" altLang="zh-TW" dirty="0"/>
              <a:t>(</a:t>
            </a:r>
            <a:r>
              <a:rPr lang="zh-TW" altLang="zh-TW" dirty="0"/>
              <a:t>一</a:t>
            </a:r>
            <a:r>
              <a:rPr lang="en-US" altLang="zh-TW" dirty="0"/>
              <a:t>)</a:t>
            </a:r>
            <a:r>
              <a:rPr lang="zh-TW" altLang="zh-TW" dirty="0"/>
              <a:t>、圖　</a:t>
            </a:r>
            <a:r>
              <a:rPr lang="en-US" altLang="zh-TW" dirty="0"/>
              <a:t>(</a:t>
            </a:r>
            <a:r>
              <a:rPr lang="zh-TW" altLang="zh-TW" dirty="0"/>
              <a:t>二</a:t>
            </a:r>
            <a:r>
              <a:rPr lang="en-US" altLang="zh-TW" dirty="0"/>
              <a:t>)</a:t>
            </a:r>
            <a:r>
              <a:rPr lang="zh-TW" altLang="zh-TW" dirty="0"/>
              <a:t>、圖　</a:t>
            </a:r>
            <a:r>
              <a:rPr lang="en-US" altLang="zh-TW" dirty="0"/>
              <a:t>(</a:t>
            </a:r>
            <a:r>
              <a:rPr lang="zh-TW" altLang="zh-TW" dirty="0"/>
              <a:t>三</a:t>
            </a:r>
            <a:r>
              <a:rPr lang="en-US" altLang="zh-TW" dirty="0"/>
              <a:t>)</a:t>
            </a:r>
            <a:r>
              <a:rPr lang="zh-TW" altLang="zh-TW" dirty="0"/>
              <a:t>，將黑色球排成</a:t>
            </a:r>
            <a:br>
              <a:rPr lang="en-US" altLang="zh-TW" dirty="0"/>
            </a:br>
            <a:r>
              <a:rPr lang="zh-TW" altLang="zh-TW" dirty="0"/>
              <a:t>三角形，依此規則，則圖　</a:t>
            </a:r>
            <a:r>
              <a:rPr lang="en-US" altLang="zh-TW" dirty="0"/>
              <a:t>(</a:t>
            </a:r>
            <a:r>
              <a:rPr lang="zh-TW" altLang="zh-TW" dirty="0"/>
              <a:t>二十</a:t>
            </a:r>
            <a:r>
              <a:rPr lang="en-US" altLang="zh-TW" dirty="0"/>
              <a:t>)</a:t>
            </a:r>
            <a:r>
              <a:rPr lang="zh-TW" altLang="zh-TW" dirty="0"/>
              <a:t>　比圖　</a:t>
            </a:r>
            <a:r>
              <a:rPr lang="en-US" altLang="zh-TW" dirty="0"/>
              <a:t>(</a:t>
            </a:r>
            <a:r>
              <a:rPr lang="zh-TW" altLang="zh-TW" dirty="0"/>
              <a:t>十九</a:t>
            </a:r>
            <a:r>
              <a:rPr lang="en-US" altLang="zh-TW" dirty="0"/>
              <a:t>)</a:t>
            </a:r>
            <a:br>
              <a:rPr lang="en-US" altLang="zh-TW" dirty="0"/>
            </a:br>
            <a:r>
              <a:rPr lang="zh-TW" altLang="zh-TW" dirty="0"/>
              <a:t>多</a:t>
            </a:r>
            <a:r>
              <a:rPr lang="en-US" altLang="zh-TW" dirty="0"/>
              <a:t>____</a:t>
            </a:r>
            <a:r>
              <a:rPr lang="zh-TW" altLang="zh-TW" dirty="0"/>
              <a:t>顆黑色球。　</a:t>
            </a:r>
            <a:endParaRPr lang="en-US" altLang="zh-TW" dirty="0"/>
          </a:p>
          <a:p>
            <a:pPr marL="288000" indent="-288000">
              <a:lnSpc>
                <a:spcPct val="150000"/>
              </a:lnSpc>
            </a:pPr>
            <a:r>
              <a:rPr lang="en-US" altLang="zh-TW" dirty="0"/>
              <a:t>2</a:t>
            </a:r>
            <a:r>
              <a:rPr lang="en-US" altLang="zh-TW" i="1" dirty="0"/>
              <a:t>a</a:t>
            </a:r>
            <a:r>
              <a:rPr lang="zh-TW" altLang="zh-TW" dirty="0"/>
              <a:t>＋</a:t>
            </a:r>
            <a:r>
              <a:rPr lang="en-US" altLang="zh-TW" dirty="0"/>
              <a:t>3</a:t>
            </a:r>
            <a:r>
              <a:rPr lang="en-US" altLang="zh-TW" i="1" dirty="0"/>
              <a:t>b</a:t>
            </a:r>
            <a:r>
              <a:rPr lang="en-US" altLang="zh-TW" dirty="0"/>
              <a:t> , 3</a:t>
            </a:r>
            <a:r>
              <a:rPr lang="en-US" altLang="zh-TW" i="1" dirty="0"/>
              <a:t>a</a:t>
            </a:r>
            <a:r>
              <a:rPr lang="en-US" altLang="zh-TW" dirty="0"/>
              <a:t> , 4</a:t>
            </a:r>
            <a:r>
              <a:rPr lang="en-US" altLang="zh-TW" i="1" dirty="0"/>
              <a:t>a</a:t>
            </a:r>
            <a:r>
              <a:rPr lang="zh-TW" altLang="zh-TW" dirty="0"/>
              <a:t>－</a:t>
            </a:r>
            <a:r>
              <a:rPr lang="en-US" altLang="zh-TW" dirty="0"/>
              <a:t>3</a:t>
            </a:r>
            <a:r>
              <a:rPr lang="en-US" altLang="zh-TW" i="1" dirty="0"/>
              <a:t>b</a:t>
            </a:r>
            <a:r>
              <a:rPr lang="en-US" altLang="zh-TW" dirty="0"/>
              <a:t> , _______ , 6</a:t>
            </a:r>
            <a:r>
              <a:rPr lang="en-US" altLang="zh-TW" i="1" dirty="0"/>
              <a:t>a</a:t>
            </a:r>
            <a:r>
              <a:rPr lang="zh-TW" altLang="zh-TW" dirty="0"/>
              <a:t>－</a:t>
            </a:r>
            <a:r>
              <a:rPr lang="en-US" altLang="zh-TW" dirty="0"/>
              <a:t>9</a:t>
            </a:r>
            <a:r>
              <a:rPr lang="en-US" altLang="zh-TW" i="1" dirty="0"/>
              <a:t>b</a:t>
            </a:r>
            <a:r>
              <a:rPr lang="zh-TW" altLang="zh-TW" dirty="0"/>
              <a:t>。</a:t>
            </a:r>
            <a:endParaRPr lang="en-US" altLang="zh-TW" dirty="0"/>
          </a:p>
          <a:p>
            <a:pPr marL="288000" indent="-288000">
              <a:lnSpc>
                <a:spcPct val="150000"/>
              </a:lnSpc>
            </a:pPr>
            <a:r>
              <a:rPr lang="zh-TW" altLang="zh-TW" dirty="0"/>
              <a:t>在</a:t>
            </a:r>
            <a:r>
              <a:rPr lang="en-US" altLang="zh-TW" dirty="0"/>
              <a:t>5</a:t>
            </a:r>
            <a:r>
              <a:rPr lang="zh-TW" altLang="zh-TW" dirty="0"/>
              <a:t>與</a:t>
            </a:r>
            <a:r>
              <a:rPr lang="en-US" altLang="zh-TW" dirty="0"/>
              <a:t>21</a:t>
            </a:r>
            <a:r>
              <a:rPr lang="zh-TW" altLang="zh-TW" dirty="0"/>
              <a:t>之間插入三個數</a:t>
            </a:r>
            <a:r>
              <a:rPr lang="en-US" altLang="zh-TW" i="1" dirty="0"/>
              <a:t>x</a:t>
            </a:r>
            <a:r>
              <a:rPr lang="zh-TW" altLang="zh-TW" dirty="0"/>
              <a:t>、</a:t>
            </a:r>
            <a:r>
              <a:rPr lang="en-US" altLang="zh-TW" i="1" dirty="0"/>
              <a:t>y</a:t>
            </a:r>
            <a:r>
              <a:rPr lang="zh-TW" altLang="zh-TW" dirty="0"/>
              <a:t>、</a:t>
            </a:r>
            <a:r>
              <a:rPr lang="en-US" altLang="zh-TW" i="1" dirty="0"/>
              <a:t>z</a:t>
            </a:r>
            <a:r>
              <a:rPr lang="zh-TW" altLang="zh-TW" dirty="0"/>
              <a:t>，使得</a:t>
            </a:r>
            <a:r>
              <a:rPr lang="en-US" altLang="zh-TW" dirty="0"/>
              <a:t>5 , </a:t>
            </a:r>
            <a:r>
              <a:rPr lang="en-US" altLang="zh-TW" i="1" dirty="0"/>
              <a:t>x</a:t>
            </a:r>
            <a:r>
              <a:rPr lang="en-US" altLang="zh-TW" dirty="0"/>
              <a:t> , </a:t>
            </a:r>
            <a:r>
              <a:rPr lang="en-US" altLang="zh-TW" i="1" dirty="0"/>
              <a:t>y</a:t>
            </a:r>
            <a:r>
              <a:rPr lang="en-US" altLang="zh-TW" dirty="0"/>
              <a:t> , </a:t>
            </a:r>
            <a:r>
              <a:rPr lang="en-US" altLang="zh-TW" i="1" dirty="0"/>
              <a:t>z</a:t>
            </a:r>
            <a:r>
              <a:rPr lang="en-US" altLang="zh-TW" dirty="0"/>
              <a:t> , 21</a:t>
            </a:r>
            <a:r>
              <a:rPr lang="zh-TW" altLang="zh-TW" dirty="0"/>
              <a:t>形成等差數列，則：</a:t>
            </a:r>
            <a:r>
              <a:rPr lang="en-US" altLang="zh-TW" dirty="0"/>
              <a:t>	</a:t>
            </a:r>
            <a:br>
              <a:rPr lang="en-US" altLang="zh-TW" dirty="0"/>
            </a:br>
            <a:r>
              <a:rPr lang="en-US" altLang="zh-TW" dirty="0"/>
              <a:t>(1) </a:t>
            </a:r>
            <a:r>
              <a:rPr lang="zh-TW" altLang="zh-TW" dirty="0"/>
              <a:t>公差</a:t>
            </a:r>
            <a:r>
              <a:rPr lang="en-US" altLang="zh-TW" i="1" dirty="0"/>
              <a:t>d</a:t>
            </a:r>
            <a:r>
              <a:rPr lang="zh-TW" altLang="zh-TW" dirty="0"/>
              <a:t>＝</a:t>
            </a:r>
            <a:r>
              <a:rPr lang="en-US" altLang="zh-TW" dirty="0"/>
              <a:t>___</a:t>
            </a:r>
            <a:r>
              <a:rPr lang="zh-TW" altLang="zh-TW" dirty="0"/>
              <a:t>。</a:t>
            </a:r>
            <a:r>
              <a:rPr lang="en-US" altLang="zh-TW" dirty="0"/>
              <a:t>	(</a:t>
            </a:r>
            <a:r>
              <a:rPr lang="zh-TW" altLang="zh-TW" dirty="0"/>
              <a:t>　每格</a:t>
            </a:r>
            <a:r>
              <a:rPr lang="en-US" altLang="zh-TW" dirty="0"/>
              <a:t>5</a:t>
            </a:r>
            <a:r>
              <a:rPr lang="zh-TW" altLang="zh-TW" dirty="0"/>
              <a:t>分　</a:t>
            </a:r>
            <a:r>
              <a:rPr lang="en-US" altLang="zh-TW" dirty="0"/>
              <a:t>)</a:t>
            </a:r>
            <a:br>
              <a:rPr lang="en-US" altLang="zh-TW" dirty="0"/>
            </a:br>
            <a:r>
              <a:rPr lang="en-US" altLang="zh-TW" dirty="0"/>
              <a:t>(2) </a:t>
            </a:r>
            <a:r>
              <a:rPr lang="en-US" altLang="zh-TW" i="1" dirty="0"/>
              <a:t>x</a:t>
            </a:r>
            <a:r>
              <a:rPr lang="zh-TW" altLang="zh-TW" dirty="0"/>
              <a:t>＝</a:t>
            </a:r>
            <a:r>
              <a:rPr lang="en-US" altLang="zh-TW" dirty="0"/>
              <a:t>___</a:t>
            </a:r>
            <a:r>
              <a:rPr lang="zh-TW" altLang="zh-TW" dirty="0"/>
              <a:t>，</a:t>
            </a:r>
            <a:r>
              <a:rPr lang="en-US" altLang="zh-TW" i="1" dirty="0"/>
              <a:t>y</a:t>
            </a:r>
            <a:r>
              <a:rPr lang="zh-TW" altLang="zh-TW" dirty="0"/>
              <a:t>＝</a:t>
            </a:r>
            <a:r>
              <a:rPr lang="en-US" altLang="zh-TW" dirty="0"/>
              <a:t>___</a:t>
            </a:r>
            <a:r>
              <a:rPr lang="zh-TW" altLang="zh-TW" dirty="0"/>
              <a:t>，</a:t>
            </a:r>
            <a:r>
              <a:rPr lang="en-US" altLang="zh-TW" i="1" dirty="0"/>
              <a:t>z</a:t>
            </a:r>
            <a:r>
              <a:rPr lang="zh-TW" altLang="zh-TW" dirty="0"/>
              <a:t>＝</a:t>
            </a:r>
            <a:r>
              <a:rPr lang="en-US" altLang="zh-TW" dirty="0"/>
              <a:t>___</a:t>
            </a:r>
            <a:r>
              <a:rPr lang="zh-TW" altLang="zh-TW" dirty="0"/>
              <a:t>。</a:t>
            </a:r>
          </a:p>
          <a:p>
            <a:pPr marL="288000" indent="-288000">
              <a:lnSpc>
                <a:spcPct val="150000"/>
              </a:lnSpc>
            </a:pPr>
            <a:endParaRPr lang="zh-TW" altLang="zh-TW" dirty="0"/>
          </a:p>
          <a:p>
            <a:pPr marL="288000" indent="-288000">
              <a:lnSpc>
                <a:spcPct val="150000"/>
              </a:lnSpc>
            </a:pP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2276913144"/>
              </p:ext>
            </p:extLst>
          </p:nvPr>
        </p:nvGraphicFramePr>
        <p:xfrm>
          <a:off x="7576793" y="2971800"/>
          <a:ext cx="2563813" cy="1031875"/>
        </p:xfrm>
        <a:graphic>
          <a:graphicData uri="http://schemas.openxmlformats.org/presentationml/2006/ole">
            <mc:AlternateContent xmlns:mc="http://schemas.openxmlformats.org/markup-compatibility/2006">
              <mc:Choice xmlns:v="urn:schemas-microsoft-com:vml" Requires="v">
                <p:oleObj name="Picture" r:id="rId2" imgW="2562120" imgH="1028880" progId="Word.Picture.8">
                  <p:embed/>
                </p:oleObj>
              </mc:Choice>
              <mc:Fallback>
                <p:oleObj name="Picture" r:id="rId2" imgW="2562120" imgH="1028880" progId="Word.Picture.8">
                  <p:embed/>
                  <p:pic>
                    <p:nvPicPr>
                      <p:cNvPr id="0" name="Object 2"/>
                      <p:cNvPicPr>
                        <a:picLocks noChangeAspect="1" noChangeArrowheads="1"/>
                      </p:cNvPicPr>
                      <p:nvPr/>
                    </p:nvPicPr>
                    <p:blipFill>
                      <a:blip r:embed="rId3"/>
                      <a:srcRect/>
                      <a:stretch>
                        <a:fillRect/>
                      </a:stretch>
                    </p:blipFill>
                    <p:spPr bwMode="auto">
                      <a:xfrm>
                        <a:off x="7576793" y="2971800"/>
                        <a:ext cx="25638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871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dirty="0">
                <a:latin typeface="+mn-ea"/>
                <a:ea typeface="+mn-ea"/>
              </a:rPr>
              <a:t>答案</a:t>
            </a:r>
          </a:p>
        </p:txBody>
      </p:sp>
      <p:sp>
        <p:nvSpPr>
          <p:cNvPr id="3" name="內容版面配置區 2"/>
          <p:cNvSpPr>
            <a:spLocks noGrp="1"/>
          </p:cNvSpPr>
          <p:nvPr>
            <p:ph idx="1"/>
          </p:nvPr>
        </p:nvSpPr>
        <p:spPr/>
        <p:txBody>
          <a:bodyPr>
            <a:normAutofit/>
          </a:bodyPr>
          <a:lstStyle/>
          <a:p>
            <a:r>
              <a:rPr lang="en-US" altLang="zh-TW" sz="2800" dirty="0"/>
              <a:t>2n , 71</a:t>
            </a:r>
          </a:p>
          <a:p>
            <a:r>
              <a:rPr lang="en-US" altLang="zh-TW" sz="2800" dirty="0"/>
              <a:t>20</a:t>
            </a:r>
          </a:p>
          <a:p>
            <a:r>
              <a:rPr lang="en-US" altLang="zh-TW" sz="2800" dirty="0"/>
              <a:t>5a-6b</a:t>
            </a:r>
          </a:p>
          <a:p>
            <a:r>
              <a:rPr lang="en-US" altLang="zh-TW" sz="2800" dirty="0"/>
              <a:t>4 , 9 ,13 ,17</a:t>
            </a:r>
            <a:endParaRPr lang="zh-TW" altLang="en-US" sz="2800" dirty="0"/>
          </a:p>
        </p:txBody>
      </p:sp>
    </p:spTree>
    <p:extLst>
      <p:ext uri="{BB962C8B-B14F-4D97-AF65-F5344CB8AC3E}">
        <p14:creationId xmlns:p14="http://schemas.microsoft.com/office/powerpoint/2010/main" val="120425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en-US" altLang="zh-TW" dirty="0"/>
              <a:t>THE</a:t>
            </a:r>
            <a:r>
              <a:rPr lang="zh-TW" altLang="en-US" dirty="0"/>
              <a:t> </a:t>
            </a:r>
            <a:r>
              <a:rPr lang="en-US" altLang="zh-TW" dirty="0"/>
              <a:t>END</a:t>
            </a:r>
            <a:endParaRPr lang="zh-TW" altLang="en-US" dirty="0"/>
          </a:p>
        </p:txBody>
      </p:sp>
      <p:sp>
        <p:nvSpPr>
          <p:cNvPr id="3" name="內容版面配置區 2"/>
          <p:cNvSpPr>
            <a:spLocks noGrp="1"/>
          </p:cNvSpPr>
          <p:nvPr>
            <p:ph idx="1"/>
          </p:nvPr>
        </p:nvSpPr>
        <p:spPr>
          <a:xfrm>
            <a:off x="2157286" y="3235571"/>
            <a:ext cx="10178322" cy="1855176"/>
          </a:xfrm>
        </p:spPr>
        <p:txBody>
          <a:bodyPr>
            <a:normAutofit/>
          </a:bodyPr>
          <a:lstStyle/>
          <a:p>
            <a:pPr marL="0" indent="0">
              <a:buNone/>
            </a:pPr>
            <a:r>
              <a:rPr lang="zh-TW" altLang="en-US" sz="7200" dirty="0"/>
              <a:t>這學期請多多指教</a:t>
            </a:r>
            <a:r>
              <a:rPr lang="en-US" altLang="zh-TW" sz="7200" dirty="0"/>
              <a:t>///</a:t>
            </a:r>
            <a:endParaRPr lang="zh-TW" altLang="en-US" sz="7200" dirty="0"/>
          </a:p>
        </p:txBody>
      </p:sp>
    </p:spTree>
    <p:extLst>
      <p:ext uri="{BB962C8B-B14F-4D97-AF65-F5344CB8AC3E}">
        <p14:creationId xmlns:p14="http://schemas.microsoft.com/office/powerpoint/2010/main" val="131417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804417"/>
            <a:ext cx="10178322" cy="1244192"/>
          </a:xfrm>
        </p:spPr>
        <p:txBody>
          <a:bodyPr/>
          <a:lstStyle/>
          <a:p>
            <a:r>
              <a:rPr lang="zh-TW" altLang="en-US" b="1" dirty="0">
                <a:latin typeface="+mn-ea"/>
                <a:ea typeface="+mn-ea"/>
              </a:rPr>
              <a:t>大學伴介紹</a:t>
            </a:r>
          </a:p>
        </p:txBody>
      </p:sp>
      <p:sp>
        <p:nvSpPr>
          <p:cNvPr id="3" name="內容版面配置區 2"/>
          <p:cNvSpPr>
            <a:spLocks noGrp="1"/>
          </p:cNvSpPr>
          <p:nvPr>
            <p:ph idx="1"/>
          </p:nvPr>
        </p:nvSpPr>
        <p:spPr>
          <a:xfrm>
            <a:off x="1251678" y="2242040"/>
            <a:ext cx="10178322" cy="3945284"/>
          </a:xfrm>
        </p:spPr>
        <p:txBody>
          <a:bodyPr>
            <a:normAutofit/>
          </a:bodyPr>
          <a:lstStyle/>
          <a:p>
            <a:r>
              <a:rPr lang="zh-TW" altLang="en-US" sz="2800" dirty="0"/>
              <a:t>姓名：黃湘宜</a:t>
            </a:r>
            <a:endParaRPr lang="en-US" altLang="zh-TW" sz="2800" dirty="0"/>
          </a:p>
          <a:p>
            <a:r>
              <a:rPr lang="zh-TW" altLang="en-US" sz="2800" dirty="0"/>
              <a:t>綽號（</a:t>
            </a:r>
            <a:r>
              <a:rPr lang="en-US" altLang="zh-TW" sz="2800" dirty="0"/>
              <a:t>nickname</a:t>
            </a:r>
            <a:r>
              <a:rPr lang="zh-TW" altLang="en-US" sz="2800" dirty="0"/>
              <a:t>）：安娜（也是英文名喔喔）</a:t>
            </a:r>
            <a:endParaRPr lang="en-US" altLang="zh-TW" sz="2800" dirty="0"/>
          </a:p>
          <a:p>
            <a:r>
              <a:rPr lang="zh-TW" altLang="en-US" sz="2800" dirty="0"/>
              <a:t>系所：工業管理系</a:t>
            </a:r>
            <a:r>
              <a:rPr lang="en-US" altLang="zh-TW" sz="2800" dirty="0"/>
              <a:t>_</a:t>
            </a:r>
            <a:r>
              <a:rPr lang="zh-TW" altLang="en-US" sz="2800" dirty="0"/>
              <a:t>一年級</a:t>
            </a:r>
            <a:endParaRPr lang="en-US" altLang="zh-TW" sz="2800" dirty="0"/>
          </a:p>
          <a:p>
            <a:r>
              <a:rPr lang="zh-TW" altLang="en-US" sz="2800" dirty="0"/>
              <a:t>興趣（</a:t>
            </a:r>
            <a:r>
              <a:rPr lang="en-US" altLang="zh-TW" sz="2800" dirty="0"/>
              <a:t>interest</a:t>
            </a:r>
            <a:r>
              <a:rPr lang="zh-TW" altLang="en-US" sz="2800" dirty="0"/>
              <a:t>）：看小說、動漫，玩遊戲，畫畫</a:t>
            </a:r>
            <a:endParaRPr lang="en-US" altLang="zh-TW" sz="2800" dirty="0"/>
          </a:p>
          <a:p>
            <a:r>
              <a:rPr lang="zh-TW" altLang="en-US" sz="2800"/>
              <a:t>夢想</a:t>
            </a:r>
            <a:r>
              <a:rPr lang="zh-TW" altLang="en-US" sz="2800" dirty="0"/>
              <a:t>（</a:t>
            </a:r>
            <a:r>
              <a:rPr lang="en-US" altLang="zh-TW" sz="2800" dirty="0"/>
              <a:t>dream</a:t>
            </a:r>
            <a:r>
              <a:rPr lang="zh-TW" altLang="en-US" sz="2800" dirty="0"/>
              <a:t>）：有朝一日能寫出一本小說</a:t>
            </a:r>
            <a:endParaRPr lang="en-US" altLang="zh-TW" sz="2800" dirty="0"/>
          </a:p>
          <a:p>
            <a:r>
              <a:rPr lang="zh-TW" altLang="en-US" sz="2800" dirty="0"/>
              <a:t>喜歡狗狗</a:t>
            </a:r>
            <a:endParaRPr lang="en-US" altLang="zh-TW" sz="2800" dirty="0"/>
          </a:p>
        </p:txBody>
      </p:sp>
    </p:spTree>
    <p:extLst>
      <p:ext uri="{BB962C8B-B14F-4D97-AF65-F5344CB8AC3E}">
        <p14:creationId xmlns:p14="http://schemas.microsoft.com/office/powerpoint/2010/main" val="262865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64817">
            <a:off x="1510813" y="1661217"/>
            <a:ext cx="2948019" cy="393069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矩形圖說文字 5"/>
          <p:cNvSpPr/>
          <p:nvPr/>
        </p:nvSpPr>
        <p:spPr>
          <a:xfrm rot="21075946">
            <a:off x="1406771" y="397071"/>
            <a:ext cx="2409092" cy="833852"/>
          </a:xfrm>
          <a:prstGeom prst="wedgeRectCallou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3600" b="1" dirty="0">
                <a:latin typeface="+mn-ea"/>
              </a:rPr>
              <a:t>我家狗狗</a:t>
            </a: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97263">
            <a:off x="7259704" y="1648294"/>
            <a:ext cx="3993515" cy="39565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矩形圖說文字 7"/>
          <p:cNvSpPr/>
          <p:nvPr/>
        </p:nvSpPr>
        <p:spPr>
          <a:xfrm rot="366896">
            <a:off x="8487198" y="397071"/>
            <a:ext cx="2409092" cy="833852"/>
          </a:xfrm>
          <a:prstGeom prst="wedgeRectCallou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3600" b="1" dirty="0">
                <a:latin typeface="+mn-ea"/>
              </a:rPr>
              <a:t>Ｍｅ</a:t>
            </a:r>
          </a:p>
        </p:txBody>
      </p:sp>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23444">
            <a:off x="3788018" y="1854913"/>
            <a:ext cx="2657475" cy="35433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4242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a:latin typeface="+mn-ea"/>
                <a:ea typeface="+mn-ea"/>
              </a:rPr>
              <a:t>小學伴介紹</a:t>
            </a:r>
          </a:p>
        </p:txBody>
      </p:sp>
      <p:sp>
        <p:nvSpPr>
          <p:cNvPr id="3" name="內容版面配置區 2"/>
          <p:cNvSpPr>
            <a:spLocks noGrp="1"/>
          </p:cNvSpPr>
          <p:nvPr>
            <p:ph idx="1"/>
          </p:nvPr>
        </p:nvSpPr>
        <p:spPr/>
        <p:txBody>
          <a:bodyPr>
            <a:normAutofit/>
          </a:bodyPr>
          <a:lstStyle/>
          <a:p>
            <a:r>
              <a:rPr lang="zh-TW" altLang="en-US" sz="2800" dirty="0"/>
              <a:t>你的名字？綽號？</a:t>
            </a:r>
            <a:endParaRPr lang="en-US" altLang="zh-TW" sz="2800" dirty="0"/>
          </a:p>
          <a:p>
            <a:r>
              <a:rPr lang="zh-TW" altLang="en-US" sz="2800" dirty="0"/>
              <a:t>什麼學校的？幾年級？</a:t>
            </a:r>
            <a:endParaRPr lang="en-US" altLang="zh-TW" sz="2800" dirty="0"/>
          </a:p>
          <a:p>
            <a:r>
              <a:rPr lang="zh-TW" altLang="en-US" sz="2800" dirty="0"/>
              <a:t>你的興趣？</a:t>
            </a:r>
            <a:endParaRPr lang="en-US" altLang="zh-TW" sz="2800" dirty="0"/>
          </a:p>
          <a:p>
            <a:r>
              <a:rPr lang="zh-TW" altLang="en-US" sz="2800" dirty="0"/>
              <a:t>你休閒時間都會做些什麼？</a:t>
            </a:r>
            <a:endParaRPr lang="en-US" altLang="zh-TW" sz="2800" dirty="0"/>
          </a:p>
          <a:p>
            <a:r>
              <a:rPr lang="zh-TW" altLang="en-US" sz="2800" dirty="0"/>
              <a:t>有什麼夢想嗎？</a:t>
            </a:r>
            <a:endParaRPr lang="en-US" altLang="zh-TW" sz="2800" dirty="0"/>
          </a:p>
          <a:p>
            <a:r>
              <a:rPr lang="zh-TW" altLang="en-US" sz="2800" dirty="0"/>
              <a:t>還有什麼想分享的嗎？</a:t>
            </a:r>
          </a:p>
        </p:txBody>
      </p:sp>
      <mc:AlternateContent xmlns:mc="http://schemas.openxmlformats.org/markup-compatibility/2006" xmlns:p14="http://schemas.microsoft.com/office/powerpoint/2010/main">
        <mc:Choice Requires="p14">
          <p:contentPart p14:bwMode="auto" r:id="rId2">
            <p14:nvContentPartPr>
              <p14:cNvPr id="215" name="筆跡 214"/>
              <p14:cNvContentPartPr/>
              <p14:nvPr/>
            </p14:nvContentPartPr>
            <p14:xfrm>
              <a:off x="6900018" y="2766565"/>
              <a:ext cx="1237862" cy="1424504"/>
            </p14:xfrm>
          </p:contentPart>
        </mc:Choice>
        <mc:Fallback xmlns="">
          <p:pic>
            <p:nvPicPr>
              <p:cNvPr id="215" name="筆跡 214"/>
              <p:cNvPicPr/>
              <p:nvPr/>
            </p:nvPicPr>
            <p:blipFill>
              <a:blip r:embed="rId32"/>
              <a:stretch>
                <a:fillRect/>
              </a:stretch>
            </p:blipFill>
            <p:spPr>
              <a:xfrm>
                <a:off x="6881301" y="2758645"/>
                <a:ext cx="1274937" cy="145078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7" name="筆跡 236"/>
              <p14:cNvContentPartPr/>
              <p14:nvPr/>
            </p14:nvContentPartPr>
            <p14:xfrm>
              <a:off x="7804168" y="4179519"/>
              <a:ext cx="146781" cy="795577"/>
            </p14:xfrm>
          </p:contentPart>
        </mc:Choice>
        <mc:Fallback xmlns="">
          <p:pic>
            <p:nvPicPr>
              <p:cNvPr id="237" name="筆跡 236"/>
              <p:cNvPicPr/>
              <p:nvPr/>
            </p:nvPicPr>
            <p:blipFill>
              <a:blip r:embed="rId34"/>
              <a:stretch>
                <a:fillRect/>
              </a:stretch>
            </p:blipFill>
            <p:spPr>
              <a:xfrm>
                <a:off x="7785820" y="4175557"/>
                <a:ext cx="183476" cy="81790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1" name="筆跡 240"/>
              <p14:cNvContentPartPr/>
              <p14:nvPr/>
            </p14:nvContentPartPr>
            <p14:xfrm>
              <a:off x="7086427" y="4133319"/>
              <a:ext cx="110021" cy="909703"/>
            </p14:xfrm>
          </p:contentPart>
        </mc:Choice>
        <mc:Fallback xmlns="">
          <p:pic>
            <p:nvPicPr>
              <p:cNvPr id="241" name="筆跡 240"/>
              <p:cNvPicPr/>
              <p:nvPr/>
            </p:nvPicPr>
            <p:blipFill>
              <a:blip r:embed="rId36"/>
              <a:stretch>
                <a:fillRect/>
              </a:stretch>
            </p:blipFill>
            <p:spPr>
              <a:xfrm>
                <a:off x="7068090" y="4124319"/>
                <a:ext cx="133391" cy="93706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3" name="筆跡 242"/>
              <p14:cNvContentPartPr/>
              <p14:nvPr/>
            </p14:nvContentPartPr>
            <p14:xfrm>
              <a:off x="9311868" y="4596695"/>
              <a:ext cx="64917" cy="87450"/>
            </p14:xfrm>
          </p:contentPart>
        </mc:Choice>
        <mc:Fallback xmlns="">
          <p:pic>
            <p:nvPicPr>
              <p:cNvPr id="243" name="筆跡 242"/>
              <p:cNvPicPr/>
              <p:nvPr/>
            </p:nvPicPr>
            <p:blipFill>
              <a:blip r:embed="rId38"/>
              <a:stretch>
                <a:fillRect/>
              </a:stretch>
            </p:blipFill>
            <p:spPr>
              <a:xfrm>
                <a:off x="9308999" y="4594176"/>
                <a:ext cx="70297" cy="92848"/>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4" name="筆跡 243"/>
              <p14:cNvContentPartPr/>
              <p14:nvPr/>
            </p14:nvContentPartPr>
            <p14:xfrm>
              <a:off x="9036034" y="4169344"/>
              <a:ext cx="220563" cy="903103"/>
            </p14:xfrm>
          </p:contentPart>
        </mc:Choice>
        <mc:Fallback xmlns="">
          <p:pic>
            <p:nvPicPr>
              <p:cNvPr id="244" name="筆跡 243"/>
              <p:cNvPicPr/>
              <p:nvPr/>
            </p:nvPicPr>
            <p:blipFill>
              <a:blip r:embed="rId40"/>
              <a:stretch>
                <a:fillRect/>
              </a:stretch>
            </p:blipFill>
            <p:spPr>
              <a:xfrm>
                <a:off x="9017684" y="4163943"/>
                <a:ext cx="244670" cy="92686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6" name="筆跡 245"/>
              <p14:cNvContentPartPr/>
              <p14:nvPr/>
            </p14:nvContentPartPr>
            <p14:xfrm>
              <a:off x="9679472" y="4286495"/>
              <a:ext cx="181716" cy="835177"/>
            </p14:xfrm>
          </p:contentPart>
        </mc:Choice>
        <mc:Fallback xmlns="">
          <p:pic>
            <p:nvPicPr>
              <p:cNvPr id="246" name="筆跡 245"/>
              <p:cNvPicPr/>
              <p:nvPr/>
            </p:nvPicPr>
            <p:blipFill>
              <a:blip r:embed="rId42"/>
              <a:stretch>
                <a:fillRect/>
              </a:stretch>
            </p:blipFill>
            <p:spPr>
              <a:xfrm>
                <a:off x="9661120" y="4280735"/>
                <a:ext cx="209423" cy="859296"/>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6" name="筆跡 255"/>
              <p14:cNvContentPartPr/>
              <p14:nvPr/>
            </p14:nvContentPartPr>
            <p14:xfrm>
              <a:off x="8824336" y="1918462"/>
              <a:ext cx="321719" cy="1067278"/>
            </p14:xfrm>
          </p:contentPart>
        </mc:Choice>
        <mc:Fallback xmlns="">
          <p:pic>
            <p:nvPicPr>
              <p:cNvPr id="256" name="筆跡 255"/>
              <p:cNvPicPr/>
              <p:nvPr/>
            </p:nvPicPr>
            <p:blipFill>
              <a:blip r:embed="rId44"/>
              <a:stretch>
                <a:fillRect/>
              </a:stretch>
            </p:blipFill>
            <p:spPr>
              <a:xfrm>
                <a:off x="8808862" y="1914502"/>
                <a:ext cx="340432" cy="10744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3" name="筆跡 262"/>
              <p14:cNvContentPartPr/>
              <p14:nvPr/>
            </p14:nvContentPartPr>
            <p14:xfrm>
              <a:off x="8833721" y="2073563"/>
              <a:ext cx="1147123" cy="844253"/>
            </p14:xfrm>
          </p:contentPart>
        </mc:Choice>
        <mc:Fallback xmlns="">
          <p:pic>
            <p:nvPicPr>
              <p:cNvPr id="263" name="筆跡 262"/>
              <p:cNvPicPr/>
              <p:nvPr/>
            </p:nvPicPr>
            <p:blipFill>
              <a:blip r:embed="rId46"/>
              <a:stretch>
                <a:fillRect/>
              </a:stretch>
            </p:blipFill>
            <p:spPr>
              <a:xfrm>
                <a:off x="8830841" y="2067083"/>
                <a:ext cx="1152884" cy="86333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3" name="筆跡 272"/>
              <p14:cNvContentPartPr/>
              <p14:nvPr/>
            </p14:nvContentPartPr>
            <p14:xfrm>
              <a:off x="9016481" y="1889862"/>
              <a:ext cx="868693" cy="1029328"/>
            </p14:xfrm>
          </p:contentPart>
        </mc:Choice>
        <mc:Fallback xmlns="">
          <p:pic>
            <p:nvPicPr>
              <p:cNvPr id="273" name="筆跡 272"/>
              <p:cNvPicPr/>
              <p:nvPr/>
            </p:nvPicPr>
            <p:blipFill>
              <a:blip r:embed="rId48"/>
              <a:stretch>
                <a:fillRect/>
              </a:stretch>
            </p:blipFill>
            <p:spPr>
              <a:xfrm>
                <a:off x="8998121" y="1879421"/>
                <a:ext cx="905414" cy="105813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75" name="筆跡 274"/>
              <p14:cNvContentPartPr/>
              <p14:nvPr/>
            </p14:nvContentPartPr>
            <p14:xfrm>
              <a:off x="9891692" y="2421164"/>
              <a:ext cx="654388" cy="766152"/>
            </p14:xfrm>
          </p:contentPart>
        </mc:Choice>
        <mc:Fallback xmlns="">
          <p:pic>
            <p:nvPicPr>
              <p:cNvPr id="275" name="筆跡 274"/>
              <p:cNvPicPr/>
              <p:nvPr/>
            </p:nvPicPr>
            <p:blipFill>
              <a:blip r:embed="rId50"/>
              <a:stretch>
                <a:fillRect/>
              </a:stretch>
            </p:blipFill>
            <p:spPr>
              <a:xfrm>
                <a:off x="9886293" y="2402811"/>
                <a:ext cx="678145" cy="792422"/>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78" name="筆跡 277"/>
              <p14:cNvContentPartPr/>
              <p14:nvPr/>
            </p14:nvContentPartPr>
            <p14:xfrm>
              <a:off x="7933221" y="3015166"/>
              <a:ext cx="615803" cy="349251"/>
            </p14:xfrm>
          </p:contentPart>
        </mc:Choice>
        <mc:Fallback xmlns="">
          <p:pic>
            <p:nvPicPr>
              <p:cNvPr id="278" name="筆跡 277"/>
              <p:cNvPicPr/>
              <p:nvPr/>
            </p:nvPicPr>
            <p:blipFill>
              <a:blip r:embed="rId52"/>
              <a:stretch>
                <a:fillRect/>
              </a:stretch>
            </p:blipFill>
            <p:spPr>
              <a:xfrm>
                <a:off x="7924938" y="3007253"/>
                <a:ext cx="642452" cy="375508"/>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80" name="筆跡 279"/>
              <p14:cNvContentPartPr/>
              <p14:nvPr/>
            </p14:nvContentPartPr>
            <p14:xfrm>
              <a:off x="6993092" y="1811212"/>
              <a:ext cx="1133577" cy="1174528"/>
            </p14:xfrm>
          </p:contentPart>
        </mc:Choice>
        <mc:Fallback xmlns="">
          <p:pic>
            <p:nvPicPr>
              <p:cNvPr id="280" name="筆跡 279"/>
              <p:cNvPicPr/>
              <p:nvPr/>
            </p:nvPicPr>
            <p:blipFill>
              <a:blip r:embed="rId54"/>
              <a:stretch>
                <a:fillRect/>
              </a:stretch>
            </p:blipFill>
            <p:spPr>
              <a:xfrm>
                <a:off x="6974733" y="1792854"/>
                <a:ext cx="1170295" cy="1210883"/>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83" name="筆跡 282"/>
              <p14:cNvContentPartPr/>
              <p14:nvPr/>
            </p14:nvContentPartPr>
            <p14:xfrm>
              <a:off x="6834840" y="1887937"/>
              <a:ext cx="494571" cy="1135203"/>
            </p14:xfrm>
          </p:contentPart>
        </mc:Choice>
        <mc:Fallback xmlns="">
          <p:pic>
            <p:nvPicPr>
              <p:cNvPr id="283" name="筆跡 282"/>
              <p:cNvPicPr/>
              <p:nvPr/>
            </p:nvPicPr>
            <p:blipFill>
              <a:blip r:embed="rId56"/>
              <a:stretch>
                <a:fillRect/>
              </a:stretch>
            </p:blipFill>
            <p:spPr>
              <a:xfrm>
                <a:off x="6816469" y="1869581"/>
                <a:ext cx="522307" cy="116759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84" name="筆跡 283"/>
              <p14:cNvContentPartPr/>
              <p14:nvPr/>
            </p14:nvContentPartPr>
            <p14:xfrm>
              <a:off x="8555802" y="2812490"/>
              <a:ext cx="1458425" cy="1397829"/>
            </p14:xfrm>
          </p:contentPart>
        </mc:Choice>
        <mc:Fallback xmlns="">
          <p:pic>
            <p:nvPicPr>
              <p:cNvPr id="284" name="筆跡 283"/>
              <p:cNvPicPr/>
              <p:nvPr/>
            </p:nvPicPr>
            <p:blipFill>
              <a:blip r:embed="rId58"/>
              <a:stretch>
                <a:fillRect/>
              </a:stretch>
            </p:blipFill>
            <p:spPr>
              <a:xfrm>
                <a:off x="8537441" y="2794131"/>
                <a:ext cx="1495507" cy="1434548"/>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86" name="筆跡 285"/>
              <p14:cNvContentPartPr/>
              <p14:nvPr/>
            </p14:nvContentPartPr>
            <p14:xfrm>
              <a:off x="9367921" y="2930465"/>
              <a:ext cx="187191" cy="190851"/>
            </p14:xfrm>
          </p:contentPart>
        </mc:Choice>
        <mc:Fallback xmlns="">
          <p:pic>
            <p:nvPicPr>
              <p:cNvPr id="286" name="筆跡 285"/>
              <p:cNvPicPr/>
              <p:nvPr/>
            </p:nvPicPr>
            <p:blipFill>
              <a:blip r:embed="rId60"/>
              <a:stretch>
                <a:fillRect/>
              </a:stretch>
            </p:blipFill>
            <p:spPr>
              <a:xfrm>
                <a:off x="9350642" y="2917502"/>
                <a:ext cx="222829" cy="222179"/>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90" name="筆跡 289"/>
              <p14:cNvContentPartPr/>
              <p14:nvPr/>
            </p14:nvContentPartPr>
            <p14:xfrm>
              <a:off x="6152000" y="683160"/>
              <a:ext cx="574200" cy="549360"/>
            </p14:xfrm>
          </p:contentPart>
        </mc:Choice>
        <mc:Fallback xmlns="">
          <p:pic>
            <p:nvPicPr>
              <p:cNvPr id="290" name="筆跡 289"/>
              <p:cNvPicPr/>
              <p:nvPr/>
            </p:nvPicPr>
            <p:blipFill>
              <a:blip r:embed="rId62"/>
              <a:stretch>
                <a:fillRect/>
              </a:stretch>
            </p:blipFill>
            <p:spPr>
              <a:xfrm>
                <a:off x="6133640" y="666960"/>
                <a:ext cx="610920" cy="583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93" name="筆跡 292"/>
              <p14:cNvContentPartPr/>
              <p14:nvPr/>
            </p14:nvContentPartPr>
            <p14:xfrm>
              <a:off x="9137712" y="1763912"/>
              <a:ext cx="837012" cy="969658"/>
            </p14:xfrm>
          </p:contentPart>
        </mc:Choice>
        <mc:Fallback xmlns="">
          <p:pic>
            <p:nvPicPr>
              <p:cNvPr id="293" name="筆跡 292"/>
              <p:cNvPicPr/>
              <p:nvPr/>
            </p:nvPicPr>
            <p:blipFill>
              <a:blip r:embed="rId64"/>
              <a:stretch>
                <a:fillRect/>
              </a:stretch>
            </p:blipFill>
            <p:spPr>
              <a:xfrm>
                <a:off x="9132672" y="1751670"/>
                <a:ext cx="859692" cy="985501"/>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94" name="筆跡 293"/>
              <p14:cNvContentPartPr/>
              <p14:nvPr/>
            </p14:nvContentPartPr>
            <p14:xfrm>
              <a:off x="10713200" y="3897600"/>
              <a:ext cx="551160" cy="612000"/>
            </p14:xfrm>
          </p:contentPart>
        </mc:Choice>
        <mc:Fallback xmlns="">
          <p:pic>
            <p:nvPicPr>
              <p:cNvPr id="294" name="筆跡 293"/>
              <p:cNvPicPr/>
              <p:nvPr/>
            </p:nvPicPr>
            <p:blipFill>
              <a:blip r:embed="rId66"/>
              <a:stretch>
                <a:fillRect/>
              </a:stretch>
            </p:blipFill>
            <p:spPr>
              <a:xfrm>
                <a:off x="10694840" y="3879240"/>
                <a:ext cx="58788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97" name="筆跡 296"/>
              <p14:cNvContentPartPr/>
              <p14:nvPr/>
            </p14:nvContentPartPr>
            <p14:xfrm>
              <a:off x="5643320" y="4646400"/>
              <a:ext cx="572760" cy="704160"/>
            </p14:xfrm>
          </p:contentPart>
        </mc:Choice>
        <mc:Fallback xmlns="">
          <p:pic>
            <p:nvPicPr>
              <p:cNvPr id="297" name="筆跡 296"/>
              <p:cNvPicPr/>
              <p:nvPr/>
            </p:nvPicPr>
            <p:blipFill>
              <a:blip r:embed="rId68"/>
              <a:stretch>
                <a:fillRect/>
              </a:stretch>
            </p:blipFill>
            <p:spPr>
              <a:xfrm>
                <a:off x="5624960" y="4628040"/>
                <a:ext cx="609480" cy="740880"/>
              </a:xfrm>
              <a:prstGeom prst="rect">
                <a:avLst/>
              </a:prstGeom>
            </p:spPr>
          </p:pic>
        </mc:Fallback>
      </mc:AlternateContent>
      <p:sp>
        <p:nvSpPr>
          <p:cNvPr id="299" name="文字方塊 298"/>
          <p:cNvSpPr txBox="1"/>
          <p:nvPr/>
        </p:nvSpPr>
        <p:spPr>
          <a:xfrm rot="20641020">
            <a:off x="7918825" y="504007"/>
            <a:ext cx="2915920" cy="923330"/>
          </a:xfrm>
          <a:prstGeom prst="rect">
            <a:avLst/>
          </a:prstGeom>
          <a:noFill/>
        </p:spPr>
        <p:txBody>
          <a:bodyPr wrap="square" rtlCol="0">
            <a:spAutoFit/>
          </a:bodyPr>
          <a:lstStyle/>
          <a:p>
            <a:r>
              <a:rPr lang="el-GR" altLang="zh-TW" sz="5400" dirty="0"/>
              <a:t>σ`∀´)σ</a:t>
            </a:r>
            <a:endParaRPr lang="zh-TW" altLang="en-US" sz="5400" dirty="0"/>
          </a:p>
        </p:txBody>
      </p:sp>
    </p:spTree>
    <p:extLst>
      <p:ext uri="{BB962C8B-B14F-4D97-AF65-F5344CB8AC3E}">
        <p14:creationId xmlns:p14="http://schemas.microsoft.com/office/powerpoint/2010/main" val="349854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a:latin typeface="+mn-ea"/>
                <a:ea typeface="+mn-ea"/>
              </a:rPr>
              <a:t>上課約定</a:t>
            </a:r>
          </a:p>
        </p:txBody>
      </p:sp>
      <p:sp>
        <p:nvSpPr>
          <p:cNvPr id="3" name="內容版面配置區 2"/>
          <p:cNvSpPr>
            <a:spLocks noGrp="1"/>
          </p:cNvSpPr>
          <p:nvPr>
            <p:ph idx="1"/>
          </p:nvPr>
        </p:nvSpPr>
        <p:spPr/>
        <p:txBody>
          <a:bodyPr/>
          <a:lstStyle/>
          <a:p>
            <a:r>
              <a:rPr lang="zh-TW" altLang="en-US" sz="4800" dirty="0"/>
              <a:t>不可以用手機</a:t>
            </a:r>
            <a:endParaRPr lang="en-US" altLang="zh-TW" sz="4800" dirty="0"/>
          </a:p>
          <a:p>
            <a:r>
              <a:rPr lang="zh-TW" altLang="en-US" sz="4800" dirty="0">
                <a:latin typeface="+mn-ea"/>
              </a:rPr>
              <a:t>要準時！！</a:t>
            </a:r>
            <a:endParaRPr lang="en-US" altLang="zh-TW" sz="4800" dirty="0">
              <a:latin typeface="+mn-ea"/>
            </a:endParaRPr>
          </a:p>
          <a:p>
            <a:r>
              <a:rPr lang="zh-TW" altLang="en-US" sz="4800" dirty="0">
                <a:latin typeface="+mn-ea"/>
              </a:rPr>
              <a:t>多問問題</a:t>
            </a:r>
            <a:r>
              <a:rPr lang="en-US" altLang="zh-TW" sz="4800" dirty="0">
                <a:latin typeface="+mn-ea"/>
              </a:rPr>
              <a:t>//</a:t>
            </a:r>
          </a:p>
          <a:p>
            <a:endParaRPr lang="zh-TW" altLang="en-US" sz="2800" dirty="0">
              <a:latin typeface="+mn-ea"/>
            </a:endParaRPr>
          </a:p>
        </p:txBody>
      </p:sp>
      <mc:AlternateContent xmlns:mc="http://schemas.openxmlformats.org/markup-compatibility/2006" xmlns:p14="http://schemas.microsoft.com/office/powerpoint/2010/main">
        <mc:Choice Requires="p14">
          <p:contentPart p14:bwMode="auto" r:id="rId2">
            <p14:nvContentPartPr>
              <p14:cNvPr id="11" name="筆跡 10"/>
              <p14:cNvContentPartPr/>
              <p14:nvPr/>
            </p14:nvContentPartPr>
            <p14:xfrm>
              <a:off x="7201877" y="677040"/>
              <a:ext cx="1572617" cy="2341636"/>
            </p14:xfrm>
          </p:contentPart>
        </mc:Choice>
        <mc:Fallback xmlns="">
          <p:pic>
            <p:nvPicPr>
              <p:cNvPr id="11" name="筆跡 10"/>
              <p:cNvPicPr/>
              <p:nvPr/>
            </p:nvPicPr>
            <p:blipFill>
              <a:blip r:embed="rId3"/>
              <a:stretch>
                <a:fillRect/>
              </a:stretch>
            </p:blipFill>
            <p:spPr>
              <a:xfrm>
                <a:off x="7183880" y="658681"/>
                <a:ext cx="1608972" cy="237835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筆跡 38"/>
              <p14:cNvContentPartPr/>
              <p14:nvPr/>
            </p14:nvContentPartPr>
            <p14:xfrm>
              <a:off x="7404520" y="1752128"/>
              <a:ext cx="636825" cy="480118"/>
            </p14:xfrm>
          </p:contentPart>
        </mc:Choice>
        <mc:Fallback xmlns="">
          <p:pic>
            <p:nvPicPr>
              <p:cNvPr id="39" name="筆跡 38"/>
              <p:cNvPicPr/>
              <p:nvPr/>
            </p:nvPicPr>
            <p:blipFill>
              <a:blip r:embed="rId5"/>
              <a:stretch>
                <a:fillRect/>
              </a:stretch>
            </p:blipFill>
            <p:spPr>
              <a:xfrm>
                <a:off x="7394800" y="1733773"/>
                <a:ext cx="664904" cy="51682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5" name="筆跡 44"/>
              <p14:cNvContentPartPr/>
              <p14:nvPr/>
            </p14:nvContentPartPr>
            <p14:xfrm>
              <a:off x="7399064" y="1864308"/>
              <a:ext cx="42742" cy="336808"/>
            </p14:xfrm>
          </p:contentPart>
        </mc:Choice>
        <mc:Fallback xmlns="">
          <p:pic>
            <p:nvPicPr>
              <p:cNvPr id="45" name="筆跡 44"/>
              <p:cNvPicPr/>
              <p:nvPr/>
            </p:nvPicPr>
            <p:blipFill>
              <a:blip r:embed="rId7"/>
              <a:stretch>
                <a:fillRect/>
              </a:stretch>
            </p:blipFill>
            <p:spPr>
              <a:xfrm>
                <a:off x="7384697" y="1856032"/>
                <a:ext cx="75427" cy="36343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6" name="筆跡 45"/>
              <p14:cNvContentPartPr/>
              <p14:nvPr/>
            </p14:nvContentPartPr>
            <p14:xfrm>
              <a:off x="8084339" y="1762953"/>
              <a:ext cx="31525" cy="411415"/>
            </p14:xfrm>
          </p:contentPart>
        </mc:Choice>
        <mc:Fallback xmlns="">
          <p:pic>
            <p:nvPicPr>
              <p:cNvPr id="46" name="筆跡 45"/>
              <p:cNvPicPr/>
              <p:nvPr/>
            </p:nvPicPr>
            <p:blipFill>
              <a:blip r:embed="rId9"/>
              <a:stretch>
                <a:fillRect/>
              </a:stretch>
            </p:blipFill>
            <p:spPr>
              <a:xfrm>
                <a:off x="8066069" y="1756474"/>
                <a:ext cx="66274" cy="43625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筆跡 49"/>
              <p14:cNvContentPartPr/>
              <p14:nvPr/>
            </p14:nvContentPartPr>
            <p14:xfrm>
              <a:off x="8361854" y="1754097"/>
              <a:ext cx="168186" cy="429127"/>
            </p14:xfrm>
          </p:contentPart>
        </mc:Choice>
        <mc:Fallback xmlns="">
          <p:pic>
            <p:nvPicPr>
              <p:cNvPr id="50" name="筆跡 49"/>
              <p:cNvPicPr/>
              <p:nvPr/>
            </p:nvPicPr>
            <p:blipFill>
              <a:blip r:embed="rId11"/>
              <a:stretch>
                <a:fillRect/>
              </a:stretch>
            </p:blipFill>
            <p:spPr>
              <a:xfrm>
                <a:off x="8353229" y="1740417"/>
                <a:ext cx="195139" cy="46116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8" name="筆跡 57"/>
              <p14:cNvContentPartPr/>
              <p14:nvPr/>
            </p14:nvContentPartPr>
            <p14:xfrm>
              <a:off x="7061360" y="1013285"/>
              <a:ext cx="2184240" cy="1995622"/>
            </p14:xfrm>
          </p:contentPart>
        </mc:Choice>
        <mc:Fallback xmlns="">
          <p:pic>
            <p:nvPicPr>
              <p:cNvPr id="58" name="筆跡 57"/>
              <p:cNvPicPr/>
              <p:nvPr/>
            </p:nvPicPr>
            <p:blipFill>
              <a:blip r:embed="rId13"/>
              <a:stretch>
                <a:fillRect/>
              </a:stretch>
            </p:blipFill>
            <p:spPr>
              <a:xfrm>
                <a:off x="6956234" y="908158"/>
                <a:ext cx="2394492" cy="220587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9" name="筆跡 58"/>
              <p14:cNvContentPartPr/>
              <p14:nvPr/>
            </p14:nvContentPartPr>
            <p14:xfrm>
              <a:off x="7380635" y="853903"/>
              <a:ext cx="1462646" cy="2387137"/>
            </p14:xfrm>
          </p:contentPart>
        </mc:Choice>
        <mc:Fallback xmlns="">
          <p:pic>
            <p:nvPicPr>
              <p:cNvPr id="59" name="筆跡 58"/>
              <p:cNvPicPr/>
              <p:nvPr/>
            </p:nvPicPr>
            <p:blipFill>
              <a:blip r:embed="rId15"/>
              <a:stretch>
                <a:fillRect/>
              </a:stretch>
            </p:blipFill>
            <p:spPr>
              <a:xfrm>
                <a:off x="7275517" y="748784"/>
                <a:ext cx="1672881" cy="259737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9" name="筆跡 88"/>
              <p14:cNvContentPartPr/>
              <p14:nvPr/>
            </p14:nvContentPartPr>
            <p14:xfrm>
              <a:off x="5953330" y="4660292"/>
              <a:ext cx="140260" cy="1589997"/>
            </p14:xfrm>
          </p:contentPart>
        </mc:Choice>
        <mc:Fallback xmlns="">
          <p:pic>
            <p:nvPicPr>
              <p:cNvPr id="89" name="筆跡 88"/>
              <p:cNvPicPr/>
              <p:nvPr/>
            </p:nvPicPr>
            <p:blipFill>
              <a:blip r:embed="rId82"/>
              <a:stretch>
                <a:fillRect/>
              </a:stretch>
            </p:blipFill>
            <p:spPr>
              <a:xfrm>
                <a:off x="5936787" y="4652373"/>
                <a:ext cx="175145" cy="1608716"/>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0" name="筆跡 89"/>
              <p14:cNvContentPartPr/>
              <p14:nvPr/>
            </p14:nvContentPartPr>
            <p14:xfrm>
              <a:off x="5960820" y="4383390"/>
              <a:ext cx="4193845" cy="1925850"/>
            </p14:xfrm>
          </p:contentPart>
        </mc:Choice>
        <mc:Fallback xmlns="">
          <p:pic>
            <p:nvPicPr>
              <p:cNvPr id="90" name="筆跡 89"/>
              <p:cNvPicPr/>
              <p:nvPr/>
            </p:nvPicPr>
            <p:blipFill>
              <a:blip r:embed="rId84"/>
              <a:stretch>
                <a:fillRect/>
              </a:stretch>
            </p:blipFill>
            <p:spPr>
              <a:xfrm>
                <a:off x="5951460" y="4365031"/>
                <a:ext cx="4221564" cy="1962567"/>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1" name="筆跡 90"/>
              <p14:cNvContentPartPr/>
              <p14:nvPr/>
            </p14:nvContentPartPr>
            <p14:xfrm>
              <a:off x="6137847" y="4790658"/>
              <a:ext cx="123919" cy="1325896"/>
            </p14:xfrm>
          </p:contentPart>
        </mc:Choice>
        <mc:Fallback xmlns="">
          <p:pic>
            <p:nvPicPr>
              <p:cNvPr id="91" name="筆跡 90"/>
              <p:cNvPicPr/>
              <p:nvPr/>
            </p:nvPicPr>
            <p:blipFill>
              <a:blip r:embed="rId86"/>
              <a:stretch>
                <a:fillRect/>
              </a:stretch>
            </p:blipFill>
            <p:spPr>
              <a:xfrm>
                <a:off x="6120556" y="4783458"/>
                <a:ext cx="159582" cy="1351456"/>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2" name="筆跡 91"/>
              <p14:cNvContentPartPr/>
              <p14:nvPr/>
            </p14:nvContentPartPr>
            <p14:xfrm>
              <a:off x="6199807" y="4647491"/>
              <a:ext cx="3515353" cy="1391247"/>
            </p14:xfrm>
          </p:contentPart>
        </mc:Choice>
        <mc:Fallback xmlns="">
          <p:pic>
            <p:nvPicPr>
              <p:cNvPr id="92" name="筆跡 91"/>
              <p:cNvPicPr/>
              <p:nvPr/>
            </p:nvPicPr>
            <p:blipFill>
              <a:blip r:embed="rId88"/>
              <a:stretch>
                <a:fillRect/>
              </a:stretch>
            </p:blipFill>
            <p:spPr>
              <a:xfrm>
                <a:off x="6192247" y="4629128"/>
                <a:ext cx="3541273" cy="142797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3" name="筆跡 92"/>
              <p14:cNvContentPartPr/>
              <p14:nvPr/>
            </p14:nvContentPartPr>
            <p14:xfrm>
              <a:off x="5478080" y="4293785"/>
              <a:ext cx="205284" cy="319347"/>
            </p14:xfrm>
          </p:contentPart>
        </mc:Choice>
        <mc:Fallback xmlns="">
          <p:pic>
            <p:nvPicPr>
              <p:cNvPr id="93" name="筆跡 92"/>
              <p:cNvPicPr/>
              <p:nvPr/>
            </p:nvPicPr>
            <p:blipFill>
              <a:blip r:embed="rId90"/>
              <a:stretch>
                <a:fillRect/>
              </a:stretch>
            </p:blipFill>
            <p:spPr>
              <a:xfrm>
                <a:off x="5462234" y="4286944"/>
                <a:ext cx="225092" cy="329788"/>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4" name="筆跡 93"/>
              <p14:cNvContentPartPr/>
              <p14:nvPr/>
            </p14:nvContentPartPr>
            <p14:xfrm>
              <a:off x="5611872" y="4411687"/>
              <a:ext cx="155580" cy="233783"/>
            </p14:xfrm>
          </p:contentPart>
        </mc:Choice>
        <mc:Fallback xmlns="">
          <p:pic>
            <p:nvPicPr>
              <p:cNvPr id="94" name="筆跡 93"/>
              <p:cNvPicPr/>
              <p:nvPr/>
            </p:nvPicPr>
            <p:blipFill>
              <a:blip r:embed="rId92"/>
              <a:stretch>
                <a:fillRect/>
              </a:stretch>
            </p:blipFill>
            <p:spPr>
              <a:xfrm>
                <a:off x="5598547" y="4405203"/>
                <a:ext cx="174667" cy="246751"/>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5" name="筆跡 94"/>
              <p14:cNvContentPartPr/>
              <p14:nvPr/>
            </p14:nvContentPartPr>
            <p14:xfrm>
              <a:off x="10321819" y="4388106"/>
              <a:ext cx="141962" cy="177190"/>
            </p14:xfrm>
          </p:contentPart>
        </mc:Choice>
        <mc:Fallback xmlns="">
          <p:pic>
            <p:nvPicPr>
              <p:cNvPr id="95" name="筆跡 94"/>
              <p:cNvPicPr/>
              <p:nvPr/>
            </p:nvPicPr>
            <p:blipFill>
              <a:blip r:embed="rId94"/>
              <a:stretch>
                <a:fillRect/>
              </a:stretch>
            </p:blipFill>
            <p:spPr>
              <a:xfrm>
                <a:off x="10313553" y="4379823"/>
                <a:ext cx="164245" cy="19051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6" name="筆跡 95"/>
              <p14:cNvContentPartPr/>
              <p14:nvPr/>
            </p14:nvContentPartPr>
            <p14:xfrm>
              <a:off x="10524039" y="4292437"/>
              <a:ext cx="181453" cy="236815"/>
            </p14:xfrm>
          </p:contentPart>
        </mc:Choice>
        <mc:Fallback xmlns="">
          <p:pic>
            <p:nvPicPr>
              <p:cNvPr id="96" name="筆跡 95"/>
              <p:cNvPicPr/>
              <p:nvPr/>
            </p:nvPicPr>
            <p:blipFill>
              <a:blip r:embed="rId96"/>
              <a:stretch>
                <a:fillRect/>
              </a:stretch>
            </p:blipFill>
            <p:spPr>
              <a:xfrm>
                <a:off x="10520799" y="4283439"/>
                <a:ext cx="198374" cy="249052"/>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6" name="筆跡 105"/>
              <p14:cNvContentPartPr/>
              <p14:nvPr/>
            </p14:nvContentPartPr>
            <p14:xfrm>
              <a:off x="6787742" y="5005914"/>
              <a:ext cx="121196" cy="462851"/>
            </p14:xfrm>
          </p:contentPart>
        </mc:Choice>
        <mc:Fallback xmlns="">
          <p:pic>
            <p:nvPicPr>
              <p:cNvPr id="106" name="筆跡 105"/>
              <p:cNvPicPr/>
              <p:nvPr/>
            </p:nvPicPr>
            <p:blipFill>
              <a:blip r:embed="rId98"/>
              <a:stretch>
                <a:fillRect/>
              </a:stretch>
            </p:blipFill>
            <p:spPr>
              <a:xfrm>
                <a:off x="6769401" y="5001955"/>
                <a:ext cx="142414" cy="485166"/>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7" name="筆跡 106"/>
              <p14:cNvContentPartPr/>
              <p14:nvPr/>
            </p14:nvContentPartPr>
            <p14:xfrm>
              <a:off x="6851403" y="5063518"/>
              <a:ext cx="422482" cy="619155"/>
            </p14:xfrm>
          </p:contentPart>
        </mc:Choice>
        <mc:Fallback xmlns="">
          <p:pic>
            <p:nvPicPr>
              <p:cNvPr id="107" name="筆跡 106"/>
              <p:cNvPicPr/>
              <p:nvPr/>
            </p:nvPicPr>
            <p:blipFill>
              <a:blip r:embed="rId100"/>
              <a:stretch>
                <a:fillRect/>
              </a:stretch>
            </p:blipFill>
            <p:spPr>
              <a:xfrm>
                <a:off x="6843486" y="5045159"/>
                <a:ext cx="448752" cy="655872"/>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8" name="筆跡 107"/>
              <p14:cNvContentPartPr/>
              <p14:nvPr/>
            </p14:nvContentPartPr>
            <p14:xfrm>
              <a:off x="7749136" y="5159187"/>
              <a:ext cx="72854" cy="84553"/>
            </p14:xfrm>
          </p:contentPart>
        </mc:Choice>
        <mc:Fallback xmlns="">
          <p:pic>
            <p:nvPicPr>
              <p:cNvPr id="108" name="筆跡 107"/>
              <p:cNvPicPr/>
              <p:nvPr/>
            </p:nvPicPr>
            <p:blipFill>
              <a:blip r:embed="rId102"/>
              <a:stretch>
                <a:fillRect/>
              </a:stretch>
            </p:blipFill>
            <p:spPr>
              <a:xfrm>
                <a:off x="7733345" y="5155949"/>
                <a:ext cx="106948" cy="106141"/>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9" name="筆跡 108"/>
              <p14:cNvContentPartPr/>
              <p14:nvPr/>
            </p14:nvContentPartPr>
            <p14:xfrm>
              <a:off x="7762072" y="5408803"/>
              <a:ext cx="83748" cy="107460"/>
            </p14:xfrm>
          </p:contentPart>
        </mc:Choice>
        <mc:Fallback xmlns="">
          <p:pic>
            <p:nvPicPr>
              <p:cNvPr id="109" name="筆跡 108"/>
              <p:cNvPicPr/>
              <p:nvPr/>
            </p:nvPicPr>
            <p:blipFill>
              <a:blip r:embed="rId104"/>
              <a:stretch>
                <a:fillRect/>
              </a:stretch>
            </p:blipFill>
            <p:spPr>
              <a:xfrm>
                <a:off x="7749492" y="5405928"/>
                <a:ext cx="103157" cy="117883"/>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0" name="筆跡 109"/>
              <p14:cNvContentPartPr/>
              <p14:nvPr/>
            </p14:nvContentPartPr>
            <p14:xfrm>
              <a:off x="8108297" y="4981997"/>
              <a:ext cx="416355" cy="724594"/>
            </p14:xfrm>
          </p:contentPart>
        </mc:Choice>
        <mc:Fallback xmlns="">
          <p:pic>
            <p:nvPicPr>
              <p:cNvPr id="110" name="筆跡 109"/>
              <p:cNvPicPr/>
              <p:nvPr/>
            </p:nvPicPr>
            <p:blipFill>
              <a:blip r:embed="rId106"/>
              <a:stretch>
                <a:fillRect/>
              </a:stretch>
            </p:blipFill>
            <p:spPr>
              <a:xfrm>
                <a:off x="8090289" y="4978397"/>
                <a:ext cx="452732" cy="746551"/>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1" name="筆跡 110"/>
              <p14:cNvContentPartPr/>
              <p14:nvPr/>
            </p14:nvContentPartPr>
            <p14:xfrm>
              <a:off x="8823215" y="5023768"/>
              <a:ext cx="389460" cy="622861"/>
            </p14:xfrm>
          </p:contentPart>
        </mc:Choice>
        <mc:Fallback xmlns="">
          <p:pic>
            <p:nvPicPr>
              <p:cNvPr id="111" name="筆跡 110"/>
              <p:cNvPicPr/>
              <p:nvPr/>
            </p:nvPicPr>
            <p:blipFill>
              <a:blip r:embed="rId108"/>
              <a:stretch>
                <a:fillRect/>
              </a:stretch>
            </p:blipFill>
            <p:spPr>
              <a:xfrm>
                <a:off x="8804858" y="5005406"/>
                <a:ext cx="426174" cy="659585"/>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2" name="筆跡 111"/>
              <p14:cNvContentPartPr/>
              <p14:nvPr/>
            </p14:nvContentPartPr>
            <p14:xfrm>
              <a:off x="9601114" y="3757498"/>
              <a:ext cx="80003" cy="249279"/>
            </p14:xfrm>
          </p:contentPart>
        </mc:Choice>
        <mc:Fallback xmlns="">
          <p:pic>
            <p:nvPicPr>
              <p:cNvPr id="112" name="筆跡 111"/>
              <p:cNvPicPr/>
              <p:nvPr/>
            </p:nvPicPr>
            <p:blipFill>
              <a:blip r:embed="rId110"/>
              <a:stretch>
                <a:fillRect/>
              </a:stretch>
            </p:blipFill>
            <p:spPr>
              <a:xfrm>
                <a:off x="9591024" y="3747772"/>
                <a:ext cx="108473" cy="277377"/>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3" name="筆跡 112"/>
              <p14:cNvContentPartPr/>
              <p14:nvPr/>
            </p14:nvContentPartPr>
            <p14:xfrm>
              <a:off x="9637881" y="3743349"/>
              <a:ext cx="216518" cy="251300"/>
            </p14:xfrm>
          </p:contentPart>
        </mc:Choice>
        <mc:Fallback xmlns="">
          <p:pic>
            <p:nvPicPr>
              <p:cNvPr id="113" name="筆跡 112"/>
              <p:cNvPicPr/>
              <p:nvPr/>
            </p:nvPicPr>
            <p:blipFill>
              <a:blip r:embed="rId112"/>
              <a:stretch>
                <a:fillRect/>
              </a:stretch>
            </p:blipFill>
            <p:spPr>
              <a:xfrm>
                <a:off x="9626731" y="3724988"/>
                <a:ext cx="246010" cy="284063"/>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14" name="筆跡 113"/>
              <p14:cNvContentPartPr/>
              <p14:nvPr/>
            </p14:nvContentPartPr>
            <p14:xfrm>
              <a:off x="9865974" y="3589403"/>
              <a:ext cx="214135" cy="72089"/>
            </p14:xfrm>
          </p:contentPart>
        </mc:Choice>
        <mc:Fallback xmlns="">
          <p:pic>
            <p:nvPicPr>
              <p:cNvPr id="114" name="筆跡 113"/>
              <p:cNvPicPr/>
              <p:nvPr/>
            </p:nvPicPr>
            <p:blipFill>
              <a:blip r:embed="rId114"/>
              <a:stretch>
                <a:fillRect/>
              </a:stretch>
            </p:blipFill>
            <p:spPr>
              <a:xfrm>
                <a:off x="9849419" y="3571020"/>
                <a:ext cx="249044" cy="93355"/>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15" name="筆跡 114"/>
              <p14:cNvContentPartPr/>
              <p14:nvPr/>
            </p14:nvContentPartPr>
            <p14:xfrm>
              <a:off x="9996361" y="3602877"/>
              <a:ext cx="107919" cy="368866"/>
            </p14:xfrm>
          </p:contentPart>
        </mc:Choice>
        <mc:Fallback xmlns="">
          <p:pic>
            <p:nvPicPr>
              <p:cNvPr id="115" name="筆跡 114"/>
              <p:cNvPicPr/>
              <p:nvPr/>
            </p:nvPicPr>
            <p:blipFill>
              <a:blip r:embed="rId116"/>
              <a:stretch>
                <a:fillRect/>
              </a:stretch>
            </p:blipFill>
            <p:spPr>
              <a:xfrm>
                <a:off x="9985172" y="3593880"/>
                <a:ext cx="137516" cy="396216"/>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16" name="筆跡 115"/>
              <p14:cNvContentPartPr/>
              <p14:nvPr/>
            </p14:nvContentPartPr>
            <p14:xfrm>
              <a:off x="10324542" y="3579633"/>
              <a:ext cx="55491" cy="189317"/>
            </p14:xfrm>
          </p:contentPart>
        </mc:Choice>
        <mc:Fallback xmlns="">
          <p:pic>
            <p:nvPicPr>
              <p:cNvPr id="116" name="筆跡 115"/>
              <p:cNvPicPr/>
              <p:nvPr/>
            </p:nvPicPr>
            <p:blipFill>
              <a:blip r:embed="rId118"/>
              <a:stretch>
                <a:fillRect/>
              </a:stretch>
            </p:blipFill>
            <p:spPr>
              <a:xfrm>
                <a:off x="10306525" y="3566676"/>
                <a:ext cx="91884" cy="22063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17" name="筆跡 116"/>
              <p14:cNvContentPartPr/>
              <p14:nvPr/>
            </p14:nvContentPartPr>
            <p14:xfrm>
              <a:off x="10333053" y="3568180"/>
              <a:ext cx="191326" cy="247595"/>
            </p14:xfrm>
          </p:contentPart>
        </mc:Choice>
        <mc:Fallback xmlns="">
          <p:pic>
            <p:nvPicPr>
              <p:cNvPr id="117" name="筆跡 116"/>
              <p:cNvPicPr/>
              <p:nvPr/>
            </p:nvPicPr>
            <p:blipFill>
              <a:blip r:embed="rId120"/>
              <a:stretch>
                <a:fillRect/>
              </a:stretch>
            </p:blipFill>
            <p:spPr>
              <a:xfrm>
                <a:off x="10324405" y="3551602"/>
                <a:ext cx="218349" cy="282193"/>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18" name="筆跡 117"/>
              <p14:cNvContentPartPr/>
              <p14:nvPr/>
            </p14:nvContentPartPr>
            <p14:xfrm>
              <a:off x="10574083" y="3400422"/>
              <a:ext cx="215837" cy="59288"/>
            </p14:xfrm>
          </p:contentPart>
        </mc:Choice>
        <mc:Fallback xmlns="">
          <p:pic>
            <p:nvPicPr>
              <p:cNvPr id="118" name="筆跡 117"/>
              <p:cNvPicPr/>
              <p:nvPr/>
            </p:nvPicPr>
            <p:blipFill>
              <a:blip r:embed="rId122"/>
              <a:stretch>
                <a:fillRect/>
              </a:stretch>
            </p:blipFill>
            <p:spPr>
              <a:xfrm>
                <a:off x="10558615" y="3381985"/>
                <a:ext cx="249651" cy="80979"/>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9" name="筆跡 118"/>
              <p14:cNvContentPartPr/>
              <p14:nvPr/>
            </p14:nvContentPartPr>
            <p14:xfrm>
              <a:off x="10680640" y="3411539"/>
              <a:ext cx="109280" cy="345622"/>
            </p14:xfrm>
          </p:contentPart>
        </mc:Choice>
        <mc:Fallback xmlns="">
          <p:pic>
            <p:nvPicPr>
              <p:cNvPr id="119" name="筆跡 118"/>
              <p:cNvPicPr/>
              <p:nvPr/>
            </p:nvPicPr>
            <p:blipFill>
              <a:blip r:embed="rId124"/>
              <a:stretch>
                <a:fillRect/>
              </a:stretch>
            </p:blipFill>
            <p:spPr>
              <a:xfrm>
                <a:off x="10667339" y="3403627"/>
                <a:ext cx="140914" cy="371876"/>
              </a:xfrm>
              <a:prstGeom prst="rect">
                <a:avLst/>
              </a:prstGeom>
            </p:spPr>
          </p:pic>
        </mc:Fallback>
      </mc:AlternateContent>
    </p:spTree>
    <p:extLst>
      <p:ext uri="{BB962C8B-B14F-4D97-AF65-F5344CB8AC3E}">
        <p14:creationId xmlns:p14="http://schemas.microsoft.com/office/powerpoint/2010/main" val="73731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dirty="0">
                <a:latin typeface="+mn-ea"/>
                <a:ea typeface="+mn-ea"/>
              </a:rPr>
              <a:t>讓我了解一下你想學什麼吧</a:t>
            </a:r>
            <a:r>
              <a:rPr lang="en-US" altLang="zh-TW" dirty="0">
                <a:latin typeface="+mn-ea"/>
                <a:ea typeface="+mn-ea"/>
              </a:rPr>
              <a:t>//</a:t>
            </a:r>
            <a:endParaRPr lang="zh-TW" altLang="en-US" dirty="0">
              <a:latin typeface="+mn-ea"/>
              <a:ea typeface="+mn-ea"/>
            </a:endParaRPr>
          </a:p>
        </p:txBody>
      </p:sp>
      <p:sp>
        <p:nvSpPr>
          <p:cNvPr id="3" name="內容版面配置區 2"/>
          <p:cNvSpPr>
            <a:spLocks noGrp="1"/>
          </p:cNvSpPr>
          <p:nvPr>
            <p:ph idx="1"/>
          </p:nvPr>
        </p:nvSpPr>
        <p:spPr>
          <a:xfrm>
            <a:off x="1251678" y="2286001"/>
            <a:ext cx="10178322" cy="3876260"/>
          </a:xfrm>
        </p:spPr>
        <p:txBody>
          <a:bodyPr>
            <a:normAutofit fontScale="85000" lnSpcReduction="20000"/>
          </a:bodyPr>
          <a:lstStyle/>
          <a:p>
            <a:pPr>
              <a:buFont typeface="Wingdings" panose="05000000000000000000" pitchFamily="2" charset="2"/>
              <a:buChar char="p"/>
            </a:pPr>
            <a:r>
              <a:rPr lang="zh-TW" altLang="en-US" sz="3600" dirty="0"/>
              <a:t>英文</a:t>
            </a:r>
            <a:r>
              <a:rPr lang="en-US" altLang="zh-TW" sz="3600" dirty="0"/>
              <a:t>—</a:t>
            </a:r>
            <a:r>
              <a:rPr lang="zh-TW" altLang="en-US" sz="3600" dirty="0"/>
              <a:t>課本＆習作題目講解</a:t>
            </a:r>
            <a:endParaRPr lang="en-US" altLang="zh-TW" sz="3600" dirty="0"/>
          </a:p>
          <a:p>
            <a:pPr>
              <a:buFont typeface="Wingdings" panose="05000000000000000000" pitchFamily="2" charset="2"/>
              <a:buChar char="p"/>
            </a:pPr>
            <a:r>
              <a:rPr lang="zh-TW" altLang="en-US" sz="3600" dirty="0"/>
              <a:t>英文</a:t>
            </a:r>
            <a:r>
              <a:rPr lang="en-US" altLang="zh-TW" sz="3600" dirty="0"/>
              <a:t>—</a:t>
            </a:r>
            <a:r>
              <a:rPr lang="zh-TW" altLang="en-US" sz="3600" dirty="0"/>
              <a:t>課外會話練習</a:t>
            </a:r>
            <a:endParaRPr lang="en-US" altLang="zh-TW" sz="3600" dirty="0"/>
          </a:p>
          <a:p>
            <a:pPr>
              <a:buFont typeface="Wingdings" panose="05000000000000000000" pitchFamily="2" charset="2"/>
              <a:buChar char="p"/>
            </a:pPr>
            <a:r>
              <a:rPr lang="zh-TW" altLang="en-US" sz="3600" dirty="0"/>
              <a:t>英文</a:t>
            </a:r>
            <a:r>
              <a:rPr lang="en-US" altLang="zh-TW" sz="3600" dirty="0"/>
              <a:t>—</a:t>
            </a:r>
            <a:r>
              <a:rPr lang="zh-TW" altLang="en-US" sz="3600" dirty="0"/>
              <a:t>課外文章閱讀</a:t>
            </a:r>
            <a:endParaRPr lang="en-US" altLang="zh-TW" sz="3600" dirty="0"/>
          </a:p>
          <a:p>
            <a:pPr>
              <a:buFont typeface="Wingdings" panose="05000000000000000000" pitchFamily="2" charset="2"/>
              <a:buChar char="p"/>
            </a:pPr>
            <a:r>
              <a:rPr lang="zh-TW" altLang="en-US" sz="3600" dirty="0"/>
              <a:t>英文</a:t>
            </a:r>
            <a:r>
              <a:rPr lang="en-US" altLang="zh-TW" sz="3600" dirty="0"/>
              <a:t>—</a:t>
            </a:r>
            <a:r>
              <a:rPr lang="zh-TW" altLang="en-US" sz="3600" dirty="0"/>
              <a:t>聽力練習</a:t>
            </a:r>
            <a:endParaRPr lang="en-US" altLang="zh-TW" sz="3600" dirty="0"/>
          </a:p>
          <a:p>
            <a:pPr>
              <a:buFont typeface="Wingdings" panose="05000000000000000000" pitchFamily="2" charset="2"/>
              <a:buChar char="p"/>
            </a:pPr>
            <a:r>
              <a:rPr lang="zh-TW" altLang="en-US" sz="3600" dirty="0"/>
              <a:t>數學</a:t>
            </a:r>
            <a:r>
              <a:rPr lang="en-US" altLang="zh-TW" sz="3600" dirty="0"/>
              <a:t>—</a:t>
            </a:r>
            <a:r>
              <a:rPr lang="zh-TW" altLang="en-US" sz="3600" dirty="0"/>
              <a:t>複習課本＆講題</a:t>
            </a:r>
            <a:endParaRPr lang="en-US" altLang="zh-TW" sz="3600" dirty="0"/>
          </a:p>
          <a:p>
            <a:pPr>
              <a:buFont typeface="Wingdings" panose="05000000000000000000" pitchFamily="2" charset="2"/>
              <a:buChar char="p"/>
            </a:pPr>
            <a:r>
              <a:rPr lang="zh-TW" altLang="en-US" sz="3600" dirty="0"/>
              <a:t>數學</a:t>
            </a:r>
            <a:r>
              <a:rPr lang="en-US" altLang="zh-TW" sz="3600" dirty="0"/>
              <a:t>—</a:t>
            </a:r>
            <a:r>
              <a:rPr lang="zh-TW" altLang="en-US" sz="3600" dirty="0"/>
              <a:t>你想加強哪方面？</a:t>
            </a:r>
            <a:endParaRPr lang="en-US" altLang="zh-TW" sz="3600" dirty="0"/>
          </a:p>
          <a:p>
            <a:pPr>
              <a:buFont typeface="Wingdings" panose="05000000000000000000" pitchFamily="2" charset="2"/>
              <a:buChar char="p"/>
            </a:pPr>
            <a:r>
              <a:rPr lang="zh-TW" altLang="en-US" sz="3600" dirty="0"/>
              <a:t>其他科目</a:t>
            </a:r>
            <a:endParaRPr lang="en-US" altLang="zh-TW" sz="3600" dirty="0"/>
          </a:p>
          <a:p>
            <a:endParaRPr lang="zh-TW" altLang="en-US" sz="3600" dirty="0"/>
          </a:p>
        </p:txBody>
      </p:sp>
    </p:spTree>
    <p:extLst>
      <p:ext uri="{BB962C8B-B14F-4D97-AF65-F5344CB8AC3E}">
        <p14:creationId xmlns:p14="http://schemas.microsoft.com/office/powerpoint/2010/main" val="83193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69930" y="2777715"/>
            <a:ext cx="10178322" cy="1492132"/>
          </a:xfrm>
        </p:spPr>
        <p:txBody>
          <a:bodyPr>
            <a:normAutofit/>
          </a:bodyPr>
          <a:lstStyle/>
          <a:p>
            <a:r>
              <a:rPr lang="zh-TW" altLang="en-US" sz="9600" b="1" dirty="0">
                <a:latin typeface="+mn-ea"/>
                <a:ea typeface="+mn-ea"/>
              </a:rPr>
              <a:t>休息一下</a:t>
            </a:r>
            <a:r>
              <a:rPr lang="en-US" altLang="zh-TW" sz="9600" b="1" dirty="0">
                <a:latin typeface="+mn-ea"/>
                <a:ea typeface="+mn-ea"/>
              </a:rPr>
              <a:t>//</a:t>
            </a:r>
            <a:endParaRPr lang="zh-TW" altLang="en-US" sz="9600" b="1" dirty="0">
              <a:latin typeface="+mn-ea"/>
              <a:ea typeface="+mn-ea"/>
            </a:endParaRPr>
          </a:p>
        </p:txBody>
      </p:sp>
    </p:spTree>
    <p:extLst>
      <p:ext uri="{BB962C8B-B14F-4D97-AF65-F5344CB8AC3E}">
        <p14:creationId xmlns:p14="http://schemas.microsoft.com/office/powerpoint/2010/main" val="244157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dirty="0">
                <a:latin typeface="+mn-ea"/>
                <a:ea typeface="+mn-ea"/>
              </a:rPr>
              <a:t>小文章</a:t>
            </a:r>
            <a:r>
              <a:rPr lang="en-US" altLang="zh-TW" dirty="0">
                <a:latin typeface="+mn-ea"/>
                <a:ea typeface="+mn-ea"/>
              </a:rPr>
              <a:t>-</a:t>
            </a:r>
            <a:r>
              <a:rPr lang="zh-TW" altLang="en-US" dirty="0">
                <a:latin typeface="+mn-ea"/>
                <a:ea typeface="+mn-ea"/>
              </a:rPr>
              <a:t>英文</a:t>
            </a:r>
          </a:p>
        </p:txBody>
      </p:sp>
      <p:sp>
        <p:nvSpPr>
          <p:cNvPr id="3" name="內容版面配置區 2"/>
          <p:cNvSpPr>
            <a:spLocks noGrp="1"/>
          </p:cNvSpPr>
          <p:nvPr>
            <p:ph idx="1"/>
          </p:nvPr>
        </p:nvSpPr>
        <p:spPr/>
        <p:txBody>
          <a:bodyPr>
            <a:normAutofit/>
          </a:bodyPr>
          <a:lstStyle/>
          <a:p>
            <a:r>
              <a:rPr lang="pt-BR" altLang="zh-TW" sz="3200" dirty="0"/>
              <a:t>Do you know Leonardo da Vinci</a:t>
            </a:r>
            <a:r>
              <a:rPr lang="zh-TW" altLang="en-US" sz="3200" dirty="0"/>
              <a:t>（達文西）</a:t>
            </a:r>
            <a:r>
              <a:rPr lang="pt-BR" altLang="zh-TW" sz="3200" dirty="0"/>
              <a:t>?</a:t>
            </a:r>
          </a:p>
          <a:p>
            <a:r>
              <a:rPr lang="en-US" altLang="zh-TW" sz="3200" dirty="0"/>
              <a:t>Which of his works do you like the best?</a:t>
            </a:r>
          </a:p>
          <a:p>
            <a:pPr marL="0" indent="0">
              <a:buNone/>
            </a:pPr>
            <a:endParaRPr lang="en-US" altLang="zh-TW" sz="3200" dirty="0"/>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8975" y="1741303"/>
            <a:ext cx="8147319" cy="4073660"/>
          </a:xfrm>
          <a:prstGeom prst="rect">
            <a:avLst/>
          </a:prstGeom>
        </p:spPr>
      </p:pic>
    </p:spTree>
    <p:extLst>
      <p:ext uri="{BB962C8B-B14F-4D97-AF65-F5344CB8AC3E}">
        <p14:creationId xmlns:p14="http://schemas.microsoft.com/office/powerpoint/2010/main" val="83173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2426" y="313327"/>
            <a:ext cx="4179966" cy="6228149"/>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659" y="263765"/>
            <a:ext cx="4431325" cy="6277711"/>
          </a:xfrm>
          <a:prstGeom prst="rect">
            <a:avLst/>
          </a:prstGeom>
        </p:spPr>
      </p:pic>
    </p:spTree>
    <p:extLst>
      <p:ext uri="{BB962C8B-B14F-4D97-AF65-F5344CB8AC3E}">
        <p14:creationId xmlns:p14="http://schemas.microsoft.com/office/powerpoint/2010/main" val="255103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TM10001106[[fn=徽章]]</Template>
  <TotalTime>664</TotalTime>
  <Words>550</Words>
  <Application>Microsoft Office PowerPoint</Application>
  <PresentationFormat>寬螢幕</PresentationFormat>
  <Paragraphs>60</Paragraphs>
  <Slides>15</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15</vt:i4>
      </vt:variant>
    </vt:vector>
  </HeadingPairs>
  <TitlesOfParts>
    <vt:vector size="24" baseType="lpstr">
      <vt:lpstr>微軟正黑體</vt:lpstr>
      <vt:lpstr>Arial</vt:lpstr>
      <vt:lpstr>Calibri</vt:lpstr>
      <vt:lpstr>Corbel</vt:lpstr>
      <vt:lpstr>Gill Sans MT</vt:lpstr>
      <vt:lpstr>Impact</vt:lpstr>
      <vt:lpstr>Wingdings</vt:lpstr>
      <vt:lpstr>Badge</vt:lpstr>
      <vt:lpstr>Picture</vt:lpstr>
      <vt:lpstr>第一周 自我介紹 &amp;小測驗</vt:lpstr>
      <vt:lpstr>大學伴介紹</vt:lpstr>
      <vt:lpstr>PowerPoint 簡報</vt:lpstr>
      <vt:lpstr>小學伴介紹</vt:lpstr>
      <vt:lpstr>上課約定</vt:lpstr>
      <vt:lpstr>讓我了解一下你想學什麼吧//</vt:lpstr>
      <vt:lpstr>休息一下//</vt:lpstr>
      <vt:lpstr>小文章-英文</vt:lpstr>
      <vt:lpstr>PowerPoint 簡報</vt:lpstr>
      <vt:lpstr>PowerPoint 簡報</vt:lpstr>
      <vt:lpstr>單字解釋</vt:lpstr>
      <vt:lpstr>小影片</vt:lpstr>
      <vt:lpstr>小測驗-數學</vt:lpstr>
      <vt:lpstr>答案</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Anna Huang</dc:creator>
  <cp:lastModifiedBy>四工管三甲_ 黃湘宜</cp:lastModifiedBy>
  <cp:revision>38</cp:revision>
  <dcterms:created xsi:type="dcterms:W3CDTF">2020-03-18T04:49:25Z</dcterms:created>
  <dcterms:modified xsi:type="dcterms:W3CDTF">2024-01-08T14:51:49Z</dcterms:modified>
</cp:coreProperties>
</file>