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768" r:id="rId1"/>
  </p:sldMasterIdLst>
  <p:sldIdLst>
    <p:sldId id="256" r:id="rId2"/>
    <p:sldId id="267" r:id="rId3"/>
    <p:sldId id="26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7EC997-6A96-4CB9-B479-3834AE4E7BB3}">
          <p14:sldIdLst>
            <p14:sldId id="256"/>
            <p14:sldId id="267"/>
            <p14:sldId id="26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6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405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69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443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4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4400" b="1" dirty="0" smtClean="0">
                <a:latin typeface="+mn-ea"/>
                <a:ea typeface="+mn-ea"/>
              </a:rPr>
              <a:t>第五周</a:t>
            </a:r>
            <a:r>
              <a:rPr lang="en-US" altLang="zh-TW" sz="7200" b="1" dirty="0" smtClean="0">
                <a:latin typeface="+mn-ea"/>
                <a:ea typeface="+mn-ea"/>
              </a:rPr>
              <a:t/>
            </a:r>
            <a:br>
              <a:rPr lang="en-US" altLang="zh-TW" sz="7200" b="1" dirty="0" smtClean="0">
                <a:latin typeface="+mn-ea"/>
                <a:ea typeface="+mn-ea"/>
              </a:rPr>
            </a:br>
            <a:r>
              <a:rPr lang="zh-TW" altLang="en-US" sz="7200" b="1" dirty="0" smtClean="0">
                <a:latin typeface="+mn-ea"/>
                <a:ea typeface="+mn-ea"/>
              </a:rPr>
              <a:t>日常練</a:t>
            </a:r>
            <a:r>
              <a:rPr lang="zh-TW" altLang="en-US" sz="7200" b="1" dirty="0">
                <a:latin typeface="+mn-ea"/>
                <a:ea typeface="+mn-ea"/>
              </a:rPr>
              <a:t>習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台科大教育學程數位學伴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3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字音字形練習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4621584" cy="3593591"/>
          </a:xfrm>
        </p:spPr>
        <p:txBody>
          <a:bodyPr>
            <a:normAutofit/>
          </a:bodyPr>
          <a:lstStyle/>
          <a:p>
            <a:r>
              <a:rPr lang="zh-TW" altLang="en-US" dirty="0"/>
              <a:t>泥</a:t>
            </a:r>
            <a:r>
              <a:rPr lang="zh-TW" altLang="en-US" dirty="0" smtClean="0">
                <a:solidFill>
                  <a:srgbClr val="FF0000"/>
                </a:solidFill>
              </a:rPr>
              <a:t>淖 </a:t>
            </a:r>
            <a:r>
              <a:rPr lang="zh-CN" altLang="en-US" dirty="0" smtClean="0">
                <a:solidFill>
                  <a:schemeClr val="tx1"/>
                </a:solidFill>
              </a:rPr>
              <a:t>ㄋ</a:t>
            </a:r>
            <a:r>
              <a:rPr lang="zh-CN" altLang="en-US" dirty="0">
                <a:solidFill>
                  <a:schemeClr val="tx1"/>
                </a:solidFill>
              </a:rPr>
              <a:t>ㄠˋ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租</a:t>
            </a:r>
            <a:r>
              <a:rPr lang="zh-TW" altLang="en-US" dirty="0" smtClean="0">
                <a:solidFill>
                  <a:srgbClr val="FF0000"/>
                </a:solidFill>
              </a:rPr>
              <a:t>賃 </a:t>
            </a:r>
            <a:r>
              <a:rPr lang="zh-CN" altLang="en-US" dirty="0" smtClean="0">
                <a:solidFill>
                  <a:schemeClr val="tx1"/>
                </a:solidFill>
              </a:rPr>
              <a:t>ㄌㄧㄣˋ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蹂</a:t>
            </a:r>
            <a:r>
              <a:rPr lang="zh-TW" altLang="en-US" dirty="0" smtClean="0">
                <a:solidFill>
                  <a:srgbClr val="FF0000"/>
                </a:solidFill>
              </a:rPr>
              <a:t>躪 </a:t>
            </a:r>
            <a:r>
              <a:rPr lang="zh-CN" altLang="en-US" dirty="0" smtClean="0">
                <a:solidFill>
                  <a:schemeClr val="tx1"/>
                </a:solidFill>
              </a:rPr>
              <a:t>ㄌ</a:t>
            </a:r>
            <a:r>
              <a:rPr lang="zh-CN" altLang="en-US" dirty="0">
                <a:solidFill>
                  <a:schemeClr val="tx1"/>
                </a:solidFill>
              </a:rPr>
              <a:t>ㄧㄣ</a:t>
            </a:r>
            <a:r>
              <a:rPr lang="zh-CN" altLang="en-US" dirty="0" smtClean="0">
                <a:solidFill>
                  <a:schemeClr val="tx1"/>
                </a:solidFill>
              </a:rPr>
              <a:t>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坎</a:t>
            </a:r>
            <a:r>
              <a:rPr lang="zh-TW" altLang="en-US" dirty="0" smtClean="0">
                <a:solidFill>
                  <a:srgbClr val="FF0000"/>
                </a:solidFill>
              </a:rPr>
              <a:t>坷 </a:t>
            </a:r>
            <a:r>
              <a:rPr lang="zh-CN" altLang="en-US" dirty="0" smtClean="0">
                <a:solidFill>
                  <a:schemeClr val="tx1"/>
                </a:solidFill>
              </a:rPr>
              <a:t>ㄎ</a:t>
            </a:r>
            <a:r>
              <a:rPr lang="zh-CN" altLang="en-US" dirty="0">
                <a:solidFill>
                  <a:schemeClr val="tx1"/>
                </a:solidFill>
              </a:rPr>
              <a:t>ㄜˇ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罰</a:t>
            </a:r>
            <a:r>
              <a:rPr lang="zh-TW" altLang="en-US" dirty="0" smtClean="0">
                <a:solidFill>
                  <a:srgbClr val="FF0000"/>
                </a:solidFill>
              </a:rPr>
              <a:t>鍰 </a:t>
            </a:r>
            <a:r>
              <a:rPr lang="zh-CN" altLang="en-US" dirty="0" smtClean="0">
                <a:solidFill>
                  <a:schemeClr val="tx1"/>
                </a:solidFill>
              </a:rPr>
              <a:t>ㄏ</a:t>
            </a:r>
            <a:r>
              <a:rPr lang="zh-CN" altLang="en-US" dirty="0">
                <a:solidFill>
                  <a:schemeClr val="tx1"/>
                </a:solidFill>
              </a:rPr>
              <a:t>ㄨㄢˊ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涮</a:t>
            </a:r>
            <a:r>
              <a:rPr lang="zh-TW" altLang="en-US" dirty="0" smtClean="0"/>
              <a:t>羊肉 </a:t>
            </a:r>
            <a:r>
              <a:rPr lang="zh-CN" altLang="en-US" dirty="0" smtClean="0">
                <a:solidFill>
                  <a:schemeClr val="tx1"/>
                </a:solidFill>
              </a:rPr>
              <a:t>ㄕ</a:t>
            </a:r>
            <a:r>
              <a:rPr lang="zh-CN" altLang="en-US" dirty="0">
                <a:solidFill>
                  <a:schemeClr val="tx1"/>
                </a:solidFill>
              </a:rPr>
              <a:t>ㄨㄢˋ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炸</a:t>
            </a:r>
            <a:r>
              <a:rPr lang="zh-TW" altLang="en-US" dirty="0" smtClean="0"/>
              <a:t>油條 </a:t>
            </a:r>
            <a:r>
              <a:rPr lang="zh-CN" altLang="en-US" dirty="0" smtClean="0">
                <a:solidFill>
                  <a:schemeClr val="tx1"/>
                </a:solidFill>
              </a:rPr>
              <a:t>ㄓ</a:t>
            </a:r>
            <a:r>
              <a:rPr lang="zh-CN" altLang="en-US" dirty="0">
                <a:solidFill>
                  <a:schemeClr val="tx1"/>
                </a:solidFill>
              </a:rPr>
              <a:t>ㄚˊ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/>
              <a:t>水</a:t>
            </a:r>
            <a:r>
              <a:rPr lang="zh-TW" altLang="en-US" dirty="0">
                <a:solidFill>
                  <a:srgbClr val="FF0000"/>
                </a:solidFill>
              </a:rPr>
              <a:t>閘</a:t>
            </a:r>
            <a:r>
              <a:rPr lang="zh-TW" altLang="en-US" dirty="0"/>
              <a:t>門 </a:t>
            </a:r>
            <a:r>
              <a:rPr lang="zh-CN" altLang="en-US" dirty="0" smtClean="0">
                <a:solidFill>
                  <a:schemeClr val="tx1"/>
                </a:solidFill>
              </a:rPr>
              <a:t>ㄓ</a:t>
            </a:r>
            <a:r>
              <a:rPr lang="zh-CN" altLang="en-US" dirty="0">
                <a:solidFill>
                  <a:schemeClr val="tx1"/>
                </a:solidFill>
              </a:rPr>
              <a:t>ㄚˊ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02455" y="2286001"/>
            <a:ext cx="4621584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FF0000"/>
                </a:solidFill>
              </a:rPr>
              <a:t>否</a:t>
            </a:r>
            <a:r>
              <a:rPr lang="zh-TW" altLang="en-US" dirty="0" smtClean="0"/>
              <a:t>極泰來 </a:t>
            </a:r>
            <a:r>
              <a:rPr lang="zh-CN" altLang="en-US" dirty="0" smtClean="0">
                <a:solidFill>
                  <a:schemeClr val="tx1"/>
                </a:solidFill>
              </a:rPr>
              <a:t>ㄆ</a:t>
            </a:r>
            <a:r>
              <a:rPr lang="zh-CN" altLang="en-US" dirty="0">
                <a:solidFill>
                  <a:schemeClr val="tx1"/>
                </a:solidFill>
              </a:rPr>
              <a:t>ㄧˇ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驍</a:t>
            </a:r>
            <a:r>
              <a:rPr lang="zh-TW" altLang="en-US" dirty="0" smtClean="0"/>
              <a:t>勇善戰 </a:t>
            </a:r>
            <a:r>
              <a:rPr lang="zh-CN" altLang="en-US" dirty="0" smtClean="0">
                <a:solidFill>
                  <a:schemeClr val="tx1"/>
                </a:solidFill>
              </a:rPr>
              <a:t>ㄒ</a:t>
            </a:r>
            <a:r>
              <a:rPr lang="zh-CN" altLang="en-US" dirty="0">
                <a:solidFill>
                  <a:schemeClr val="tx1"/>
                </a:solidFill>
              </a:rPr>
              <a:t>ㄧㄠ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相形見</a:t>
            </a:r>
            <a:r>
              <a:rPr lang="zh-TW" altLang="en-US" dirty="0" smtClean="0">
                <a:solidFill>
                  <a:srgbClr val="FF0000"/>
                </a:solidFill>
              </a:rPr>
              <a:t>絀 </a:t>
            </a:r>
            <a:r>
              <a:rPr lang="zh-CN" altLang="en-US" dirty="0" smtClean="0">
                <a:solidFill>
                  <a:schemeClr val="tx1"/>
                </a:solidFill>
              </a:rPr>
              <a:t>ㄔ</a:t>
            </a:r>
            <a:r>
              <a:rPr lang="zh-CN" altLang="en-US" dirty="0">
                <a:solidFill>
                  <a:schemeClr val="tx1"/>
                </a:solidFill>
              </a:rPr>
              <a:t>ㄨˋ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乾</a:t>
            </a:r>
            <a:r>
              <a:rPr lang="zh-TW" altLang="en-US" dirty="0" smtClean="0">
                <a:solidFill>
                  <a:srgbClr val="FF0000"/>
                </a:solidFill>
              </a:rPr>
              <a:t>涸 </a:t>
            </a:r>
            <a:r>
              <a:rPr lang="zh-CN" altLang="en-US" dirty="0" smtClean="0">
                <a:solidFill>
                  <a:schemeClr val="tx1"/>
                </a:solidFill>
              </a:rPr>
              <a:t>ㄏ</a:t>
            </a:r>
            <a:r>
              <a:rPr lang="zh-CN" altLang="en-US" dirty="0">
                <a:solidFill>
                  <a:schemeClr val="tx1"/>
                </a:solidFill>
              </a:rPr>
              <a:t>ㄜˊ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/>
              <a:t>一</a:t>
            </a:r>
            <a:r>
              <a:rPr lang="zh-TW" altLang="en-US" dirty="0">
                <a:solidFill>
                  <a:srgbClr val="FF0000"/>
                </a:solidFill>
              </a:rPr>
              <a:t>幀</a:t>
            </a:r>
            <a:r>
              <a:rPr lang="zh-TW" altLang="en-US" dirty="0" smtClean="0"/>
              <a:t>畫 </a:t>
            </a:r>
            <a:r>
              <a:rPr lang="zh-CN" altLang="en-US" dirty="0" smtClean="0">
                <a:solidFill>
                  <a:schemeClr val="tx1"/>
                </a:solidFill>
              </a:rPr>
              <a:t>ㄓ</a:t>
            </a:r>
            <a:r>
              <a:rPr lang="zh-CN" altLang="en-US" dirty="0">
                <a:solidFill>
                  <a:schemeClr val="tx1"/>
                </a:solidFill>
              </a:rPr>
              <a:t>ㄥˋ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觥</a:t>
            </a:r>
            <a:r>
              <a:rPr lang="zh-TW" altLang="en-US" dirty="0" smtClean="0"/>
              <a:t>籌交錯 </a:t>
            </a:r>
            <a:r>
              <a:rPr lang="zh-CN" altLang="en-US" dirty="0" smtClean="0">
                <a:solidFill>
                  <a:schemeClr val="tx1"/>
                </a:solidFill>
              </a:rPr>
              <a:t>ㄍ</a:t>
            </a:r>
            <a:r>
              <a:rPr lang="zh-CN" altLang="en-US" dirty="0">
                <a:solidFill>
                  <a:schemeClr val="tx1"/>
                </a:solidFill>
              </a:rPr>
              <a:t>ㄨㄥ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/>
              <a:t>至死不</a:t>
            </a:r>
            <a:r>
              <a:rPr lang="zh-TW" altLang="en-US" dirty="0" smtClean="0">
                <a:solidFill>
                  <a:srgbClr val="FF0000"/>
                </a:solidFill>
              </a:rPr>
              <a:t>逾 </a:t>
            </a:r>
            <a:r>
              <a:rPr lang="zh-CN" altLang="en-US" dirty="0" smtClean="0">
                <a:solidFill>
                  <a:schemeClr val="tx1"/>
                </a:solidFill>
              </a:rPr>
              <a:t>ㄩ</a:t>
            </a:r>
            <a:r>
              <a:rPr lang="zh-CN" altLang="en-US" dirty="0">
                <a:solidFill>
                  <a:schemeClr val="tx1"/>
                </a:solidFill>
              </a:rPr>
              <a:t>ˊ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smtClean="0">
                <a:latin typeface="arial" panose="020B0604020202020204" pitchFamily="34" charset="0"/>
              </a:rPr>
              <a:t>指桑罵</a:t>
            </a:r>
            <a:r>
              <a:rPr lang="zh-TW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槐 </a:t>
            </a:r>
            <a:r>
              <a:rPr lang="zh-CN" altLang="en-US" smtClean="0">
                <a:solidFill>
                  <a:schemeClr val="tx1"/>
                </a:solidFill>
                <a:latin typeface="arial" panose="020B0604020202020204" pitchFamily="34" charset="0"/>
              </a:rPr>
              <a:t>ㄏ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ㄨㄞˊ</a:t>
            </a:r>
            <a:endParaRPr lang="zh-TW" altLang="en-US" dirty="0">
              <a:solidFill>
                <a:schemeClr val="tx1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20718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字音字形練習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4448082" cy="3593591"/>
          </a:xfrm>
        </p:spPr>
        <p:txBody>
          <a:bodyPr/>
          <a:lstStyle/>
          <a:p>
            <a:r>
              <a:rPr lang="zh-TW" altLang="en-US" dirty="0" smtClean="0"/>
              <a:t>風馳電</a:t>
            </a:r>
            <a:r>
              <a:rPr lang="zh-TW" altLang="en-US" dirty="0" smtClean="0">
                <a:solidFill>
                  <a:srgbClr val="FF0000"/>
                </a:solidFill>
              </a:rPr>
              <a:t>掣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同仇敵</a:t>
            </a:r>
            <a:r>
              <a:rPr lang="zh-TW" altLang="en-US" dirty="0" smtClean="0">
                <a:solidFill>
                  <a:srgbClr val="FF0000"/>
                </a:solidFill>
              </a:rPr>
              <a:t>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大筆如</a:t>
            </a:r>
            <a:r>
              <a:rPr lang="zh-TW" altLang="en-US" dirty="0" smtClean="0">
                <a:solidFill>
                  <a:srgbClr val="FF0000"/>
                </a:solidFill>
              </a:rPr>
              <a:t>椽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浪費公</a:t>
            </a:r>
            <a:r>
              <a:rPr lang="zh-TW" altLang="en-US" dirty="0" smtClean="0">
                <a:solidFill>
                  <a:srgbClr val="FF0000"/>
                </a:solidFill>
              </a:rPr>
              <a:t>帑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自怨自</a:t>
            </a:r>
            <a:r>
              <a:rPr lang="zh-TW" altLang="en-US" dirty="0" smtClean="0">
                <a:solidFill>
                  <a:srgbClr val="FF0000"/>
                </a:solidFill>
              </a:rPr>
              <a:t>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斗</a:t>
            </a:r>
            <a:r>
              <a:rPr lang="zh-TW" altLang="en-US" dirty="0">
                <a:solidFill>
                  <a:srgbClr val="FF0000"/>
                </a:solidFill>
              </a:rPr>
              <a:t>杓</a:t>
            </a:r>
            <a:r>
              <a:rPr lang="zh-TW" altLang="en-US" dirty="0"/>
              <a:t>東</a:t>
            </a:r>
            <a:r>
              <a:rPr lang="zh-TW" altLang="en-US" dirty="0" smtClean="0"/>
              <a:t>指</a:t>
            </a:r>
            <a:endParaRPr lang="en-US" altLang="zh-TW" dirty="0" smtClean="0"/>
          </a:p>
          <a:p>
            <a:r>
              <a:rPr lang="zh-TW" altLang="en-US" dirty="0" smtClean="0"/>
              <a:t>地</a:t>
            </a:r>
            <a:r>
              <a:rPr lang="zh-TW" altLang="en-US" dirty="0" smtClean="0">
                <a:solidFill>
                  <a:srgbClr val="FF0000"/>
                </a:solidFill>
              </a:rPr>
              <a:t>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星</a:t>
            </a:r>
            <a:r>
              <a:rPr lang="zh-TW" altLang="en-US" dirty="0">
                <a:solidFill>
                  <a:srgbClr val="FF0000"/>
                </a:solidFill>
              </a:rPr>
              <a:t>宿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97998" y="2286001"/>
            <a:ext cx="444808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絲</a:t>
            </a:r>
            <a:r>
              <a:rPr lang="zh-TW" altLang="en-US" dirty="0">
                <a:solidFill>
                  <a:srgbClr val="FF0000"/>
                </a:solidFill>
              </a:rPr>
              <a:t>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甭</a:t>
            </a:r>
            <a:r>
              <a:rPr lang="zh-TW" altLang="en-US" dirty="0" smtClean="0"/>
              <a:t>操心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比比</a:t>
            </a:r>
            <a:r>
              <a:rPr lang="zh-TW" altLang="en-US" dirty="0"/>
              <a:t>皆是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瞠</a:t>
            </a:r>
            <a:r>
              <a:rPr lang="zh-TW" altLang="en-US" dirty="0"/>
              <a:t>目結舌</a:t>
            </a:r>
            <a:endParaRPr lang="en-US" altLang="zh-TW" dirty="0" smtClean="0"/>
          </a:p>
          <a:p>
            <a:r>
              <a:rPr lang="zh-TW" altLang="en-US" dirty="0"/>
              <a:t>同舟共</a:t>
            </a:r>
            <a:r>
              <a:rPr lang="zh-TW" altLang="en-US" dirty="0">
                <a:solidFill>
                  <a:srgbClr val="FF0000"/>
                </a:solidFill>
              </a:rPr>
              <a:t>濟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中</a:t>
            </a:r>
            <a:r>
              <a:rPr lang="zh-TW" altLang="en-US" dirty="0"/>
              <a:t>規</a:t>
            </a:r>
            <a:r>
              <a:rPr lang="zh-TW" altLang="en-US" dirty="0">
                <a:solidFill>
                  <a:srgbClr val="FF0000"/>
                </a:solidFill>
              </a:rPr>
              <a:t>中</a:t>
            </a:r>
            <a:r>
              <a:rPr lang="zh-TW" altLang="en-US" dirty="0"/>
              <a:t>矩</a:t>
            </a:r>
            <a:endParaRPr lang="en-US" altLang="zh-TW" dirty="0" smtClean="0"/>
          </a:p>
          <a:p>
            <a:r>
              <a:rPr lang="zh-TW" altLang="en-US" dirty="0"/>
              <a:t>街</a:t>
            </a:r>
            <a:r>
              <a:rPr lang="zh-TW" altLang="en-US" dirty="0">
                <a:solidFill>
                  <a:srgbClr val="FF0000"/>
                </a:solidFill>
              </a:rPr>
              <a:t>坊</a:t>
            </a:r>
            <a:r>
              <a:rPr lang="zh-TW" altLang="en-US" dirty="0"/>
              <a:t>鄰居</a:t>
            </a:r>
            <a:endParaRPr lang="en-US" altLang="zh-TW" dirty="0" smtClean="0"/>
          </a:p>
          <a:p>
            <a:r>
              <a:rPr lang="zh-TW" altLang="en-US" dirty="0"/>
              <a:t>人聲雜</a:t>
            </a:r>
            <a:r>
              <a:rPr lang="zh-TW" altLang="en-US" dirty="0">
                <a:solidFill>
                  <a:srgbClr val="FF0000"/>
                </a:solidFill>
              </a:rPr>
              <a:t>遝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5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5878" y="2467638"/>
            <a:ext cx="9592825" cy="1492132"/>
          </a:xfrm>
        </p:spPr>
        <p:txBody>
          <a:bodyPr>
            <a:normAutofit fontScale="90000"/>
          </a:bodyPr>
          <a:lstStyle/>
          <a:p>
            <a:r>
              <a:rPr lang="zh-TW" altLang="en-US" sz="8000" dirty="0" smtClean="0">
                <a:latin typeface="+mj-ea"/>
              </a:rPr>
              <a:t>問問題時間</a:t>
            </a:r>
            <a:r>
              <a:rPr lang="en-US" altLang="zh-TW" sz="8000" dirty="0" smtClean="0">
                <a:latin typeface="+mj-ea"/>
              </a:rPr>
              <a:t>//</a:t>
            </a:r>
            <a:br>
              <a:rPr lang="en-US" altLang="zh-TW" sz="8000" dirty="0" smtClean="0">
                <a:latin typeface="+mj-ea"/>
              </a:rPr>
            </a:br>
            <a:r>
              <a:rPr lang="zh-TW" altLang="en-US" sz="8000" dirty="0" smtClean="0">
                <a:latin typeface="+mj-ea"/>
              </a:rPr>
              <a:t>討論一下下周要上什麼</a:t>
            </a:r>
            <a:endParaRPr lang="zh-TW" altLang="en-US" sz="8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45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6282" y="2435291"/>
            <a:ext cx="10178322" cy="1492132"/>
          </a:xfrm>
        </p:spPr>
        <p:txBody>
          <a:bodyPr>
            <a:noAutofit/>
          </a:bodyPr>
          <a:lstStyle/>
          <a:p>
            <a:r>
              <a:rPr lang="en-US" altLang="zh-TW" sz="16600" b="1" dirty="0" smtClean="0">
                <a:latin typeface="+mj-ea"/>
              </a:rPr>
              <a:t>THE</a:t>
            </a:r>
            <a:r>
              <a:rPr lang="zh-TW" altLang="en-US" sz="16600" b="1" dirty="0" smtClean="0">
                <a:latin typeface="+mj-ea"/>
              </a:rPr>
              <a:t> </a:t>
            </a:r>
            <a:r>
              <a:rPr lang="en-US" altLang="zh-TW" sz="16600" b="1" dirty="0" smtClean="0">
                <a:latin typeface="+mj-ea"/>
              </a:rPr>
              <a:t>END</a:t>
            </a:r>
            <a:endParaRPr lang="zh-TW" altLang="en-US" sz="16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995696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4E6FDFDC-1542-4005-A01E-6422582E710A}" vid="{5306BE73-58DA-41D0-9ED8-26F2CDC7C4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Words>129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方正舒体</vt:lpstr>
      <vt:lpstr>inherit</vt:lpstr>
      <vt:lpstr>微軟正黑體</vt:lpstr>
      <vt:lpstr>Arial</vt:lpstr>
      <vt:lpstr>Arial</vt:lpstr>
      <vt:lpstr>Garamond</vt:lpstr>
      <vt:lpstr>Gill Sans MT</vt:lpstr>
      <vt:lpstr>佈景主題1</vt:lpstr>
      <vt:lpstr>第五周 日常練習</vt:lpstr>
      <vt:lpstr>字音字形練習</vt:lpstr>
      <vt:lpstr>字音字形練習</vt:lpstr>
      <vt:lpstr>問問題時間// 討論一下下周要上什麼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 段考複習</dc:title>
  <dc:creator>Anna Huang</dc:creator>
  <cp:lastModifiedBy>Anna Huang</cp:lastModifiedBy>
  <cp:revision>64</cp:revision>
  <dcterms:created xsi:type="dcterms:W3CDTF">2020-03-28T05:59:23Z</dcterms:created>
  <dcterms:modified xsi:type="dcterms:W3CDTF">2020-04-26T11:56:15Z</dcterms:modified>
</cp:coreProperties>
</file>