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290" autoAdjust="0"/>
  </p:normalViewPr>
  <p:slideViewPr>
    <p:cSldViewPr snapToGrid="0">
      <p:cViewPr varScale="1">
        <p:scale>
          <a:sx n="67" d="100"/>
          <a:sy n="67" d="100"/>
        </p:scale>
        <p:origin x="12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B03CEE-7822-49E2-A425-7B5BA135E3E2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09EEFD-BA82-4D9B-8388-2830BAD5B4AA}">
      <dgm:prSet phldrT="[Text]"/>
      <dgm:spPr/>
      <dgm:t>
        <a:bodyPr/>
        <a:lstStyle/>
        <a:p>
          <a:r>
            <a:rPr lang="en-US" dirty="0" err="1" smtClean="0"/>
            <a:t>IoT</a:t>
          </a:r>
          <a:r>
            <a:rPr lang="en-US" dirty="0" smtClean="0"/>
            <a:t> </a:t>
          </a:r>
          <a:r>
            <a:rPr lang="en-US" dirty="0" err="1" smtClean="0"/>
            <a:t>eszközök</a:t>
          </a:r>
          <a:endParaRPr lang="en-US" dirty="0"/>
        </a:p>
      </dgm:t>
    </dgm:pt>
    <dgm:pt modelId="{8C29815D-AF59-4C69-8644-795EFED13886}" type="parTrans" cxnId="{318C45E4-7618-46EA-B0CD-1765B86851B2}">
      <dgm:prSet/>
      <dgm:spPr/>
      <dgm:t>
        <a:bodyPr/>
        <a:lstStyle/>
        <a:p>
          <a:endParaRPr lang="en-US"/>
        </a:p>
      </dgm:t>
    </dgm:pt>
    <dgm:pt modelId="{7B2033A7-2DCB-4AB0-8046-59CD15BB3178}" type="sibTrans" cxnId="{318C45E4-7618-46EA-B0CD-1765B86851B2}">
      <dgm:prSet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92" t="2671" r="792" b="2671"/>
          </a:stretch>
        </a:blipFill>
      </dgm:spPr>
      <dgm:t>
        <a:bodyPr/>
        <a:lstStyle/>
        <a:p>
          <a:endParaRPr lang="en-US"/>
        </a:p>
      </dgm:t>
    </dgm:pt>
    <dgm:pt modelId="{05AF8BBF-4E95-4A8C-A4D1-C428710F0345}">
      <dgm:prSet phldrT="[Text]"/>
      <dgm:spPr/>
      <dgm:t>
        <a:bodyPr/>
        <a:lstStyle/>
        <a:p>
          <a:r>
            <a:rPr lang="en-US" dirty="0" err="1" smtClean="0"/>
            <a:t>Alkalmazások</a:t>
          </a:r>
          <a:endParaRPr lang="en-US" dirty="0"/>
        </a:p>
      </dgm:t>
    </dgm:pt>
    <dgm:pt modelId="{9B4E74C7-0FF0-4ACA-906D-22943F578B28}" type="parTrans" cxnId="{60CE2049-C5CE-47E0-A020-E56FE98F649A}">
      <dgm:prSet/>
      <dgm:spPr/>
      <dgm:t>
        <a:bodyPr/>
        <a:lstStyle/>
        <a:p>
          <a:endParaRPr lang="en-US"/>
        </a:p>
      </dgm:t>
    </dgm:pt>
    <dgm:pt modelId="{DF8B9591-D707-4EEC-8D98-2FDF88CF07EE}" type="sibTrans" cxnId="{60CE2049-C5CE-47E0-A020-E56FE98F649A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5B160EF4-0275-4822-880D-57CD8860D352}">
      <dgm:prSet phldrT="[Text]"/>
      <dgm:spPr/>
      <dgm:t>
        <a:bodyPr/>
        <a:lstStyle/>
        <a:p>
          <a:r>
            <a:rPr lang="en-US" dirty="0" err="1" smtClean="0"/>
            <a:t>Weblapok</a:t>
          </a:r>
          <a:endParaRPr lang="en-US" dirty="0"/>
        </a:p>
      </dgm:t>
    </dgm:pt>
    <dgm:pt modelId="{9F04740C-71A1-4A26-9092-777EDDA41165}" type="parTrans" cxnId="{33CD5AA4-5266-405F-91EC-2D33E1A34734}">
      <dgm:prSet/>
      <dgm:spPr/>
      <dgm:t>
        <a:bodyPr/>
        <a:lstStyle/>
        <a:p>
          <a:endParaRPr lang="en-US"/>
        </a:p>
      </dgm:t>
    </dgm:pt>
    <dgm:pt modelId="{99B90E85-1419-46C3-8845-0BEFEA9866A2}" type="sibTrans" cxnId="{33CD5AA4-5266-405F-91EC-2D33E1A34734}">
      <dgm:prSet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993" t="6847" r="1993" b="6847"/>
          </a:stretch>
        </a:blipFill>
      </dgm:spPr>
      <dgm:t>
        <a:bodyPr/>
        <a:lstStyle/>
        <a:p>
          <a:endParaRPr lang="en-US"/>
        </a:p>
      </dgm:t>
    </dgm:pt>
    <dgm:pt modelId="{273A1E5C-E0CA-4534-8D3F-AE2D2C7E38B6}" type="pres">
      <dgm:prSet presAssocID="{CFB03CEE-7822-49E2-A425-7B5BA135E3E2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B75033D0-0E96-4C0D-9AAA-EBCD721EF176}" type="pres">
      <dgm:prSet presAssocID="{9B09EEFD-BA82-4D9B-8388-2830BAD5B4AA}" presName="text1" presStyleCnt="0"/>
      <dgm:spPr/>
    </dgm:pt>
    <dgm:pt modelId="{0CA240E5-1EC2-469E-8EA6-907956719B87}" type="pres">
      <dgm:prSet presAssocID="{9B09EEFD-BA82-4D9B-8388-2830BAD5B4AA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14DF3-DF7D-4EC0-B567-0156736AE0CF}" type="pres">
      <dgm:prSet presAssocID="{9B09EEFD-BA82-4D9B-8388-2830BAD5B4AA}" presName="textaccent1" presStyleCnt="0"/>
      <dgm:spPr/>
    </dgm:pt>
    <dgm:pt modelId="{A6333A04-FEC3-4EBC-80B2-23F035EA7352}" type="pres">
      <dgm:prSet presAssocID="{9B09EEFD-BA82-4D9B-8388-2830BAD5B4AA}" presName="accentRepeatNode" presStyleLbl="solidAlignAcc1" presStyleIdx="0" presStyleCnt="6"/>
      <dgm:spPr/>
    </dgm:pt>
    <dgm:pt modelId="{EE22BE36-7325-4884-A2A5-51BD7752842D}" type="pres">
      <dgm:prSet presAssocID="{7B2033A7-2DCB-4AB0-8046-59CD15BB3178}" presName="image1" presStyleCnt="0"/>
      <dgm:spPr/>
    </dgm:pt>
    <dgm:pt modelId="{83F69380-1D4B-45A0-8532-92CDDC77143F}" type="pres">
      <dgm:prSet presAssocID="{7B2033A7-2DCB-4AB0-8046-59CD15BB3178}" presName="imageRepeatNode" presStyleLbl="alignAcc1" presStyleIdx="0" presStyleCnt="3"/>
      <dgm:spPr/>
      <dgm:t>
        <a:bodyPr/>
        <a:lstStyle/>
        <a:p>
          <a:endParaRPr lang="en-US"/>
        </a:p>
      </dgm:t>
    </dgm:pt>
    <dgm:pt modelId="{6EF63060-D3B6-4210-AA4B-38F16C8F2072}" type="pres">
      <dgm:prSet presAssocID="{7B2033A7-2DCB-4AB0-8046-59CD15BB3178}" presName="imageaccent1" presStyleCnt="0"/>
      <dgm:spPr/>
    </dgm:pt>
    <dgm:pt modelId="{9F2A0E1A-55F5-456A-BB7D-6D269FADB920}" type="pres">
      <dgm:prSet presAssocID="{7B2033A7-2DCB-4AB0-8046-59CD15BB3178}" presName="accentRepeatNode" presStyleLbl="solidAlignAcc1" presStyleIdx="1" presStyleCnt="6"/>
      <dgm:spPr/>
    </dgm:pt>
    <dgm:pt modelId="{5208963E-97C9-4C76-949A-B2A2FE738012}" type="pres">
      <dgm:prSet presAssocID="{05AF8BBF-4E95-4A8C-A4D1-C428710F0345}" presName="text2" presStyleCnt="0"/>
      <dgm:spPr/>
    </dgm:pt>
    <dgm:pt modelId="{4109170E-F163-4A70-8637-952BFC894122}" type="pres">
      <dgm:prSet presAssocID="{05AF8BBF-4E95-4A8C-A4D1-C428710F0345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25214-9D34-46D4-97CA-C40230F45E11}" type="pres">
      <dgm:prSet presAssocID="{05AF8BBF-4E95-4A8C-A4D1-C428710F0345}" presName="textaccent2" presStyleCnt="0"/>
      <dgm:spPr/>
    </dgm:pt>
    <dgm:pt modelId="{43674518-7B8A-426D-AE54-4A82F417EB88}" type="pres">
      <dgm:prSet presAssocID="{05AF8BBF-4E95-4A8C-A4D1-C428710F0345}" presName="accentRepeatNode" presStyleLbl="solidAlignAcc1" presStyleIdx="2" presStyleCnt="6"/>
      <dgm:spPr/>
    </dgm:pt>
    <dgm:pt modelId="{39158D7C-793F-42CB-ABE5-10CB5AB1929F}" type="pres">
      <dgm:prSet presAssocID="{DF8B9591-D707-4EEC-8D98-2FDF88CF07EE}" presName="image2" presStyleCnt="0"/>
      <dgm:spPr/>
    </dgm:pt>
    <dgm:pt modelId="{CFE1B62F-5D5B-4D38-846B-2417D5AE16B8}" type="pres">
      <dgm:prSet presAssocID="{DF8B9591-D707-4EEC-8D98-2FDF88CF07EE}" presName="imageRepeatNode" presStyleLbl="alignAcc1" presStyleIdx="1" presStyleCnt="3"/>
      <dgm:spPr/>
      <dgm:t>
        <a:bodyPr/>
        <a:lstStyle/>
        <a:p>
          <a:endParaRPr lang="en-US"/>
        </a:p>
      </dgm:t>
    </dgm:pt>
    <dgm:pt modelId="{8A91C137-C7BD-43D5-94AE-8BB7ED8D4CE3}" type="pres">
      <dgm:prSet presAssocID="{DF8B9591-D707-4EEC-8D98-2FDF88CF07EE}" presName="imageaccent2" presStyleCnt="0"/>
      <dgm:spPr/>
    </dgm:pt>
    <dgm:pt modelId="{C6D21B53-AEB4-4EFA-A29E-9475CA36C6E9}" type="pres">
      <dgm:prSet presAssocID="{DF8B9591-D707-4EEC-8D98-2FDF88CF07EE}" presName="accentRepeatNode" presStyleLbl="solidAlignAcc1" presStyleIdx="3" presStyleCnt="6"/>
      <dgm:spPr/>
    </dgm:pt>
    <dgm:pt modelId="{A9E86D9E-5631-4361-BCBC-79C1DEA9F58B}" type="pres">
      <dgm:prSet presAssocID="{5B160EF4-0275-4822-880D-57CD8860D352}" presName="text3" presStyleCnt="0"/>
      <dgm:spPr/>
    </dgm:pt>
    <dgm:pt modelId="{FD94DA23-7B75-43FC-9F05-EFB82FF58A57}" type="pres">
      <dgm:prSet presAssocID="{5B160EF4-0275-4822-880D-57CD8860D352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AF407A-BF5D-4888-BF0A-18B1C95B1FAB}" type="pres">
      <dgm:prSet presAssocID="{5B160EF4-0275-4822-880D-57CD8860D352}" presName="textaccent3" presStyleCnt="0"/>
      <dgm:spPr/>
    </dgm:pt>
    <dgm:pt modelId="{5D32278B-0DE1-49E3-81F1-88387CEF82CC}" type="pres">
      <dgm:prSet presAssocID="{5B160EF4-0275-4822-880D-57CD8860D352}" presName="accentRepeatNode" presStyleLbl="solidAlignAcc1" presStyleIdx="4" presStyleCnt="6"/>
      <dgm:spPr/>
    </dgm:pt>
    <dgm:pt modelId="{026571DF-3128-4017-96DB-8D4BAD23EB57}" type="pres">
      <dgm:prSet presAssocID="{99B90E85-1419-46C3-8845-0BEFEA9866A2}" presName="image3" presStyleCnt="0"/>
      <dgm:spPr/>
    </dgm:pt>
    <dgm:pt modelId="{4C2660D7-2F47-4919-A63A-23B9C301E717}" type="pres">
      <dgm:prSet presAssocID="{99B90E85-1419-46C3-8845-0BEFEA9866A2}" presName="imageRepeatNode" presStyleLbl="alignAcc1" presStyleIdx="2" presStyleCnt="3"/>
      <dgm:spPr/>
      <dgm:t>
        <a:bodyPr/>
        <a:lstStyle/>
        <a:p>
          <a:endParaRPr lang="en-US"/>
        </a:p>
      </dgm:t>
    </dgm:pt>
    <dgm:pt modelId="{A8AD7087-4F20-4C19-AB12-83D81A4587B8}" type="pres">
      <dgm:prSet presAssocID="{99B90E85-1419-46C3-8845-0BEFEA9866A2}" presName="imageaccent3" presStyleCnt="0"/>
      <dgm:spPr/>
    </dgm:pt>
    <dgm:pt modelId="{6BD5225C-830A-4370-B114-DA7840528C6E}" type="pres">
      <dgm:prSet presAssocID="{99B90E85-1419-46C3-8845-0BEFEA9866A2}" presName="accentRepeatNode" presStyleLbl="solidAlignAcc1" presStyleIdx="5" presStyleCnt="6"/>
      <dgm:spPr/>
    </dgm:pt>
  </dgm:ptLst>
  <dgm:cxnLst>
    <dgm:cxn modelId="{249285B9-AF50-4B7D-B5B8-9BF40AA762E2}" type="presOf" srcId="{5B160EF4-0275-4822-880D-57CD8860D352}" destId="{FD94DA23-7B75-43FC-9F05-EFB82FF58A57}" srcOrd="0" destOrd="0" presId="urn:microsoft.com/office/officeart/2008/layout/HexagonCluster"/>
    <dgm:cxn modelId="{318C45E4-7618-46EA-B0CD-1765B86851B2}" srcId="{CFB03CEE-7822-49E2-A425-7B5BA135E3E2}" destId="{9B09EEFD-BA82-4D9B-8388-2830BAD5B4AA}" srcOrd="0" destOrd="0" parTransId="{8C29815D-AF59-4C69-8644-795EFED13886}" sibTransId="{7B2033A7-2DCB-4AB0-8046-59CD15BB3178}"/>
    <dgm:cxn modelId="{BDCF8000-9031-4254-802E-D76B5D470176}" type="presOf" srcId="{99B90E85-1419-46C3-8845-0BEFEA9866A2}" destId="{4C2660D7-2F47-4919-A63A-23B9C301E717}" srcOrd="0" destOrd="0" presId="urn:microsoft.com/office/officeart/2008/layout/HexagonCluster"/>
    <dgm:cxn modelId="{33CD5AA4-5266-405F-91EC-2D33E1A34734}" srcId="{CFB03CEE-7822-49E2-A425-7B5BA135E3E2}" destId="{5B160EF4-0275-4822-880D-57CD8860D352}" srcOrd="2" destOrd="0" parTransId="{9F04740C-71A1-4A26-9092-777EDDA41165}" sibTransId="{99B90E85-1419-46C3-8845-0BEFEA9866A2}"/>
    <dgm:cxn modelId="{FFB4FFCF-901B-435B-9A41-88DCB050F02C}" type="presOf" srcId="{7B2033A7-2DCB-4AB0-8046-59CD15BB3178}" destId="{83F69380-1D4B-45A0-8532-92CDDC77143F}" srcOrd="0" destOrd="0" presId="urn:microsoft.com/office/officeart/2008/layout/HexagonCluster"/>
    <dgm:cxn modelId="{60CE2049-C5CE-47E0-A020-E56FE98F649A}" srcId="{CFB03CEE-7822-49E2-A425-7B5BA135E3E2}" destId="{05AF8BBF-4E95-4A8C-A4D1-C428710F0345}" srcOrd="1" destOrd="0" parTransId="{9B4E74C7-0FF0-4ACA-906D-22943F578B28}" sibTransId="{DF8B9591-D707-4EEC-8D98-2FDF88CF07EE}"/>
    <dgm:cxn modelId="{3E979BC0-79D3-42DC-9526-4FA5EA08B797}" type="presOf" srcId="{9B09EEFD-BA82-4D9B-8388-2830BAD5B4AA}" destId="{0CA240E5-1EC2-469E-8EA6-907956719B87}" srcOrd="0" destOrd="0" presId="urn:microsoft.com/office/officeart/2008/layout/HexagonCluster"/>
    <dgm:cxn modelId="{B124F276-464F-4E97-8CA3-F9557E6A1EC3}" type="presOf" srcId="{CFB03CEE-7822-49E2-A425-7B5BA135E3E2}" destId="{273A1E5C-E0CA-4534-8D3F-AE2D2C7E38B6}" srcOrd="0" destOrd="0" presId="urn:microsoft.com/office/officeart/2008/layout/HexagonCluster"/>
    <dgm:cxn modelId="{C7881893-8ECF-4C2B-8185-675A782F9135}" type="presOf" srcId="{05AF8BBF-4E95-4A8C-A4D1-C428710F0345}" destId="{4109170E-F163-4A70-8637-952BFC894122}" srcOrd="0" destOrd="0" presId="urn:microsoft.com/office/officeart/2008/layout/HexagonCluster"/>
    <dgm:cxn modelId="{6FD27619-0712-4840-980A-F45FF08364F1}" type="presOf" srcId="{DF8B9591-D707-4EEC-8D98-2FDF88CF07EE}" destId="{CFE1B62F-5D5B-4D38-846B-2417D5AE16B8}" srcOrd="0" destOrd="0" presId="urn:microsoft.com/office/officeart/2008/layout/HexagonCluster"/>
    <dgm:cxn modelId="{0A6EDB02-7C05-4799-9BBC-0FDEC135ABE7}" type="presParOf" srcId="{273A1E5C-E0CA-4534-8D3F-AE2D2C7E38B6}" destId="{B75033D0-0E96-4C0D-9AAA-EBCD721EF176}" srcOrd="0" destOrd="0" presId="urn:microsoft.com/office/officeart/2008/layout/HexagonCluster"/>
    <dgm:cxn modelId="{B569FCAF-8762-44A6-ADEB-57E500E3434C}" type="presParOf" srcId="{B75033D0-0E96-4C0D-9AAA-EBCD721EF176}" destId="{0CA240E5-1EC2-469E-8EA6-907956719B87}" srcOrd="0" destOrd="0" presId="urn:microsoft.com/office/officeart/2008/layout/HexagonCluster"/>
    <dgm:cxn modelId="{2816E35F-93B4-4613-B69E-D9CFAA7A8686}" type="presParOf" srcId="{273A1E5C-E0CA-4534-8D3F-AE2D2C7E38B6}" destId="{BA814DF3-DF7D-4EC0-B567-0156736AE0CF}" srcOrd="1" destOrd="0" presId="urn:microsoft.com/office/officeart/2008/layout/HexagonCluster"/>
    <dgm:cxn modelId="{787E8DCB-FAB0-4DFF-B679-5AE9C8789C73}" type="presParOf" srcId="{BA814DF3-DF7D-4EC0-B567-0156736AE0CF}" destId="{A6333A04-FEC3-4EBC-80B2-23F035EA7352}" srcOrd="0" destOrd="0" presId="urn:microsoft.com/office/officeart/2008/layout/HexagonCluster"/>
    <dgm:cxn modelId="{DCC8AD14-0EBB-4F65-8D99-3DDA2AD34550}" type="presParOf" srcId="{273A1E5C-E0CA-4534-8D3F-AE2D2C7E38B6}" destId="{EE22BE36-7325-4884-A2A5-51BD7752842D}" srcOrd="2" destOrd="0" presId="urn:microsoft.com/office/officeart/2008/layout/HexagonCluster"/>
    <dgm:cxn modelId="{A74A152B-35F6-452C-B6DB-73B6C0512CDC}" type="presParOf" srcId="{EE22BE36-7325-4884-A2A5-51BD7752842D}" destId="{83F69380-1D4B-45A0-8532-92CDDC77143F}" srcOrd="0" destOrd="0" presId="urn:microsoft.com/office/officeart/2008/layout/HexagonCluster"/>
    <dgm:cxn modelId="{F2836870-91D9-4C6F-BF94-E47364496C60}" type="presParOf" srcId="{273A1E5C-E0CA-4534-8D3F-AE2D2C7E38B6}" destId="{6EF63060-D3B6-4210-AA4B-38F16C8F2072}" srcOrd="3" destOrd="0" presId="urn:microsoft.com/office/officeart/2008/layout/HexagonCluster"/>
    <dgm:cxn modelId="{C6D98BA9-45E7-49F2-94AC-E2F9523EA7A0}" type="presParOf" srcId="{6EF63060-D3B6-4210-AA4B-38F16C8F2072}" destId="{9F2A0E1A-55F5-456A-BB7D-6D269FADB920}" srcOrd="0" destOrd="0" presId="urn:microsoft.com/office/officeart/2008/layout/HexagonCluster"/>
    <dgm:cxn modelId="{1D48B40F-96A6-48D5-9D22-B5006DEDB80C}" type="presParOf" srcId="{273A1E5C-E0CA-4534-8D3F-AE2D2C7E38B6}" destId="{5208963E-97C9-4C76-949A-B2A2FE738012}" srcOrd="4" destOrd="0" presId="urn:microsoft.com/office/officeart/2008/layout/HexagonCluster"/>
    <dgm:cxn modelId="{E3B75F44-28BC-471C-B84F-B0C8051BCEF3}" type="presParOf" srcId="{5208963E-97C9-4C76-949A-B2A2FE738012}" destId="{4109170E-F163-4A70-8637-952BFC894122}" srcOrd="0" destOrd="0" presId="urn:microsoft.com/office/officeart/2008/layout/HexagonCluster"/>
    <dgm:cxn modelId="{9C3F8DA7-B325-4BD6-9DED-A6161FAADAD1}" type="presParOf" srcId="{273A1E5C-E0CA-4534-8D3F-AE2D2C7E38B6}" destId="{BC525214-9D34-46D4-97CA-C40230F45E11}" srcOrd="5" destOrd="0" presId="urn:microsoft.com/office/officeart/2008/layout/HexagonCluster"/>
    <dgm:cxn modelId="{67894D99-50CB-4EC9-814E-EEB84054F822}" type="presParOf" srcId="{BC525214-9D34-46D4-97CA-C40230F45E11}" destId="{43674518-7B8A-426D-AE54-4A82F417EB88}" srcOrd="0" destOrd="0" presId="urn:microsoft.com/office/officeart/2008/layout/HexagonCluster"/>
    <dgm:cxn modelId="{A9B7B0D1-FF79-4F63-AE0D-4D9F28A41DDC}" type="presParOf" srcId="{273A1E5C-E0CA-4534-8D3F-AE2D2C7E38B6}" destId="{39158D7C-793F-42CB-ABE5-10CB5AB1929F}" srcOrd="6" destOrd="0" presId="urn:microsoft.com/office/officeart/2008/layout/HexagonCluster"/>
    <dgm:cxn modelId="{C0D1263A-D9B9-4ED2-9A74-EF1D2E62FFB7}" type="presParOf" srcId="{39158D7C-793F-42CB-ABE5-10CB5AB1929F}" destId="{CFE1B62F-5D5B-4D38-846B-2417D5AE16B8}" srcOrd="0" destOrd="0" presId="urn:microsoft.com/office/officeart/2008/layout/HexagonCluster"/>
    <dgm:cxn modelId="{4ABB7EF0-0C48-4EB4-A6D5-AB2DB5151542}" type="presParOf" srcId="{273A1E5C-E0CA-4534-8D3F-AE2D2C7E38B6}" destId="{8A91C137-C7BD-43D5-94AE-8BB7ED8D4CE3}" srcOrd="7" destOrd="0" presId="urn:microsoft.com/office/officeart/2008/layout/HexagonCluster"/>
    <dgm:cxn modelId="{038B9522-B9E6-401F-B080-CC173E7E7511}" type="presParOf" srcId="{8A91C137-C7BD-43D5-94AE-8BB7ED8D4CE3}" destId="{C6D21B53-AEB4-4EFA-A29E-9475CA36C6E9}" srcOrd="0" destOrd="0" presId="urn:microsoft.com/office/officeart/2008/layout/HexagonCluster"/>
    <dgm:cxn modelId="{60549A8B-E423-4B2F-82A6-BCF611634520}" type="presParOf" srcId="{273A1E5C-E0CA-4534-8D3F-AE2D2C7E38B6}" destId="{A9E86D9E-5631-4361-BCBC-79C1DEA9F58B}" srcOrd="8" destOrd="0" presId="urn:microsoft.com/office/officeart/2008/layout/HexagonCluster"/>
    <dgm:cxn modelId="{5CAB9BAE-BB01-4408-B841-6CD327C54BF6}" type="presParOf" srcId="{A9E86D9E-5631-4361-BCBC-79C1DEA9F58B}" destId="{FD94DA23-7B75-43FC-9F05-EFB82FF58A57}" srcOrd="0" destOrd="0" presId="urn:microsoft.com/office/officeart/2008/layout/HexagonCluster"/>
    <dgm:cxn modelId="{53D9100A-6BFF-4995-8D92-D0DE2291355D}" type="presParOf" srcId="{273A1E5C-E0CA-4534-8D3F-AE2D2C7E38B6}" destId="{4BAF407A-BF5D-4888-BF0A-18B1C95B1FAB}" srcOrd="9" destOrd="0" presId="urn:microsoft.com/office/officeart/2008/layout/HexagonCluster"/>
    <dgm:cxn modelId="{1C5956F9-F213-4CBA-8E99-9DC6B7AF1B1C}" type="presParOf" srcId="{4BAF407A-BF5D-4888-BF0A-18B1C95B1FAB}" destId="{5D32278B-0DE1-49E3-81F1-88387CEF82CC}" srcOrd="0" destOrd="0" presId="urn:microsoft.com/office/officeart/2008/layout/HexagonCluster"/>
    <dgm:cxn modelId="{D641AE40-F389-415B-B2A5-DBE7DCEFBAA5}" type="presParOf" srcId="{273A1E5C-E0CA-4534-8D3F-AE2D2C7E38B6}" destId="{026571DF-3128-4017-96DB-8D4BAD23EB57}" srcOrd="10" destOrd="0" presId="urn:microsoft.com/office/officeart/2008/layout/HexagonCluster"/>
    <dgm:cxn modelId="{7092D1E7-0871-444D-8C7C-91F9688C5ED9}" type="presParOf" srcId="{026571DF-3128-4017-96DB-8D4BAD23EB57}" destId="{4C2660D7-2F47-4919-A63A-23B9C301E717}" srcOrd="0" destOrd="0" presId="urn:microsoft.com/office/officeart/2008/layout/HexagonCluster"/>
    <dgm:cxn modelId="{34BDB06F-A828-4986-BD03-B03FFB62C5EB}" type="presParOf" srcId="{273A1E5C-E0CA-4534-8D3F-AE2D2C7E38B6}" destId="{A8AD7087-4F20-4C19-AB12-83D81A4587B8}" srcOrd="11" destOrd="0" presId="urn:microsoft.com/office/officeart/2008/layout/HexagonCluster"/>
    <dgm:cxn modelId="{0E576F2F-21ED-4FA2-B395-9B4E68E52258}" type="presParOf" srcId="{A8AD7087-4F20-4C19-AB12-83D81A4587B8}" destId="{6BD5225C-830A-4370-B114-DA7840528C6E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240E5-1EC2-469E-8EA6-907956719B87}">
      <dsp:nvSpPr>
        <dsp:cNvPr id="0" name=""/>
        <dsp:cNvSpPr/>
      </dsp:nvSpPr>
      <dsp:spPr>
        <a:xfrm>
          <a:off x="2646462" y="3249286"/>
          <a:ext cx="2295184" cy="197884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IoT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eszközök</a:t>
          </a:r>
          <a:endParaRPr lang="en-US" sz="2000" kern="1200" dirty="0"/>
        </a:p>
      </dsp:txBody>
      <dsp:txXfrm>
        <a:off x="3002631" y="3556366"/>
        <a:ext cx="1582846" cy="1364689"/>
      </dsp:txXfrm>
    </dsp:sp>
    <dsp:sp modelId="{A6333A04-FEC3-4EBC-80B2-23F035EA7352}">
      <dsp:nvSpPr>
        <dsp:cNvPr id="0" name=""/>
        <dsp:cNvSpPr/>
      </dsp:nvSpPr>
      <dsp:spPr>
        <a:xfrm>
          <a:off x="2706088" y="4122908"/>
          <a:ext cx="268724" cy="23160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69380-1D4B-45A0-8532-92CDDC77143F}">
      <dsp:nvSpPr>
        <dsp:cNvPr id="0" name=""/>
        <dsp:cNvSpPr/>
      </dsp:nvSpPr>
      <dsp:spPr>
        <a:xfrm>
          <a:off x="684529" y="2186406"/>
          <a:ext cx="2295184" cy="1978849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92" t="2671" r="792" b="2671"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A0E1A-55F5-456A-BB7D-6D269FADB920}">
      <dsp:nvSpPr>
        <dsp:cNvPr id="0" name=""/>
        <dsp:cNvSpPr/>
      </dsp:nvSpPr>
      <dsp:spPr>
        <a:xfrm>
          <a:off x="2247051" y="3903849"/>
          <a:ext cx="268724" cy="23160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9170E-F163-4A70-8637-952BFC894122}">
      <dsp:nvSpPr>
        <dsp:cNvPr id="0" name=""/>
        <dsp:cNvSpPr/>
      </dsp:nvSpPr>
      <dsp:spPr>
        <a:xfrm>
          <a:off x="4601861" y="2162879"/>
          <a:ext cx="2295184" cy="197884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Alkalmazások</a:t>
          </a:r>
          <a:endParaRPr lang="en-US" sz="2000" kern="1200" dirty="0"/>
        </a:p>
      </dsp:txBody>
      <dsp:txXfrm>
        <a:off x="4958030" y="2469959"/>
        <a:ext cx="1582846" cy="1364689"/>
      </dsp:txXfrm>
    </dsp:sp>
    <dsp:sp modelId="{43674518-7B8A-426D-AE54-4A82F417EB88}">
      <dsp:nvSpPr>
        <dsp:cNvPr id="0" name=""/>
        <dsp:cNvSpPr/>
      </dsp:nvSpPr>
      <dsp:spPr>
        <a:xfrm>
          <a:off x="6170918" y="3878231"/>
          <a:ext cx="268724" cy="23160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1B62F-5D5B-4D38-846B-2417D5AE16B8}">
      <dsp:nvSpPr>
        <dsp:cNvPr id="0" name=""/>
        <dsp:cNvSpPr/>
      </dsp:nvSpPr>
      <dsp:spPr>
        <a:xfrm>
          <a:off x="6557261" y="3249286"/>
          <a:ext cx="2295184" cy="197884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21B53-AEB4-4EFA-A29E-9475CA36C6E9}">
      <dsp:nvSpPr>
        <dsp:cNvPr id="0" name=""/>
        <dsp:cNvSpPr/>
      </dsp:nvSpPr>
      <dsp:spPr>
        <a:xfrm>
          <a:off x="6616887" y="4122908"/>
          <a:ext cx="268724" cy="23160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DA23-7B75-43FC-9F05-EFB82FF58A57}">
      <dsp:nvSpPr>
        <dsp:cNvPr id="0" name=""/>
        <dsp:cNvSpPr/>
      </dsp:nvSpPr>
      <dsp:spPr>
        <a:xfrm>
          <a:off x="2646462" y="1081178"/>
          <a:ext cx="2295184" cy="197884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Weblapok</a:t>
          </a:r>
          <a:endParaRPr lang="en-US" sz="2000" kern="1200" dirty="0"/>
        </a:p>
      </dsp:txBody>
      <dsp:txXfrm>
        <a:off x="3002631" y="1388258"/>
        <a:ext cx="1582846" cy="1364689"/>
      </dsp:txXfrm>
    </dsp:sp>
    <dsp:sp modelId="{5D32278B-0DE1-49E3-81F1-88387CEF82CC}">
      <dsp:nvSpPr>
        <dsp:cNvPr id="0" name=""/>
        <dsp:cNvSpPr/>
      </dsp:nvSpPr>
      <dsp:spPr>
        <a:xfrm>
          <a:off x="4202450" y="1124049"/>
          <a:ext cx="268724" cy="23160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660D7-2F47-4919-A63A-23B9C301E717}">
      <dsp:nvSpPr>
        <dsp:cNvPr id="0" name=""/>
        <dsp:cNvSpPr/>
      </dsp:nvSpPr>
      <dsp:spPr>
        <a:xfrm>
          <a:off x="4601861" y="0"/>
          <a:ext cx="2295184" cy="1978849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993" t="6847" r="1993" b="6847"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5225C-830A-4370-B114-DA7840528C6E}">
      <dsp:nvSpPr>
        <dsp:cNvPr id="0" name=""/>
        <dsp:cNvSpPr/>
      </dsp:nvSpPr>
      <dsp:spPr>
        <a:xfrm>
          <a:off x="4669655" y="868916"/>
          <a:ext cx="268724" cy="23160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F2645-355B-40ED-B169-D0BB880E58C3}" type="datetimeFigureOut">
              <a:rPr lang="hu-HU" smtClean="0"/>
              <a:t>2019. 09. 25.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030E4-5480-4B86-9424-F61D11106F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306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Mi</a:t>
            </a:r>
            <a:r>
              <a:rPr lang="en-US" dirty="0" smtClean="0"/>
              <a:t> a </a:t>
            </a:r>
            <a:r>
              <a:rPr lang="en-US" dirty="0" err="1" smtClean="0"/>
              <a:t>neved</a:t>
            </a:r>
            <a:r>
              <a:rPr lang="en-US" dirty="0" smtClean="0"/>
              <a:t>?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Hanyadikos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vagy</a:t>
            </a:r>
            <a:r>
              <a:rPr lang="en-US" baseline="0" dirty="0" smtClean="0"/>
              <a:t>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Programoztál</a:t>
            </a:r>
            <a:r>
              <a:rPr lang="en-US" baseline="0" dirty="0" smtClean="0"/>
              <a:t>-e (</a:t>
            </a:r>
            <a:r>
              <a:rPr lang="en-US" baseline="0" dirty="0" err="1" smtClean="0"/>
              <a:t>milyen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nyelveket</a:t>
            </a:r>
            <a:r>
              <a:rPr lang="en-US" baseline="0" dirty="0" smtClean="0"/>
              <a:t>?)?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030E4-5480-4B86-9424-F61D11106FC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818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512F-D4C7-4DC5-9121-A906F9B5F54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CAD-70DC-4F0A-AE20-7FB0DE9E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9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512F-D4C7-4DC5-9121-A906F9B5F54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CAD-70DC-4F0A-AE20-7FB0DE9E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0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512F-D4C7-4DC5-9121-A906F9B5F54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CAD-70DC-4F0A-AE20-7FB0DE9EB4F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5372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512F-D4C7-4DC5-9121-A906F9B5F54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CAD-70DC-4F0A-AE20-7FB0DE9E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0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512F-D4C7-4DC5-9121-A906F9B5F54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CAD-70DC-4F0A-AE20-7FB0DE9EB4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5091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512F-D4C7-4DC5-9121-A906F9B5F54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CAD-70DC-4F0A-AE20-7FB0DE9E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09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512F-D4C7-4DC5-9121-A906F9B5F54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CAD-70DC-4F0A-AE20-7FB0DE9E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46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512F-D4C7-4DC5-9121-A906F9B5F54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CAD-70DC-4F0A-AE20-7FB0DE9E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512F-D4C7-4DC5-9121-A906F9B5F54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CAD-70DC-4F0A-AE20-7FB0DE9E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512F-D4C7-4DC5-9121-A906F9B5F54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CAD-70DC-4F0A-AE20-7FB0DE9E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2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512F-D4C7-4DC5-9121-A906F9B5F54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CAD-70DC-4F0A-AE20-7FB0DE9E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918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512F-D4C7-4DC5-9121-A906F9B5F54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CAD-70DC-4F0A-AE20-7FB0DE9E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12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512F-D4C7-4DC5-9121-A906F9B5F54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CAD-70DC-4F0A-AE20-7FB0DE9E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9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512F-D4C7-4DC5-9121-A906F9B5F54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CAD-70DC-4F0A-AE20-7FB0DE9E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2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512F-D4C7-4DC5-9121-A906F9B5F54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CAD-70DC-4F0A-AE20-7FB0DE9E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56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512F-D4C7-4DC5-9121-A906F9B5F54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6CAD-70DC-4F0A-AE20-7FB0DE9E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9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5512F-D4C7-4DC5-9121-A906F9B5F543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F96CAD-70DC-4F0A-AE20-7FB0DE9E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4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nab97/istvan_szakkor_201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Szakkör</a:t>
            </a:r>
            <a:r>
              <a:rPr lang="en-US" dirty="0" smtClean="0"/>
              <a:t> 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Bodnár Anna</a:t>
            </a:r>
          </a:p>
          <a:p>
            <a:r>
              <a:rPr lang="en-US" dirty="0" smtClean="0"/>
              <a:t>anna.bodnar97@gmail.com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2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Feltételek</a:t>
            </a:r>
            <a:endParaRPr lang="hu-H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428167"/>
              </p:ext>
            </p:extLst>
          </p:nvPr>
        </p:nvGraphicFramePr>
        <p:xfrm>
          <a:off x="677691" y="1270000"/>
          <a:ext cx="8596311" cy="531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65700658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79922292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179108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Feltétel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Leírás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Példa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91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&gt;,&lt;,&gt;=,&lt;=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Relációk</a:t>
                      </a:r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Szövegnél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abc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szerint</a:t>
                      </a:r>
                      <a:r>
                        <a:rPr lang="en-US" baseline="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if(</a:t>
                      </a:r>
                      <a:r>
                        <a:rPr lang="en-US" dirty="0" err="1" smtClean="0"/>
                        <a:t>kor</a:t>
                      </a:r>
                      <a:r>
                        <a:rPr lang="en-US" dirty="0" smtClean="0"/>
                        <a:t>&lt;=</a:t>
                      </a:r>
                      <a:r>
                        <a:rPr lang="en-US" dirty="0" err="1" smtClean="0"/>
                        <a:t>minimum_kor</a:t>
                      </a:r>
                      <a:r>
                        <a:rPr lang="en-US" dirty="0" smtClean="0"/>
                        <a:t>){ </a:t>
                      </a:r>
                    </a:p>
                    <a:p>
                      <a:r>
                        <a:rPr lang="en-US" dirty="0" smtClean="0"/>
                        <a:t>	…</a:t>
                      </a:r>
                    </a:p>
                    <a:p>
                      <a:r>
                        <a:rPr lang="en-US" dirty="0" smtClean="0"/>
                        <a:t>}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52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Egyenlő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if(</a:t>
                      </a:r>
                      <a:r>
                        <a:rPr lang="en-US" dirty="0" err="1" smtClean="0"/>
                        <a:t>kor</a:t>
                      </a:r>
                      <a:r>
                        <a:rPr lang="en-US" dirty="0" smtClean="0"/>
                        <a:t>==18){</a:t>
                      </a:r>
                    </a:p>
                    <a:p>
                      <a:r>
                        <a:rPr lang="en-US" dirty="0" smtClean="0"/>
                        <a:t>	…</a:t>
                      </a:r>
                    </a:p>
                    <a:p>
                      <a:r>
                        <a:rPr lang="en-US" dirty="0" smtClean="0"/>
                        <a:t>}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03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egyenlő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if(</a:t>
                      </a:r>
                      <a:r>
                        <a:rPr lang="en-US" dirty="0" err="1" smtClean="0"/>
                        <a:t>kor</a:t>
                      </a:r>
                      <a:r>
                        <a:rPr lang="en-US" dirty="0" smtClean="0"/>
                        <a:t>!=18){</a:t>
                      </a:r>
                    </a:p>
                    <a:p>
                      <a:r>
                        <a:rPr lang="en-US" dirty="0" smtClean="0"/>
                        <a:t>	…</a:t>
                      </a:r>
                    </a:p>
                    <a:p>
                      <a:r>
                        <a:rPr lang="en-US" dirty="0" smtClean="0"/>
                        <a:t>}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75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!(</a:t>
                      </a:r>
                      <a:r>
                        <a:rPr lang="en-US" dirty="0" err="1" smtClean="0"/>
                        <a:t>feltétel</a:t>
                      </a:r>
                      <a:r>
                        <a:rPr lang="en-US" dirty="0" smtClean="0"/>
                        <a:t>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Tagadás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if(!(</a:t>
                      </a:r>
                      <a:r>
                        <a:rPr lang="en-US" dirty="0" err="1" smtClean="0"/>
                        <a:t>kor</a:t>
                      </a:r>
                      <a:r>
                        <a:rPr lang="en-US" dirty="0" smtClean="0"/>
                        <a:t>==18)){</a:t>
                      </a:r>
                    </a:p>
                    <a:p>
                      <a:r>
                        <a:rPr lang="en-US" dirty="0" smtClean="0"/>
                        <a:t>	…</a:t>
                      </a:r>
                    </a:p>
                    <a:p>
                      <a:r>
                        <a:rPr lang="en-US" dirty="0" smtClean="0"/>
                        <a:t>}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18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feltétel</a:t>
                      </a:r>
                      <a:r>
                        <a:rPr lang="en-US" dirty="0" smtClean="0"/>
                        <a:t>)</a:t>
                      </a:r>
                      <a:r>
                        <a:rPr lang="en-US" baseline="0" dirty="0" smtClean="0"/>
                        <a:t> &amp;&amp; (</a:t>
                      </a:r>
                      <a:r>
                        <a:rPr lang="en-US" baseline="0" dirty="0" err="1" smtClean="0"/>
                        <a:t>feltétel</a:t>
                      </a:r>
                      <a:r>
                        <a:rPr lang="en-US" baseline="0" dirty="0" smtClean="0"/>
                        <a:t>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És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if((</a:t>
                      </a:r>
                      <a:r>
                        <a:rPr lang="en-US" dirty="0" err="1" smtClean="0"/>
                        <a:t>kor</a:t>
                      </a:r>
                      <a:r>
                        <a:rPr lang="en-US" dirty="0" smtClean="0"/>
                        <a:t>&gt;16) &amp;&amp; (</a:t>
                      </a:r>
                      <a:r>
                        <a:rPr lang="en-US" dirty="0" err="1" smtClean="0"/>
                        <a:t>kor</a:t>
                      </a:r>
                      <a:r>
                        <a:rPr lang="en-US" dirty="0" smtClean="0"/>
                        <a:t>&lt;18))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17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feltétel</a:t>
                      </a:r>
                      <a:r>
                        <a:rPr lang="en-US" dirty="0" smtClean="0"/>
                        <a:t>)</a:t>
                      </a:r>
                      <a:r>
                        <a:rPr lang="en-US" baseline="0" dirty="0" smtClean="0"/>
                        <a:t> || (</a:t>
                      </a:r>
                      <a:r>
                        <a:rPr lang="en-US" baseline="0" dirty="0" err="1" smtClean="0"/>
                        <a:t>feltétel</a:t>
                      </a:r>
                      <a:r>
                        <a:rPr lang="en-US" baseline="0" dirty="0" smtClean="0"/>
                        <a:t>)</a:t>
                      </a:r>
                      <a:endParaRPr lang="hu-H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Vagy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megengedő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vagy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if(</a:t>
                      </a:r>
                      <a:r>
                        <a:rPr lang="en-US" dirty="0" err="1" smtClean="0"/>
                        <a:t>kesovan</a:t>
                      </a:r>
                      <a:r>
                        <a:rPr lang="en-US" dirty="0" smtClean="0"/>
                        <a:t> || </a:t>
                      </a:r>
                      <a:r>
                        <a:rPr lang="en-US" dirty="0" err="1" smtClean="0"/>
                        <a:t>sotetvan</a:t>
                      </a:r>
                      <a:r>
                        <a:rPr lang="en-US" dirty="0" smtClean="0"/>
                        <a:t>){</a:t>
                      </a:r>
                    </a:p>
                    <a:p>
                      <a:r>
                        <a:rPr lang="en-US" dirty="0" smtClean="0"/>
                        <a:t>	//</a:t>
                      </a:r>
                      <a:r>
                        <a:rPr lang="en-US" dirty="0" err="1" smtClean="0"/>
                        <a:t>alszom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}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980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7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Pár</a:t>
            </a:r>
            <a:r>
              <a:rPr lang="en-US" dirty="0" smtClean="0"/>
              <a:t> </a:t>
            </a:r>
            <a:r>
              <a:rPr lang="en-US" dirty="0" err="1" smtClean="0"/>
              <a:t>szó</a:t>
            </a:r>
            <a:r>
              <a:rPr lang="en-US" dirty="0" smtClean="0"/>
              <a:t> </a:t>
            </a:r>
            <a:r>
              <a:rPr lang="en-US" dirty="0" err="1" smtClean="0"/>
              <a:t>magamról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2017-ben </a:t>
            </a:r>
            <a:r>
              <a:rPr lang="en-US" dirty="0" err="1" smtClean="0"/>
              <a:t>végeztem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Istvánban</a:t>
            </a:r>
            <a:r>
              <a:rPr lang="en-US" dirty="0" smtClean="0"/>
              <a:t> </a:t>
            </a:r>
            <a:r>
              <a:rPr lang="en-US" dirty="0" err="1" smtClean="0"/>
              <a:t>specmaton</a:t>
            </a:r>
            <a:endParaRPr lang="en-US" dirty="0" smtClean="0"/>
          </a:p>
          <a:p>
            <a:r>
              <a:rPr lang="en-US" dirty="0" err="1" smtClean="0"/>
              <a:t>Jelenleg</a:t>
            </a:r>
            <a:r>
              <a:rPr lang="en-US" dirty="0" smtClean="0"/>
              <a:t> a BME </a:t>
            </a:r>
            <a:r>
              <a:rPr lang="en-US" dirty="0" err="1" smtClean="0"/>
              <a:t>harmadéves</a:t>
            </a:r>
            <a:r>
              <a:rPr lang="en-US" dirty="0" smtClean="0"/>
              <a:t> </a:t>
            </a:r>
            <a:r>
              <a:rPr lang="en-US" dirty="0" err="1" smtClean="0"/>
              <a:t>mérnökinformatikus</a:t>
            </a:r>
            <a:r>
              <a:rPr lang="en-US" dirty="0" smtClean="0"/>
              <a:t> </a:t>
            </a:r>
            <a:r>
              <a:rPr lang="en-US" dirty="0" err="1" smtClean="0"/>
              <a:t>hallgatója</a:t>
            </a:r>
            <a:r>
              <a:rPr lang="en-US" dirty="0" smtClean="0"/>
              <a:t> </a:t>
            </a:r>
            <a:r>
              <a:rPr lang="en-US" dirty="0" err="1" smtClean="0"/>
              <a:t>vagyok</a:t>
            </a:r>
            <a:endParaRPr lang="en-US" dirty="0" smtClean="0"/>
          </a:p>
          <a:p>
            <a:r>
              <a:rPr lang="en-US" dirty="0" err="1" smtClean="0"/>
              <a:t>Nyelvek</a:t>
            </a:r>
            <a:r>
              <a:rPr lang="en-US" dirty="0" smtClean="0"/>
              <a:t>, </a:t>
            </a:r>
            <a:r>
              <a:rPr lang="en-US" dirty="0" err="1" smtClean="0"/>
              <a:t>amikben</a:t>
            </a:r>
            <a:r>
              <a:rPr lang="en-US" dirty="0" smtClean="0"/>
              <a:t> </a:t>
            </a:r>
            <a:r>
              <a:rPr lang="en-US" dirty="0" err="1" smtClean="0"/>
              <a:t>tudok</a:t>
            </a:r>
            <a:r>
              <a:rPr lang="en-US" dirty="0" smtClean="0"/>
              <a:t> </a:t>
            </a:r>
            <a:r>
              <a:rPr lang="en-US" dirty="0" err="1" smtClean="0"/>
              <a:t>programozni</a:t>
            </a:r>
            <a:r>
              <a:rPr lang="en-US" dirty="0" smtClean="0"/>
              <a:t>: C, C++, C#, Java, Python, </a:t>
            </a:r>
            <a:r>
              <a:rPr lang="en-US" dirty="0" err="1" smtClean="0"/>
              <a:t>Javascript</a:t>
            </a:r>
            <a:r>
              <a:rPr lang="en-US" dirty="0" smtClean="0"/>
              <a:t>, PHP</a:t>
            </a:r>
          </a:p>
          <a:p>
            <a:r>
              <a:rPr lang="en-US" dirty="0" err="1" smtClean="0"/>
              <a:t>Kutatási</a:t>
            </a:r>
            <a:r>
              <a:rPr lang="en-US" dirty="0" smtClean="0"/>
              <a:t> </a:t>
            </a:r>
            <a:r>
              <a:rPr lang="en-US" dirty="0" err="1" smtClean="0"/>
              <a:t>területem</a:t>
            </a:r>
            <a:r>
              <a:rPr lang="en-US" dirty="0" smtClean="0"/>
              <a:t>: </a:t>
            </a:r>
            <a:r>
              <a:rPr lang="en-US" dirty="0" err="1" smtClean="0"/>
              <a:t>Neurális</a:t>
            </a:r>
            <a:r>
              <a:rPr lang="en-US" dirty="0" smtClean="0"/>
              <a:t> </a:t>
            </a:r>
            <a:r>
              <a:rPr lang="en-US" dirty="0" err="1" smtClean="0"/>
              <a:t>hálózatok</a:t>
            </a:r>
            <a:endParaRPr lang="en-US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908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Miről</a:t>
            </a:r>
            <a:r>
              <a:rPr lang="en-US" dirty="0" smtClean="0"/>
              <a:t> </a:t>
            </a:r>
            <a:r>
              <a:rPr lang="en-US" dirty="0" err="1" smtClean="0"/>
              <a:t>lesz</a:t>
            </a:r>
            <a:r>
              <a:rPr lang="en-US" dirty="0" smtClean="0"/>
              <a:t> </a:t>
            </a:r>
            <a:r>
              <a:rPr lang="en-US" dirty="0" err="1" smtClean="0"/>
              <a:t>szó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Programozás alapjai</a:t>
            </a:r>
            <a:endParaRPr lang="en-US" dirty="0" smtClean="0"/>
          </a:p>
          <a:p>
            <a:pPr lvl="1"/>
            <a:r>
              <a:rPr lang="en-US" dirty="0" smtClean="0"/>
              <a:t>Visual Studio </a:t>
            </a:r>
            <a:r>
              <a:rPr lang="en-US" dirty="0" err="1" smtClean="0"/>
              <a:t>környezet</a:t>
            </a:r>
            <a:r>
              <a:rPr lang="en-US" dirty="0" smtClean="0"/>
              <a:t> </a:t>
            </a:r>
            <a:r>
              <a:rPr lang="en-US" dirty="0" err="1" smtClean="0"/>
              <a:t>bemutatása</a:t>
            </a:r>
            <a:endParaRPr lang="en-US" dirty="0" smtClean="0"/>
          </a:p>
          <a:p>
            <a:pPr lvl="1"/>
            <a:r>
              <a:rPr lang="en-US" dirty="0" err="1" smtClean="0"/>
              <a:t>Adattárolók</a:t>
            </a:r>
            <a:r>
              <a:rPr lang="en-US" dirty="0" smtClean="0"/>
              <a:t>: </a:t>
            </a:r>
            <a:r>
              <a:rPr lang="en-US" dirty="0" err="1" smtClean="0"/>
              <a:t>változók</a:t>
            </a:r>
            <a:r>
              <a:rPr lang="en-US" dirty="0" smtClean="0"/>
              <a:t>, </a:t>
            </a:r>
            <a:r>
              <a:rPr lang="en-US" dirty="0" err="1" smtClean="0"/>
              <a:t>listák</a:t>
            </a:r>
            <a:endParaRPr lang="en-US" dirty="0" smtClean="0"/>
          </a:p>
          <a:p>
            <a:pPr lvl="1"/>
            <a:r>
              <a:rPr lang="en-US" dirty="0" err="1" smtClean="0"/>
              <a:t>Vezérlési</a:t>
            </a:r>
            <a:r>
              <a:rPr lang="en-US" dirty="0" smtClean="0"/>
              <a:t> </a:t>
            </a:r>
            <a:r>
              <a:rPr lang="en-US" dirty="0" err="1" smtClean="0"/>
              <a:t>szerkezetek</a:t>
            </a:r>
            <a:r>
              <a:rPr lang="en-US" dirty="0" smtClean="0"/>
              <a:t>: </a:t>
            </a:r>
            <a:r>
              <a:rPr lang="en-US" dirty="0" err="1" smtClean="0"/>
              <a:t>Elágazások</a:t>
            </a:r>
            <a:r>
              <a:rPr lang="en-US" dirty="0" smtClean="0"/>
              <a:t>, </a:t>
            </a:r>
            <a:r>
              <a:rPr lang="en-US" dirty="0" err="1" smtClean="0"/>
              <a:t>ciklusok</a:t>
            </a:r>
            <a:endParaRPr lang="en-US" dirty="0" smtClean="0"/>
          </a:p>
          <a:p>
            <a:pPr lvl="1"/>
            <a:r>
              <a:rPr lang="en-US" dirty="0" err="1" smtClean="0"/>
              <a:t>Programszervezés</a:t>
            </a:r>
            <a:r>
              <a:rPr lang="en-US" dirty="0" smtClean="0"/>
              <a:t>: </a:t>
            </a:r>
            <a:r>
              <a:rPr lang="en-US" dirty="0" err="1" smtClean="0"/>
              <a:t>függvények</a:t>
            </a:r>
            <a:endParaRPr lang="hu-HU" dirty="0" smtClean="0"/>
          </a:p>
          <a:p>
            <a:r>
              <a:rPr lang="en-US" dirty="0" smtClean="0"/>
              <a:t>1-2 </a:t>
            </a:r>
            <a:r>
              <a:rPr lang="en-US" dirty="0" err="1" smtClean="0"/>
              <a:t>fős</a:t>
            </a:r>
            <a:r>
              <a:rPr lang="en-US" dirty="0" smtClean="0"/>
              <a:t> </a:t>
            </a:r>
            <a:r>
              <a:rPr lang="en-US" dirty="0" err="1" smtClean="0"/>
              <a:t>csapatokban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komplexebb</a:t>
            </a:r>
            <a:r>
              <a:rPr lang="en-US" dirty="0" smtClean="0"/>
              <a:t> </a:t>
            </a:r>
            <a:r>
              <a:rPr lang="en-US" dirty="0" err="1" smtClean="0"/>
              <a:t>játékszoftver</a:t>
            </a:r>
            <a:r>
              <a:rPr lang="en-US" dirty="0" smtClean="0"/>
              <a:t> </a:t>
            </a:r>
            <a:r>
              <a:rPr lang="en-US" dirty="0" err="1" smtClean="0"/>
              <a:t>létrehozása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https://github.com/annab97/istvan_szakkor_2019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211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Programozás</a:t>
            </a:r>
            <a:endParaRPr lang="hu-H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641462"/>
              </p:ext>
            </p:extLst>
          </p:nvPr>
        </p:nvGraphicFramePr>
        <p:xfrm>
          <a:off x="-192679" y="1094286"/>
          <a:ext cx="9536975" cy="5228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600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 err="1" smtClean="0"/>
              <a:t>fejleszti</a:t>
            </a:r>
            <a:r>
              <a:rPr lang="en-US" dirty="0" smtClean="0"/>
              <a:t>, a .NET </a:t>
            </a:r>
            <a:r>
              <a:rPr lang="en-US" dirty="0" err="1" smtClean="0"/>
              <a:t>keretrendszer</a:t>
            </a:r>
            <a:r>
              <a:rPr lang="en-US" dirty="0" smtClean="0"/>
              <a:t> </a:t>
            </a:r>
            <a:r>
              <a:rPr lang="en-US" dirty="0" err="1" smtClean="0"/>
              <a:t>legnépszerűbb</a:t>
            </a:r>
            <a:r>
              <a:rPr lang="en-US" dirty="0" smtClean="0"/>
              <a:t> </a:t>
            </a:r>
            <a:r>
              <a:rPr lang="en-US" dirty="0" err="1" smtClean="0"/>
              <a:t>nyelve</a:t>
            </a:r>
            <a:endParaRPr lang="en-US" dirty="0" smtClean="0"/>
          </a:p>
          <a:p>
            <a:r>
              <a:rPr lang="en-US" dirty="0" err="1" smtClean="0"/>
              <a:t>Gyors</a:t>
            </a:r>
            <a:r>
              <a:rPr lang="en-US" dirty="0" smtClean="0"/>
              <a:t>, </a:t>
            </a:r>
            <a:r>
              <a:rPr lang="en-US" dirty="0" err="1" smtClean="0"/>
              <a:t>kényelmes</a:t>
            </a:r>
            <a:r>
              <a:rPr lang="en-US" dirty="0"/>
              <a:t> </a:t>
            </a:r>
            <a:r>
              <a:rPr lang="en-US" dirty="0" err="1" smtClean="0"/>
              <a:t>nyelv</a:t>
            </a:r>
            <a:endParaRPr lang="en-US" dirty="0" smtClean="0"/>
          </a:p>
          <a:p>
            <a:r>
              <a:rPr lang="en-US" dirty="0" err="1" smtClean="0"/>
              <a:t>Széles</a:t>
            </a:r>
            <a:r>
              <a:rPr lang="en-US" dirty="0" smtClean="0"/>
              <a:t> </a:t>
            </a:r>
            <a:r>
              <a:rPr lang="en-US" dirty="0" err="1" smtClean="0"/>
              <a:t>alkalmazási</a:t>
            </a:r>
            <a:r>
              <a:rPr lang="en-US" dirty="0" smtClean="0"/>
              <a:t> </a:t>
            </a:r>
            <a:r>
              <a:rPr lang="en-US" dirty="0" err="1" smtClean="0"/>
              <a:t>kör</a:t>
            </a:r>
            <a:r>
              <a:rPr lang="en-US" dirty="0" smtClean="0"/>
              <a:t>: </a:t>
            </a:r>
            <a:r>
              <a:rPr lang="en-US" dirty="0" err="1" smtClean="0"/>
              <a:t>asztali</a:t>
            </a:r>
            <a:r>
              <a:rPr lang="en-US" dirty="0" smtClean="0"/>
              <a:t> </a:t>
            </a:r>
            <a:r>
              <a:rPr lang="en-US" dirty="0" err="1" smtClean="0"/>
              <a:t>alkalmazások</a:t>
            </a:r>
            <a:r>
              <a:rPr lang="en-US" dirty="0" smtClean="0"/>
              <a:t>, </a:t>
            </a:r>
            <a:r>
              <a:rPr lang="en-US" dirty="0" err="1" smtClean="0"/>
              <a:t>szolgáltatások</a:t>
            </a:r>
            <a:r>
              <a:rPr lang="en-US" dirty="0" smtClean="0"/>
              <a:t>, </a:t>
            </a:r>
            <a:r>
              <a:rPr lang="en-US" dirty="0" err="1" smtClean="0"/>
              <a:t>weblapok</a:t>
            </a:r>
            <a:r>
              <a:rPr lang="en-US" dirty="0" smtClean="0"/>
              <a:t>, </a:t>
            </a:r>
            <a:r>
              <a:rPr lang="en-US" dirty="0" err="1" smtClean="0"/>
              <a:t>játékok</a:t>
            </a:r>
            <a:r>
              <a:rPr lang="en-US" dirty="0" smtClean="0"/>
              <a:t>, </a:t>
            </a:r>
            <a:r>
              <a:rPr lang="en-US" dirty="0" err="1" smtClean="0"/>
              <a:t>mobilos</a:t>
            </a:r>
            <a:r>
              <a:rPr lang="en-US" dirty="0" smtClean="0"/>
              <a:t> </a:t>
            </a:r>
            <a:r>
              <a:rPr lang="en-US" dirty="0" err="1" smtClean="0"/>
              <a:t>alkalmazások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6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897" b="23889"/>
          <a:stretch/>
        </p:blipFill>
        <p:spPr>
          <a:xfrm>
            <a:off x="677334" y="1487170"/>
            <a:ext cx="10751820" cy="498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2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</a:t>
            </a:r>
            <a:r>
              <a:rPr lang="en-US" dirty="0" err="1" smtClean="0"/>
              <a:t>alkalmazás</a:t>
            </a:r>
            <a:endParaRPr lang="hu-H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657567"/>
              </p:ext>
            </p:extLst>
          </p:nvPr>
        </p:nvGraphicFramePr>
        <p:xfrm>
          <a:off x="240030" y="2160588"/>
          <a:ext cx="9692641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420">
                  <a:extLst>
                    <a:ext uri="{9D8B030D-6E8A-4147-A177-3AD203B41FA5}">
                      <a16:colId xmlns:a16="http://schemas.microsoft.com/office/drawing/2014/main" val="3764887890"/>
                    </a:ext>
                  </a:extLst>
                </a:gridCol>
                <a:gridCol w="3584730">
                  <a:extLst>
                    <a:ext uri="{9D8B030D-6E8A-4147-A177-3AD203B41FA5}">
                      <a16:colId xmlns:a16="http://schemas.microsoft.com/office/drawing/2014/main" val="2416590926"/>
                    </a:ext>
                  </a:extLst>
                </a:gridCol>
                <a:gridCol w="3890491">
                  <a:extLst>
                    <a:ext uri="{9D8B030D-6E8A-4147-A177-3AD203B41FA5}">
                      <a16:colId xmlns:a16="http://schemas.microsoft.com/office/drawing/2014/main" val="831668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Használat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Példa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Console.WriteLine</a:t>
                      </a:r>
                      <a:r>
                        <a:rPr lang="en-US" dirty="0" smtClean="0"/>
                        <a:t>()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Egy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kiírása</a:t>
                      </a:r>
                      <a:r>
                        <a:rPr lang="en-US" dirty="0" smtClean="0"/>
                        <a:t> a </a:t>
                      </a:r>
                      <a:r>
                        <a:rPr lang="en-US" dirty="0" err="1" smtClean="0"/>
                        <a:t>konzolra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Console.WriteLine</a:t>
                      </a:r>
                      <a:r>
                        <a:rPr lang="en-US" dirty="0" smtClean="0"/>
                        <a:t>(“Hello world”);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28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Console.ReadLine</a:t>
                      </a:r>
                      <a:r>
                        <a:rPr lang="en-US" dirty="0" smtClean="0"/>
                        <a:t>()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Egy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beolvasása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sor</a:t>
                      </a:r>
                      <a:r>
                        <a:rPr lang="en-US" dirty="0" smtClean="0"/>
                        <a:t>=</a:t>
                      </a:r>
                      <a:r>
                        <a:rPr lang="en-US" dirty="0" err="1" smtClean="0"/>
                        <a:t>Console.ReadLine</a:t>
                      </a:r>
                      <a:r>
                        <a:rPr lang="en-US" dirty="0" smtClean="0"/>
                        <a:t>();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46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//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számít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programkódnak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megjegyzés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ami</a:t>
                      </a:r>
                      <a:r>
                        <a:rPr lang="en-US" dirty="0" smtClean="0"/>
                        <a:t> a </a:t>
                      </a:r>
                      <a:r>
                        <a:rPr lang="en-US" dirty="0" err="1" smtClean="0"/>
                        <a:t>programozókat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segíti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//</a:t>
                      </a:r>
                      <a:r>
                        <a:rPr lang="en-US" dirty="0" err="1" smtClean="0"/>
                        <a:t>Ez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egy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komment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33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37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Változók</a:t>
            </a:r>
            <a:endParaRPr lang="hu-H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06045"/>
              </p:ext>
            </p:extLst>
          </p:nvPr>
        </p:nvGraphicFramePr>
        <p:xfrm>
          <a:off x="677691" y="1930400"/>
          <a:ext cx="8596311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07">
                  <a:extLst>
                    <a:ext uri="{9D8B030D-6E8A-4147-A177-3AD203B41FA5}">
                      <a16:colId xmlns:a16="http://schemas.microsoft.com/office/drawing/2014/main" val="2506153667"/>
                    </a:ext>
                  </a:extLst>
                </a:gridCol>
                <a:gridCol w="4705667">
                  <a:extLst>
                    <a:ext uri="{9D8B030D-6E8A-4147-A177-3AD203B41FA5}">
                      <a16:colId xmlns:a16="http://schemas.microsoft.com/office/drawing/2014/main" val="397419148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947873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Típus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Leírás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Példa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891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Egész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szám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(kb. -3</a:t>
                      </a:r>
                      <a:r>
                        <a:rPr lang="en-US" baseline="0" dirty="0" smtClean="0"/>
                        <a:t> milliard </a:t>
                      </a:r>
                      <a:r>
                        <a:rPr lang="en-US" baseline="0" dirty="0" err="1" smtClean="0"/>
                        <a:t>és</a:t>
                      </a:r>
                      <a:r>
                        <a:rPr lang="en-US" baseline="0" dirty="0" smtClean="0"/>
                        <a:t> 3 milliard </a:t>
                      </a:r>
                      <a:r>
                        <a:rPr lang="en-US" baseline="0" dirty="0" err="1" smtClean="0"/>
                        <a:t>között</a:t>
                      </a:r>
                      <a:r>
                        <a:rPr lang="en-US" baseline="0" dirty="0" smtClean="0"/>
                        <a:t>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db</a:t>
                      </a:r>
                      <a:r>
                        <a:rPr lang="en-US" dirty="0" smtClean="0"/>
                        <a:t>=5;</a:t>
                      </a:r>
                    </a:p>
                    <a:p>
                      <a:r>
                        <a:rPr lang="en-US" dirty="0" err="1" smtClean="0"/>
                        <a:t>db</a:t>
                      </a:r>
                      <a:r>
                        <a:rPr lang="en-US" dirty="0" smtClean="0"/>
                        <a:t>=db+1;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52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Nagy </a:t>
                      </a:r>
                      <a:r>
                        <a:rPr lang="en-US" dirty="0" err="1" smtClean="0"/>
                        <a:t>egész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szám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</a:t>
                      </a:r>
                      <a:r>
                        <a:rPr lang="en-US" dirty="0" err="1" smtClean="0"/>
                        <a:t>nagy</a:t>
                      </a:r>
                      <a:r>
                        <a:rPr lang="en-US" dirty="0" smtClean="0"/>
                        <a:t>=5000000;</a:t>
                      </a:r>
                    </a:p>
                    <a:p>
                      <a:r>
                        <a:rPr lang="en-US" dirty="0" err="1" smtClean="0"/>
                        <a:t>nagy</a:t>
                      </a:r>
                      <a:r>
                        <a:rPr lang="en-US" dirty="0" smtClean="0"/>
                        <a:t>=</a:t>
                      </a:r>
                      <a:r>
                        <a:rPr lang="en-US" dirty="0" err="1" smtClean="0"/>
                        <a:t>nagy</a:t>
                      </a:r>
                      <a:r>
                        <a:rPr lang="en-US" dirty="0" smtClean="0"/>
                        <a:t>*200;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71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Valós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szám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 </a:t>
                      </a:r>
                      <a:r>
                        <a:rPr lang="en-US" dirty="0" err="1" smtClean="0"/>
                        <a:t>atlag</a:t>
                      </a:r>
                      <a:r>
                        <a:rPr lang="en-US" dirty="0" smtClean="0"/>
                        <a:t>=4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dirty="0" smtClean="0"/>
                        <a:t>5;</a:t>
                      </a:r>
                    </a:p>
                    <a:p>
                      <a:r>
                        <a:rPr lang="en-US" dirty="0" err="1" smtClean="0"/>
                        <a:t>atlag</a:t>
                      </a:r>
                      <a:r>
                        <a:rPr lang="en-US" dirty="0" smtClean="0"/>
                        <a:t>=atlag+0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dirty="0" smtClean="0"/>
                        <a:t>5;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48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Logikai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érték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csak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igaz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vagy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hamis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lehet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 </a:t>
                      </a:r>
                      <a:r>
                        <a:rPr lang="en-US" dirty="0" err="1" smtClean="0"/>
                        <a:t>gyereke</a:t>
                      </a:r>
                      <a:r>
                        <a:rPr lang="en-US" dirty="0" smtClean="0"/>
                        <a:t>=true;</a:t>
                      </a:r>
                    </a:p>
                    <a:p>
                      <a:r>
                        <a:rPr lang="en-US" dirty="0" err="1" smtClean="0"/>
                        <a:t>gyereke</a:t>
                      </a:r>
                      <a:r>
                        <a:rPr lang="en-US" dirty="0" smtClean="0"/>
                        <a:t>=false;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568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Egy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karakter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 </a:t>
                      </a:r>
                      <a:r>
                        <a:rPr lang="en-US" dirty="0" err="1" smtClean="0"/>
                        <a:t>kezdobetu</a:t>
                      </a:r>
                      <a:r>
                        <a:rPr lang="en-US" dirty="0" smtClean="0"/>
                        <a:t>=‘a’;</a:t>
                      </a:r>
                    </a:p>
                    <a:p>
                      <a:r>
                        <a:rPr lang="en-US" dirty="0" err="1" smtClean="0"/>
                        <a:t>kezdobetu</a:t>
                      </a:r>
                      <a:r>
                        <a:rPr lang="en-US" dirty="0" smtClean="0"/>
                        <a:t>=‘A’;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35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Szöveg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akár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több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sor</a:t>
                      </a:r>
                      <a:r>
                        <a:rPr lang="en-US" baseline="0" dirty="0" smtClean="0"/>
                        <a:t> is </a:t>
                      </a:r>
                      <a:r>
                        <a:rPr lang="en-US" baseline="0" dirty="0" err="1" smtClean="0"/>
                        <a:t>lehet</a:t>
                      </a:r>
                      <a:r>
                        <a:rPr lang="en-US" baseline="0" dirty="0" smtClean="0"/>
                        <a:t>.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sor</a:t>
                      </a:r>
                      <a:r>
                        <a:rPr lang="en-US" dirty="0" smtClean="0"/>
                        <a:t>=“Alma”;</a:t>
                      </a:r>
                    </a:p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sor</a:t>
                      </a:r>
                      <a:r>
                        <a:rPr lang="en-US" dirty="0" smtClean="0"/>
                        <a:t>=</a:t>
                      </a:r>
                      <a:r>
                        <a:rPr lang="en-US" dirty="0" err="1" smtClean="0"/>
                        <a:t>Console.ReadLine</a:t>
                      </a:r>
                      <a:r>
                        <a:rPr lang="en-US" dirty="0" smtClean="0"/>
                        <a:t>();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525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Elágazás</a:t>
            </a:r>
            <a:endParaRPr lang="hu-H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89539"/>
            <a:ext cx="3083136" cy="4433995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4089843" y="1659969"/>
            <a:ext cx="1771650" cy="540861"/>
          </a:xfrm>
          <a:prstGeom prst="wedgeRectCallout">
            <a:avLst>
              <a:gd name="adj1" fmla="val -125994"/>
              <a:gd name="adj2" fmla="val -5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</a:t>
            </a:r>
            <a:endParaRPr lang="hu-HU" dirty="0"/>
          </a:p>
        </p:txBody>
      </p:sp>
      <p:sp>
        <p:nvSpPr>
          <p:cNvPr id="6" name="Rectangular Callout 5"/>
          <p:cNvSpPr/>
          <p:nvPr/>
        </p:nvSpPr>
        <p:spPr>
          <a:xfrm>
            <a:off x="4745586" y="2980768"/>
            <a:ext cx="1771650" cy="540861"/>
          </a:xfrm>
          <a:prstGeom prst="wedgeRectCallout">
            <a:avLst>
              <a:gd name="adj1" fmla="val -125994"/>
              <a:gd name="adj2" fmla="val 5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Különben</a:t>
            </a:r>
            <a:r>
              <a:rPr lang="en-US" dirty="0" smtClean="0"/>
              <a:t> ha</a:t>
            </a:r>
            <a:endParaRPr lang="hu-HU" dirty="0"/>
          </a:p>
        </p:txBody>
      </p:sp>
      <p:sp>
        <p:nvSpPr>
          <p:cNvPr id="7" name="Rectangular Callout 6"/>
          <p:cNvSpPr/>
          <p:nvPr/>
        </p:nvSpPr>
        <p:spPr>
          <a:xfrm>
            <a:off x="2874645" y="4287598"/>
            <a:ext cx="1771650" cy="540861"/>
          </a:xfrm>
          <a:prstGeom prst="wedgeRectCallout">
            <a:avLst>
              <a:gd name="adj1" fmla="val -125994"/>
              <a:gd name="adj2" fmla="val 5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Különben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52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</TotalTime>
  <Words>314</Words>
  <Application>Microsoft Office PowerPoint</Application>
  <PresentationFormat>Widescreen</PresentationFormat>
  <Paragraphs>106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Szakkör 2019</vt:lpstr>
      <vt:lpstr>Pár szó magamról</vt:lpstr>
      <vt:lpstr>Miről lesz szó?</vt:lpstr>
      <vt:lpstr>Programozás</vt:lpstr>
      <vt:lpstr>C#</vt:lpstr>
      <vt:lpstr>Visual Studio</vt:lpstr>
      <vt:lpstr>Hello World alkalmazás</vt:lpstr>
      <vt:lpstr>Változók</vt:lpstr>
      <vt:lpstr>Elágazás</vt:lpstr>
      <vt:lpstr>Feltételek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Szakkör 2019</dc:title>
  <dc:creator>Bodnár Anna</dc:creator>
  <cp:lastModifiedBy>Bodnár Anna</cp:lastModifiedBy>
  <cp:revision>14</cp:revision>
  <dcterms:created xsi:type="dcterms:W3CDTF">2019-09-17T10:05:46Z</dcterms:created>
  <dcterms:modified xsi:type="dcterms:W3CDTF">2019-09-25T15:30:00Z</dcterms:modified>
</cp:coreProperties>
</file>