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Ciklusok</a:t>
            </a:r>
            <a:r>
              <a:rPr lang="en-US" dirty="0" smtClean="0"/>
              <a:t> II.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Bodnár Anna</a:t>
            </a:r>
          </a:p>
          <a:p>
            <a:r>
              <a:rPr lang="en-US" dirty="0" smtClean="0"/>
              <a:t>anna.bodnar97@gmail.com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90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Ismétlő</a:t>
            </a:r>
            <a:r>
              <a:rPr lang="en-US" dirty="0" smtClean="0"/>
              <a:t> </a:t>
            </a:r>
            <a:r>
              <a:rPr lang="en-US" dirty="0" err="1" smtClean="0"/>
              <a:t>feladatok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77334" y="1489166"/>
                <a:ext cx="8596668" cy="5024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00050">
                  <a:buFont typeface="+mj-lt"/>
                  <a:buAutoNum type="arabicParenR"/>
                </a:pPr>
                <a:r>
                  <a:rPr lang="en-US" dirty="0" smtClean="0"/>
                  <a:t>Csinálj </a:t>
                </a:r>
                <a:r>
                  <a:rPr lang="en-US" dirty="0" err="1" smtClean="0"/>
                  <a:t>hatványozó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programot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Kérd</a:t>
                </a:r>
                <a:r>
                  <a:rPr lang="en-US" dirty="0" smtClean="0"/>
                  <a:t> be a-t </a:t>
                </a:r>
                <a:r>
                  <a:rPr lang="en-US" dirty="0" err="1" smtClean="0"/>
                  <a:t>és</a:t>
                </a:r>
                <a:r>
                  <a:rPr lang="en-US" dirty="0" smtClean="0"/>
                  <a:t> b-t, </a:t>
                </a:r>
                <a:r>
                  <a:rPr lang="en-US" dirty="0" err="1" smtClean="0"/>
                  <a:t>majd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írd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 smtClean="0"/>
                  <a:t>-t. </a:t>
                </a:r>
                <a:endParaRPr lang="en-US" dirty="0"/>
              </a:p>
              <a:p>
                <a:pPr marL="400050">
                  <a:buFont typeface="+mj-lt"/>
                  <a:buAutoNum type="arabicParenR"/>
                </a:pPr>
                <a:r>
                  <a:rPr lang="en-US" dirty="0" err="1" smtClean="0"/>
                  <a:t>Kérj</a:t>
                </a:r>
                <a:r>
                  <a:rPr lang="en-US" dirty="0" smtClean="0"/>
                  <a:t> be a </a:t>
                </a:r>
                <a:r>
                  <a:rPr lang="en-US" dirty="0" err="1" smtClean="0"/>
                  <a:t>felhasználótól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egy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számot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és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írd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</a:t>
                </a:r>
                <a:r>
                  <a:rPr lang="en-US" dirty="0" smtClean="0"/>
                  <a:t> n!-t. (5!=5*4*3*2*1)</a:t>
                </a:r>
              </a:p>
              <a:p>
                <a:pPr marL="400050">
                  <a:buFont typeface="+mj-lt"/>
                  <a:buAutoNum type="arabicParenR"/>
                </a:pPr>
                <a:r>
                  <a:rPr lang="en-US" dirty="0" err="1" smtClean="0"/>
                  <a:t>Rajzold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legalább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egyet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az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alábbi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alakzatokból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nagyíthatóan</a:t>
                </a:r>
                <a:r>
                  <a:rPr lang="en-US" dirty="0" smtClean="0"/>
                  <a:t>.</a:t>
                </a:r>
              </a:p>
              <a:p>
                <a:pPr marL="400050">
                  <a:buFont typeface="+mj-lt"/>
                  <a:buAutoNum type="arabicParenR"/>
                </a:pPr>
                <a:endParaRPr lang="en-US" dirty="0"/>
              </a:p>
              <a:p>
                <a:pPr marL="400050">
                  <a:buFont typeface="+mj-lt"/>
                  <a:buAutoNum type="arabicParenR"/>
                </a:pPr>
                <a:endParaRPr lang="en-US" dirty="0" smtClean="0"/>
              </a:p>
              <a:p>
                <a:pPr marL="400050">
                  <a:buFont typeface="+mj-lt"/>
                  <a:buAutoNum type="arabicParenR"/>
                </a:pPr>
                <a:endParaRPr lang="en-US" dirty="0"/>
              </a:p>
              <a:p>
                <a:pPr marL="400050">
                  <a:buFont typeface="+mj-lt"/>
                  <a:buAutoNum type="arabicParenR"/>
                </a:pPr>
                <a:endParaRPr lang="en-US" dirty="0" smtClean="0"/>
              </a:p>
              <a:p>
                <a:pPr marL="400050">
                  <a:buFont typeface="+mj-lt"/>
                  <a:buAutoNum type="arabicParenR"/>
                </a:pPr>
                <a:r>
                  <a:rPr lang="en-US" dirty="0" err="1" smtClean="0"/>
                  <a:t>Kassza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alkalmazás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Kérdezd</a:t>
                </a:r>
                <a:r>
                  <a:rPr lang="en-US" dirty="0" smtClean="0"/>
                  <a:t> meg a </a:t>
                </a:r>
                <a:r>
                  <a:rPr lang="en-US" dirty="0" err="1" smtClean="0"/>
                  <a:t>felhasználótól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mennyi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árut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szeretne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venni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olvasd</a:t>
                </a:r>
                <a:r>
                  <a:rPr lang="en-US" dirty="0" smtClean="0"/>
                  <a:t> be a </a:t>
                </a:r>
                <a:r>
                  <a:rPr lang="en-US" dirty="0" err="1" smtClean="0"/>
                  <a:t>megvett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árucikkek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árát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majd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írd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fizetendő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végösszeget</a:t>
                </a:r>
                <a:endParaRPr lang="en-US" dirty="0" smtClean="0"/>
              </a:p>
              <a:p>
                <a:pPr marL="400050">
                  <a:buFont typeface="+mj-lt"/>
                  <a:buAutoNum type="arabicParenR"/>
                </a:pPr>
                <a:r>
                  <a:rPr lang="en-US" dirty="0" err="1" smtClean="0"/>
                  <a:t>Nehezebb</a:t>
                </a:r>
                <a:r>
                  <a:rPr lang="en-US" dirty="0" smtClean="0"/>
                  <a:t>: 10 </a:t>
                </a:r>
                <a:r>
                  <a:rPr lang="en-US" dirty="0" err="1" smtClean="0"/>
                  <a:t>diák</a:t>
                </a:r>
                <a:r>
                  <a:rPr lang="en-US" dirty="0" smtClean="0"/>
                  <a:t> hamburger </a:t>
                </a:r>
                <a:r>
                  <a:rPr lang="en-US" dirty="0" err="1" smtClean="0"/>
                  <a:t>evő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versenyt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rendez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kérd</a:t>
                </a:r>
                <a:r>
                  <a:rPr lang="en-US" dirty="0" smtClean="0"/>
                  <a:t> be </a:t>
                </a:r>
                <a:r>
                  <a:rPr lang="en-US" dirty="0" err="1" smtClean="0"/>
                  <a:t>kinek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hány</a:t>
                </a:r>
                <a:r>
                  <a:rPr lang="en-US" dirty="0" smtClean="0"/>
                  <a:t> hamburger </a:t>
                </a:r>
                <a:r>
                  <a:rPr lang="en-US" dirty="0" err="1" smtClean="0"/>
                  <a:t>sikerült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megennie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és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írd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hanyadik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versenyző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nyertes</a:t>
                </a:r>
                <a:r>
                  <a:rPr lang="en-US" dirty="0" smtClean="0"/>
                  <a:t>.</a:t>
                </a:r>
              </a:p>
              <a:p>
                <a:pPr marL="800100" lvl="1">
                  <a:buFont typeface="Wingdings" panose="05000000000000000000" pitchFamily="2" charset="2"/>
                  <a:buChar char="§"/>
                </a:pPr>
                <a:r>
                  <a:rPr lang="en-US" dirty="0" err="1" smtClean="0"/>
                  <a:t>Nehezítés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kérd</a:t>
                </a:r>
                <a:r>
                  <a:rPr lang="en-US" dirty="0" smtClean="0"/>
                  <a:t> be a </a:t>
                </a:r>
                <a:r>
                  <a:rPr lang="en-US" dirty="0" err="1" smtClean="0"/>
                  <a:t>versenyzők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nevét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és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írd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végén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nyertes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versenyző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nevét</a:t>
                </a:r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489166"/>
                <a:ext cx="8596668" cy="5024845"/>
              </a:xfrm>
              <a:prstGeom prst="rect">
                <a:avLst/>
              </a:prstGeom>
              <a:blipFill>
                <a:blip r:embed="rId2"/>
                <a:stretch>
                  <a:fillRect t="-606" r="-127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40364" y="2821571"/>
            <a:ext cx="2368596" cy="1477328"/>
            <a:chOff x="635861" y="4693920"/>
            <a:chExt cx="2368596" cy="1477328"/>
          </a:xfrm>
        </p:grpSpPr>
        <p:sp>
          <p:nvSpPr>
            <p:cNvPr id="7" name="TextBox 6"/>
            <p:cNvSpPr txBox="1"/>
            <p:nvPr/>
          </p:nvSpPr>
          <p:spPr>
            <a:xfrm>
              <a:off x="1227908" y="4693920"/>
              <a:ext cx="17765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+---+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|   |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|   |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|   |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+---+</a:t>
              </a:r>
              <a:endParaRPr lang="hu-HU" dirty="0">
                <a:latin typeface="Consolas" panose="020B0609020204030204" pitchFamily="49" charset="0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>
              <a:off x="905691" y="4981303"/>
              <a:ext cx="322217" cy="83602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5861" y="52146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hu-HU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40749" y="2786745"/>
            <a:ext cx="2525613" cy="1477328"/>
            <a:chOff x="2409451" y="4693920"/>
            <a:chExt cx="2525613" cy="1477328"/>
          </a:xfrm>
        </p:grpSpPr>
        <p:sp>
          <p:nvSpPr>
            <p:cNvPr id="11" name="TextBox 10"/>
            <p:cNvSpPr txBox="1"/>
            <p:nvPr/>
          </p:nvSpPr>
          <p:spPr>
            <a:xfrm>
              <a:off x="3158515" y="4693920"/>
              <a:ext cx="17765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+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|\   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| \  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|  \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+---+</a:t>
              </a:r>
              <a:endParaRPr lang="hu-HU" dirty="0">
                <a:latin typeface="Consolas" panose="020B0609020204030204" pitchFamily="49" charset="0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2759269" y="5014572"/>
              <a:ext cx="322217" cy="83602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09451" y="52479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hu-HU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02653" y="3065412"/>
            <a:ext cx="2564128" cy="923330"/>
            <a:chOff x="4147485" y="4893996"/>
            <a:chExt cx="2564128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935064" y="4893996"/>
              <a:ext cx="17765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\    /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\  /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\/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4535818" y="4981303"/>
              <a:ext cx="322217" cy="83602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7485" y="517099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372828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en-US" dirty="0" err="1" smtClean="0"/>
              <a:t>ciklus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Addig</a:t>
            </a:r>
            <a:r>
              <a:rPr lang="en-US" dirty="0" smtClean="0"/>
              <a:t> </a:t>
            </a:r>
            <a:r>
              <a:rPr lang="en-US" dirty="0" err="1" smtClean="0"/>
              <a:t>ismétli</a:t>
            </a:r>
            <a:r>
              <a:rPr lang="en-US" dirty="0" smtClean="0"/>
              <a:t> a </a:t>
            </a:r>
            <a:r>
              <a:rPr lang="en-US" dirty="0" err="1" smtClean="0"/>
              <a:t>kapcsoszárójelek</a:t>
            </a:r>
            <a:r>
              <a:rPr lang="en-US" dirty="0" smtClean="0"/>
              <a:t> </a:t>
            </a:r>
            <a:r>
              <a:rPr lang="en-US" dirty="0" err="1" smtClean="0"/>
              <a:t>közötti</a:t>
            </a:r>
            <a:r>
              <a:rPr lang="en-US" dirty="0" smtClean="0"/>
              <a:t> </a:t>
            </a:r>
            <a:r>
              <a:rPr lang="en-US" dirty="0" err="1" smtClean="0"/>
              <a:t>kódot</a:t>
            </a:r>
            <a:r>
              <a:rPr lang="en-US" dirty="0" smtClean="0"/>
              <a:t>, </a:t>
            </a:r>
            <a:r>
              <a:rPr lang="en-US" dirty="0" err="1" smtClean="0"/>
              <a:t>amíg</a:t>
            </a:r>
            <a:r>
              <a:rPr lang="en-US" dirty="0" smtClean="0"/>
              <a:t> a </a:t>
            </a:r>
            <a:r>
              <a:rPr lang="en-US" dirty="0" err="1" smtClean="0"/>
              <a:t>kerekzárójelek</a:t>
            </a:r>
            <a:r>
              <a:rPr lang="en-US" dirty="0" smtClean="0"/>
              <a:t> </a:t>
            </a:r>
            <a:r>
              <a:rPr lang="en-US" dirty="0" err="1" smtClean="0"/>
              <a:t>közötti</a:t>
            </a:r>
            <a:r>
              <a:rPr lang="en-US" dirty="0" smtClean="0"/>
              <a:t> </a:t>
            </a:r>
            <a:r>
              <a:rPr lang="en-US" dirty="0" err="1" smtClean="0"/>
              <a:t>feltétel</a:t>
            </a:r>
            <a:r>
              <a:rPr lang="en-US" dirty="0" smtClean="0"/>
              <a:t> </a:t>
            </a:r>
            <a:r>
              <a:rPr lang="en-US" dirty="0" err="1" smtClean="0"/>
              <a:t>teljesül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csinál</a:t>
            </a:r>
            <a:r>
              <a:rPr lang="en-US" dirty="0" smtClean="0"/>
              <a:t> </a:t>
            </a:r>
            <a:r>
              <a:rPr lang="en-US" dirty="0" err="1" smtClean="0"/>
              <a:t>vajon</a:t>
            </a:r>
            <a:r>
              <a:rPr lang="en-US" dirty="0" smtClean="0"/>
              <a:t> </a:t>
            </a:r>
            <a:r>
              <a:rPr lang="en-US" dirty="0" err="1" smtClean="0"/>
              <a:t>ez</a:t>
            </a:r>
            <a:r>
              <a:rPr lang="en-US" dirty="0" smtClean="0"/>
              <a:t> a program?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51" y="2967426"/>
            <a:ext cx="5901905" cy="1361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961"/>
          <a:stretch/>
        </p:blipFill>
        <p:spPr>
          <a:xfrm>
            <a:off x="1144263" y="4911292"/>
            <a:ext cx="3716986" cy="12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 </a:t>
            </a:r>
            <a:r>
              <a:rPr lang="en-US" dirty="0" err="1" smtClean="0"/>
              <a:t>feladat</a:t>
            </a:r>
            <a:r>
              <a:rPr lang="en-US" dirty="0" smtClean="0"/>
              <a:t> I.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Hozzatok</a:t>
            </a:r>
            <a:r>
              <a:rPr lang="en-US" dirty="0" smtClean="0"/>
              <a:t> </a:t>
            </a:r>
            <a:r>
              <a:rPr lang="en-US" dirty="0" err="1" smtClean="0"/>
              <a:t>létre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projektet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kirajzoljátok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alábbi</a:t>
            </a:r>
            <a:r>
              <a:rPr lang="en-US" dirty="0" smtClean="0"/>
              <a:t> </a:t>
            </a:r>
            <a:r>
              <a:rPr lang="en-US" dirty="0" err="1" smtClean="0"/>
              <a:t>táblát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ciklus</a:t>
            </a:r>
            <a:r>
              <a:rPr lang="en-US" dirty="0" smtClean="0"/>
              <a:t> </a:t>
            </a:r>
            <a:r>
              <a:rPr lang="en-US" dirty="0" err="1" smtClean="0"/>
              <a:t>használatával</a:t>
            </a:r>
            <a:r>
              <a:rPr lang="en-US" dirty="0" smtClean="0"/>
              <a:t>: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856"/>
          <a:stretch/>
        </p:blipFill>
        <p:spPr>
          <a:xfrm>
            <a:off x="3105254" y="2806571"/>
            <a:ext cx="2689063" cy="34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25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</TotalTime>
  <Words>88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Cambria Math</vt:lpstr>
      <vt:lpstr>Consolas</vt:lpstr>
      <vt:lpstr>Trebuchet MS</vt:lpstr>
      <vt:lpstr>Wingdings</vt:lpstr>
      <vt:lpstr>Wingdings 3</vt:lpstr>
      <vt:lpstr>Facet</vt:lpstr>
      <vt:lpstr>Ciklusok II.</vt:lpstr>
      <vt:lpstr>Ismétlő feladatok</vt:lpstr>
      <vt:lpstr>While ciklus</vt:lpstr>
      <vt:lpstr>Sudoku feladat 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Ciklusok II.</dc:title>
  <dc:creator>Bodnár Anna</dc:creator>
  <cp:lastModifiedBy>Bodnár Anna</cp:lastModifiedBy>
  <cp:revision>11</cp:revision>
  <dcterms:created xsi:type="dcterms:W3CDTF">2019-10-05T11:23:45Z</dcterms:created>
  <dcterms:modified xsi:type="dcterms:W3CDTF">2019-10-05T15:57:41Z</dcterms:modified>
</cp:coreProperties>
</file>