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D7F08-8BFE-4BDF-8DC9-63443B2B71FA}" v="132" dt="2023-12-16T17:13:2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allot" userId="6d482abe1a206271" providerId="LiveId" clId="{EF7D7F08-8BFE-4BDF-8DC9-63443B2B71FA}"/>
    <pc:docChg chg="undo custSel modSld">
      <pc:chgData name="Anna Ballot" userId="6d482abe1a206271" providerId="LiveId" clId="{EF7D7F08-8BFE-4BDF-8DC9-63443B2B71FA}" dt="2023-12-16T17:13:23.541" v="802" actId="1076"/>
      <pc:docMkLst>
        <pc:docMk/>
      </pc:docMkLst>
      <pc:sldChg chg="addSp delSp modSp mod setBg">
        <pc:chgData name="Anna Ballot" userId="6d482abe1a206271" providerId="LiveId" clId="{EF7D7F08-8BFE-4BDF-8DC9-63443B2B71FA}" dt="2023-12-16T17:13:23.541" v="802" actId="1076"/>
        <pc:sldMkLst>
          <pc:docMk/>
          <pc:sldMk cId="3756773752" sldId="256"/>
        </pc:sldMkLst>
        <pc:spChg chg="mod">
          <ac:chgData name="Anna Ballot" userId="6d482abe1a206271" providerId="LiveId" clId="{EF7D7F08-8BFE-4BDF-8DC9-63443B2B71FA}" dt="2023-12-16T16:59:28.629" v="259" actId="1076"/>
          <ac:spMkLst>
            <pc:docMk/>
            <pc:sldMk cId="3756773752" sldId="256"/>
            <ac:spMk id="6" creationId="{95B7E844-DBEF-6CA3-84A5-FA2639A9ED9C}"/>
          </ac:spMkLst>
        </pc:spChg>
        <pc:spChg chg="add mod">
          <ac:chgData name="Anna Ballot" userId="6d482abe1a206271" providerId="LiveId" clId="{EF7D7F08-8BFE-4BDF-8DC9-63443B2B71FA}" dt="2023-12-16T16:55:36.420" v="142" actId="1076"/>
          <ac:spMkLst>
            <pc:docMk/>
            <pc:sldMk cId="3756773752" sldId="256"/>
            <ac:spMk id="14" creationId="{DC163145-62E1-9D14-B5E9-EAE8F6FCC067}"/>
          </ac:spMkLst>
        </pc:spChg>
        <pc:spChg chg="add mod">
          <ac:chgData name="Anna Ballot" userId="6d482abe1a206271" providerId="LiveId" clId="{EF7D7F08-8BFE-4BDF-8DC9-63443B2B71FA}" dt="2023-12-16T17:08:49.993" v="549" actId="1076"/>
          <ac:spMkLst>
            <pc:docMk/>
            <pc:sldMk cId="3756773752" sldId="256"/>
            <ac:spMk id="16" creationId="{F42BCD8C-92BA-F99E-C1D0-0F8274DF60D0}"/>
          </ac:spMkLst>
        </pc:spChg>
        <pc:spChg chg="add del">
          <ac:chgData name="Anna Ballot" userId="6d482abe1a206271" providerId="LiveId" clId="{EF7D7F08-8BFE-4BDF-8DC9-63443B2B71FA}" dt="2023-12-16T17:00:21.707" v="268" actId="478"/>
          <ac:spMkLst>
            <pc:docMk/>
            <pc:sldMk cId="3756773752" sldId="256"/>
            <ac:spMk id="20" creationId="{FD61E766-F7BF-0C0E-D2D3-6E0093F72CA0}"/>
          </ac:spMkLst>
        </pc:spChg>
        <pc:spChg chg="add mod">
          <ac:chgData name="Anna Ballot" userId="6d482abe1a206271" providerId="LiveId" clId="{EF7D7F08-8BFE-4BDF-8DC9-63443B2B71FA}" dt="2023-12-16T17:10:46.539" v="572" actId="1076"/>
          <ac:spMkLst>
            <pc:docMk/>
            <pc:sldMk cId="3756773752" sldId="256"/>
            <ac:spMk id="21" creationId="{768137E4-DD8B-1CE1-BBF1-DB0978202718}"/>
          </ac:spMkLst>
        </pc:spChg>
        <pc:spChg chg="add del">
          <ac:chgData name="Anna Ballot" userId="6d482abe1a206271" providerId="LiveId" clId="{EF7D7F08-8BFE-4BDF-8DC9-63443B2B71FA}" dt="2023-12-16T17:03:42.860" v="298" actId="22"/>
          <ac:spMkLst>
            <pc:docMk/>
            <pc:sldMk cId="3756773752" sldId="256"/>
            <ac:spMk id="23" creationId="{346DF8AC-5B77-43D0-0C9B-5DF604CEF7C8}"/>
          </ac:spMkLst>
        </pc:spChg>
        <pc:spChg chg="add mod">
          <ac:chgData name="Anna Ballot" userId="6d482abe1a206271" providerId="LiveId" clId="{EF7D7F08-8BFE-4BDF-8DC9-63443B2B71FA}" dt="2023-12-16T17:07:34.447" v="475" actId="1076"/>
          <ac:spMkLst>
            <pc:docMk/>
            <pc:sldMk cId="3756773752" sldId="256"/>
            <ac:spMk id="31" creationId="{DBE481DF-FED9-2720-0DB4-0E54E32DD2DD}"/>
          </ac:spMkLst>
        </pc:spChg>
        <pc:spChg chg="add mod">
          <ac:chgData name="Anna Ballot" userId="6d482abe1a206271" providerId="LiveId" clId="{EF7D7F08-8BFE-4BDF-8DC9-63443B2B71FA}" dt="2023-12-16T17:12:45.357" v="797" actId="14100"/>
          <ac:spMkLst>
            <pc:docMk/>
            <pc:sldMk cId="3756773752" sldId="256"/>
            <ac:spMk id="35" creationId="{1C0291EE-8328-65F4-FA74-B2DEF45B2F3E}"/>
          </ac:spMkLst>
        </pc:spChg>
        <pc:picChg chg="add mod">
          <ac:chgData name="Anna Ballot" userId="6d482abe1a206271" providerId="LiveId" clId="{EF7D7F08-8BFE-4BDF-8DC9-63443B2B71FA}" dt="2023-12-16T16:55:09.022" v="135" actId="1076"/>
          <ac:picMkLst>
            <pc:docMk/>
            <pc:sldMk cId="3756773752" sldId="256"/>
            <ac:picMk id="11" creationId="{3020D5E6-973E-AE2E-A2A3-8EB1250A4AB2}"/>
          </ac:picMkLst>
        </pc:picChg>
        <pc:picChg chg="add mod">
          <ac:chgData name="Anna Ballot" userId="6d482abe1a206271" providerId="LiveId" clId="{EF7D7F08-8BFE-4BDF-8DC9-63443B2B71FA}" dt="2023-12-16T17:08:16.752" v="482" actId="14100"/>
          <ac:picMkLst>
            <pc:docMk/>
            <pc:sldMk cId="3756773752" sldId="256"/>
            <ac:picMk id="32" creationId="{17B5159A-836E-D0A5-A6C3-7EACEB3E4F9A}"/>
          </ac:picMkLst>
        </pc:picChg>
        <pc:picChg chg="mod">
          <ac:chgData name="Anna Ballot" userId="6d482abe1a206271" providerId="LiveId" clId="{EF7D7F08-8BFE-4BDF-8DC9-63443B2B71FA}" dt="2023-12-16T16:59:20.019" v="256" actId="1076"/>
          <ac:picMkLst>
            <pc:docMk/>
            <pc:sldMk cId="3756773752" sldId="256"/>
            <ac:picMk id="1026" creationId="{2A667C4D-310C-108B-8462-F5BA1FA4528D}"/>
          </ac:picMkLst>
        </pc:picChg>
        <pc:picChg chg="mod">
          <ac:chgData name="Anna Ballot" userId="6d482abe1a206271" providerId="LiveId" clId="{EF7D7F08-8BFE-4BDF-8DC9-63443B2B71FA}" dt="2023-12-16T16:59:03.057" v="252" actId="1076"/>
          <ac:picMkLst>
            <pc:docMk/>
            <pc:sldMk cId="3756773752" sldId="256"/>
            <ac:picMk id="1028" creationId="{35C8B60A-2DFA-7524-1673-8E2E87C8D9C9}"/>
          </ac:picMkLst>
        </pc:picChg>
        <pc:picChg chg="add del mod">
          <ac:chgData name="Anna Ballot" userId="6d482abe1a206271" providerId="LiveId" clId="{EF7D7F08-8BFE-4BDF-8DC9-63443B2B71FA}" dt="2023-12-16T16:52:40.969" v="9"/>
          <ac:picMkLst>
            <pc:docMk/>
            <pc:sldMk cId="3756773752" sldId="256"/>
            <ac:picMk id="1030" creationId="{A3594A8B-6FC3-1194-769D-846A7422F992}"/>
          </ac:picMkLst>
        </pc:picChg>
        <pc:picChg chg="add mod">
          <ac:chgData name="Anna Ballot" userId="6d482abe1a206271" providerId="LiveId" clId="{EF7D7F08-8BFE-4BDF-8DC9-63443B2B71FA}" dt="2023-12-16T16:55:02.284" v="133" actId="14100"/>
          <ac:picMkLst>
            <pc:docMk/>
            <pc:sldMk cId="3756773752" sldId="256"/>
            <ac:picMk id="1032" creationId="{FC4B979B-9686-EB74-B8C2-1AADDAA6B379}"/>
          </ac:picMkLst>
        </pc:picChg>
        <pc:picChg chg="add mod">
          <ac:chgData name="Anna Ballot" userId="6d482abe1a206271" providerId="LiveId" clId="{EF7D7F08-8BFE-4BDF-8DC9-63443B2B71FA}" dt="2023-12-16T17:08:09.904" v="479" actId="1076"/>
          <ac:picMkLst>
            <pc:docMk/>
            <pc:sldMk cId="3756773752" sldId="256"/>
            <ac:picMk id="1034" creationId="{39345B2A-88E2-65E7-0765-0E56E95BA438}"/>
          </ac:picMkLst>
        </pc:picChg>
        <pc:picChg chg="add mod">
          <ac:chgData name="Anna Ballot" userId="6d482abe1a206271" providerId="LiveId" clId="{EF7D7F08-8BFE-4BDF-8DC9-63443B2B71FA}" dt="2023-12-16T17:08:07.895" v="478" actId="1076"/>
          <ac:picMkLst>
            <pc:docMk/>
            <pc:sldMk cId="3756773752" sldId="256"/>
            <ac:picMk id="1036" creationId="{3CEF47CE-12F3-4D77-BA59-B15B499D54FF}"/>
          </ac:picMkLst>
        </pc:picChg>
        <pc:picChg chg="add del">
          <ac:chgData name="Anna Ballot" userId="6d482abe1a206271" providerId="LiveId" clId="{EF7D7F08-8BFE-4BDF-8DC9-63443B2B71FA}" dt="2023-12-16T16:58:08.329" v="155" actId="478"/>
          <ac:picMkLst>
            <pc:docMk/>
            <pc:sldMk cId="3756773752" sldId="256"/>
            <ac:picMk id="1038" creationId="{45EEE409-E18C-E622-2AEB-7A0C4CE8983D}"/>
          </ac:picMkLst>
        </pc:picChg>
        <pc:picChg chg="add mod">
          <ac:chgData name="Anna Ballot" userId="6d482abe1a206271" providerId="LiveId" clId="{EF7D7F08-8BFE-4BDF-8DC9-63443B2B71FA}" dt="2023-12-16T17:08:11.800" v="480" actId="1076"/>
          <ac:picMkLst>
            <pc:docMk/>
            <pc:sldMk cId="3756773752" sldId="256"/>
            <ac:picMk id="1040" creationId="{764E03CE-E869-8438-D1CE-04A6353E14E4}"/>
          </ac:picMkLst>
        </pc:picChg>
        <pc:picChg chg="add mod">
          <ac:chgData name="Anna Ballot" userId="6d482abe1a206271" providerId="LiveId" clId="{EF7D7F08-8BFE-4BDF-8DC9-63443B2B71FA}" dt="2023-12-16T17:10:51.502" v="573" actId="1076"/>
          <ac:picMkLst>
            <pc:docMk/>
            <pc:sldMk cId="3756773752" sldId="256"/>
            <ac:picMk id="1042" creationId="{F4FCA061-BAB7-1855-1071-21EEB8681A0F}"/>
          </ac:picMkLst>
        </pc:picChg>
        <pc:picChg chg="add del mod">
          <ac:chgData name="Anna Ballot" userId="6d482abe1a206271" providerId="LiveId" clId="{EF7D7F08-8BFE-4BDF-8DC9-63443B2B71FA}" dt="2023-12-16T17:02:01.291" v="280"/>
          <ac:picMkLst>
            <pc:docMk/>
            <pc:sldMk cId="3756773752" sldId="256"/>
            <ac:picMk id="1044" creationId="{26C10642-4E41-1F61-1E20-785BC5ABFB7C}"/>
          </ac:picMkLst>
        </pc:picChg>
        <pc:picChg chg="add mod">
          <ac:chgData name="Anna Ballot" userId="6d482abe1a206271" providerId="LiveId" clId="{EF7D7F08-8BFE-4BDF-8DC9-63443B2B71FA}" dt="2023-12-16T17:10:51.502" v="573" actId="1076"/>
          <ac:picMkLst>
            <pc:docMk/>
            <pc:sldMk cId="3756773752" sldId="256"/>
            <ac:picMk id="1046" creationId="{96BFC004-B489-1B2C-5890-991E9198BF2B}"/>
          </ac:picMkLst>
        </pc:picChg>
        <pc:picChg chg="add mod">
          <ac:chgData name="Anna Ballot" userId="6d482abe1a206271" providerId="LiveId" clId="{EF7D7F08-8BFE-4BDF-8DC9-63443B2B71FA}" dt="2023-12-16T17:10:51.502" v="573" actId="1076"/>
          <ac:picMkLst>
            <pc:docMk/>
            <pc:sldMk cId="3756773752" sldId="256"/>
            <ac:picMk id="1048" creationId="{68B51897-E39F-8E39-0070-56E3DC4D2E81}"/>
          </ac:picMkLst>
        </pc:picChg>
        <pc:picChg chg="add del">
          <ac:chgData name="Anna Ballot" userId="6d482abe1a206271" providerId="LiveId" clId="{EF7D7F08-8BFE-4BDF-8DC9-63443B2B71FA}" dt="2023-12-16T17:04:10.695" v="302" actId="478"/>
          <ac:picMkLst>
            <pc:docMk/>
            <pc:sldMk cId="3756773752" sldId="256"/>
            <ac:picMk id="1050" creationId="{F9F07F64-8E7B-A491-0556-43EAE03ACE9A}"/>
          </ac:picMkLst>
        </pc:picChg>
        <pc:picChg chg="add mod">
          <ac:chgData name="Anna Ballot" userId="6d482abe1a206271" providerId="LiveId" clId="{EF7D7F08-8BFE-4BDF-8DC9-63443B2B71FA}" dt="2023-12-16T17:05:08.442" v="313" actId="1076"/>
          <ac:picMkLst>
            <pc:docMk/>
            <pc:sldMk cId="3756773752" sldId="256"/>
            <ac:picMk id="1052" creationId="{7F8C0A22-263D-0F1C-EA0C-31B0D606164C}"/>
          </ac:picMkLst>
        </pc:picChg>
        <pc:picChg chg="add mod">
          <ac:chgData name="Anna Ballot" userId="6d482abe1a206271" providerId="LiveId" clId="{EF7D7F08-8BFE-4BDF-8DC9-63443B2B71FA}" dt="2023-12-16T17:05:15.023" v="315" actId="1076"/>
          <ac:picMkLst>
            <pc:docMk/>
            <pc:sldMk cId="3756773752" sldId="256"/>
            <ac:picMk id="1054" creationId="{82DDDB21-A288-5A12-D631-16F92BC97724}"/>
          </ac:picMkLst>
        </pc:picChg>
        <pc:picChg chg="add mod">
          <ac:chgData name="Anna Ballot" userId="6d482abe1a206271" providerId="LiveId" clId="{EF7D7F08-8BFE-4BDF-8DC9-63443B2B71FA}" dt="2023-12-16T17:10:51.502" v="573" actId="1076"/>
          <ac:picMkLst>
            <pc:docMk/>
            <pc:sldMk cId="3756773752" sldId="256"/>
            <ac:picMk id="1056" creationId="{4FA99C3F-FD48-B259-C43C-F174E91022AF}"/>
          </ac:picMkLst>
        </pc:picChg>
        <pc:picChg chg="add mod">
          <ac:chgData name="Anna Ballot" userId="6d482abe1a206271" providerId="LiveId" clId="{EF7D7F08-8BFE-4BDF-8DC9-63443B2B71FA}" dt="2023-12-16T17:12:33.031" v="793" actId="1076"/>
          <ac:picMkLst>
            <pc:docMk/>
            <pc:sldMk cId="3756773752" sldId="256"/>
            <ac:picMk id="1058" creationId="{18781CF6-1E9A-92BB-4299-2EE40FAC6E25}"/>
          </ac:picMkLst>
        </pc:picChg>
        <pc:picChg chg="add mod">
          <ac:chgData name="Anna Ballot" userId="6d482abe1a206271" providerId="LiveId" clId="{EF7D7F08-8BFE-4BDF-8DC9-63443B2B71FA}" dt="2023-12-16T17:12:33.031" v="793" actId="1076"/>
          <ac:picMkLst>
            <pc:docMk/>
            <pc:sldMk cId="3756773752" sldId="256"/>
            <ac:picMk id="1060" creationId="{4843CA03-8E87-B201-5B0F-DF214126E1BD}"/>
          </ac:picMkLst>
        </pc:picChg>
        <pc:picChg chg="add mod">
          <ac:chgData name="Anna Ballot" userId="6d482abe1a206271" providerId="LiveId" clId="{EF7D7F08-8BFE-4BDF-8DC9-63443B2B71FA}" dt="2023-12-16T17:12:33.031" v="793" actId="1076"/>
          <ac:picMkLst>
            <pc:docMk/>
            <pc:sldMk cId="3756773752" sldId="256"/>
            <ac:picMk id="1062" creationId="{EDDB8E7A-B0CB-513D-6E40-23B29E935508}"/>
          </ac:picMkLst>
        </pc:picChg>
        <pc:picChg chg="add mod">
          <ac:chgData name="Anna Ballot" userId="6d482abe1a206271" providerId="LiveId" clId="{EF7D7F08-8BFE-4BDF-8DC9-63443B2B71FA}" dt="2023-12-16T17:13:23.541" v="802" actId="1076"/>
          <ac:picMkLst>
            <pc:docMk/>
            <pc:sldMk cId="3756773752" sldId="256"/>
            <ac:picMk id="1064" creationId="{BDF375C7-3A6B-4EDE-E7A3-ABD54C16D437}"/>
          </ac:picMkLst>
        </pc:picChg>
        <pc:cxnChg chg="mod">
          <ac:chgData name="Anna Ballot" userId="6d482abe1a206271" providerId="LiveId" clId="{EF7D7F08-8BFE-4BDF-8DC9-63443B2B71FA}" dt="2023-12-16T16:59:26.025" v="258" actId="14100"/>
          <ac:cxnSpMkLst>
            <pc:docMk/>
            <pc:sldMk cId="3756773752" sldId="256"/>
            <ac:cxnSpMk id="5" creationId="{EBBF741F-B780-758F-78A3-B9E901B929B4}"/>
          </ac:cxnSpMkLst>
        </pc:cxnChg>
        <pc:cxnChg chg="add mod">
          <ac:chgData name="Anna Ballot" userId="6d482abe1a206271" providerId="LiveId" clId="{EF7D7F08-8BFE-4BDF-8DC9-63443B2B71FA}" dt="2023-12-16T16:59:01.263" v="251" actId="14100"/>
          <ac:cxnSpMkLst>
            <pc:docMk/>
            <pc:sldMk cId="3756773752" sldId="256"/>
            <ac:cxnSpMk id="13" creationId="{8F7B312E-EA82-C378-333F-8AA8346012F2}"/>
          </ac:cxnSpMkLst>
        </pc:cxnChg>
        <pc:cxnChg chg="add mod">
          <ac:chgData name="Anna Ballot" userId="6d482abe1a206271" providerId="LiveId" clId="{EF7D7F08-8BFE-4BDF-8DC9-63443B2B71FA}" dt="2023-12-16T17:05:01.886" v="310" actId="14100"/>
          <ac:cxnSpMkLst>
            <pc:docMk/>
            <pc:sldMk cId="3756773752" sldId="256"/>
            <ac:cxnSpMk id="25" creationId="{9D598617-2D2E-D8D5-AFF3-E1CA627838AF}"/>
          </ac:cxnSpMkLst>
        </pc:cxnChg>
        <pc:cxnChg chg="add mod">
          <ac:chgData name="Anna Ballot" userId="6d482abe1a206271" providerId="LiveId" clId="{EF7D7F08-8BFE-4BDF-8DC9-63443B2B71FA}" dt="2023-12-16T17:05:33.425" v="318" actId="14100"/>
          <ac:cxnSpMkLst>
            <pc:docMk/>
            <pc:sldMk cId="3756773752" sldId="256"/>
            <ac:cxnSpMk id="29" creationId="{D1E7181F-0321-C8A4-2556-F69BE03CDBA3}"/>
          </ac:cxnSpMkLst>
        </pc:cxnChg>
        <pc:cxnChg chg="add mod">
          <ac:chgData name="Anna Ballot" userId="6d482abe1a206271" providerId="LiveId" clId="{EF7D7F08-8BFE-4BDF-8DC9-63443B2B71FA}" dt="2023-12-16T17:12:37.311" v="794" actId="14100"/>
          <ac:cxnSpMkLst>
            <pc:docMk/>
            <pc:sldMk cId="3756773752" sldId="256"/>
            <ac:cxnSpMk id="34" creationId="{BFA3ADC1-5DB6-252B-509A-DCB0115862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7260-BB95-AF05-7A93-C7607403E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BAB55-1F9C-3EBF-AE30-A0BE302D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3F4D-8364-AC09-2384-287119C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CB82-FBAA-02C7-C2E1-F498D1EE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D576-FA43-0B2B-1CA0-BCE1E655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238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6665-8D0F-020B-25D0-20C764C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11366-EC5C-0795-19EB-E75477CC3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0721-78DB-CE9A-30EF-F479699F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6170-AAE1-AAB9-258A-C45B3638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6248-E64A-77EE-BD42-30B6179E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112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8985B-2F34-5421-EB1A-C1EC33D81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58FC9-67B2-B92F-1389-2631C37E6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5E5E-165A-8047-1975-2E4F0FF5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CCF3-4284-D3E4-9453-7D23AD15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72CF-2A60-0966-875A-F8A3460A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86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41DC-9BAB-B624-CA03-DC5FE1DD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5060-E5C5-C82A-B0A8-FF1D8C25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E1C0A-6A4E-73A5-D177-C63A2BFD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6978-3E63-134E-9347-C41362CB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6E22-CF5C-3CF3-BDE2-22896B41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3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E6D1-5B8B-FD16-A789-C127CF29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04AAB-C310-BAB6-FDD0-984DFDFE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57B9-50CF-3FA2-A844-232151D5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BE97-BF91-B831-E687-B5C40134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C839-0AB8-E87E-B120-F4468C60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47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DC98-A0E4-8F7C-52A2-500AA3BC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A44D-2BEB-A4EE-574A-B10A3F04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6F86-BBB4-BD8D-1A0B-9618ABD4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D6F25-B750-E597-27D6-1C888A1A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6365-937A-63BB-DA98-33B0093F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3DDBE-AD3E-1B09-BBC9-A4D26A4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70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C669-4A79-5893-406D-9CDCE15E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943D-F290-5A95-A40C-7D5535A2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DEE74-E7FA-4548-E562-E2E27EE9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7312F-C7FC-81EB-6EB6-E81677282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535A-F980-678E-1993-5F130588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55106-98B1-D786-3F51-7FE4D09E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1F2A7-9632-0753-6D6F-9ADCA765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2C161-B224-D109-B639-89A9EB11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44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B528-B468-C966-5735-D3E11B9F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20874-137C-F8BE-0152-D68AE1F4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056AB-6B9C-4FD9-2206-CA38B381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F772B-2D6E-BB07-6AA9-C48989B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419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6A3BF-31D1-A1F2-60B6-53837020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74E93-5E74-84BB-8E5B-CC88A987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3002F-4AB8-8DD0-5DE9-C280A6A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505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7A99-E3BC-9F2E-057B-F42E6AB6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0288-342D-9884-CE5F-AA92EA8FB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C06B3-C64C-47CA-08E6-35586DD4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445C8-D3E0-362F-5305-B040899B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2A97-9282-1E84-135E-353EB1E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5ABD0-ADB5-0A5B-7AD2-16646384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884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440-6CBF-BFED-86DA-C1814F5D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3F5C2-D0E5-29E0-D318-27E08849C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E827F-B628-E0F9-F17B-720584C18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EC57-3AC9-C066-6CE3-CB053F7A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0E1B4-BDB5-BFFD-0F69-62955B60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1C100-422E-EF49-8F16-91A96173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36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96749-7761-1B17-F819-67466586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7562-67E2-115A-906E-60953386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84BA-8A5A-B5A1-2ACE-F07591032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797AB-1490-4396-B6C0-308078DD1F3C}" type="datetimeFigureOut">
              <a:rPr lang="en-IE" smtClean="0"/>
              <a:t>16/12/2023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B0CF-A7F5-51AF-77AE-F042275E1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5467-763E-C957-1764-DFD4325F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ABF1-8F2E-4626-BD00-1F2EFB38C2E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480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MKR IoT Carrier">
            <a:extLst>
              <a:ext uri="{FF2B5EF4-FFF2-40B4-BE49-F238E27FC236}">
                <a16:creationId xmlns:a16="http://schemas.microsoft.com/office/drawing/2014/main" id="{2A667C4D-310C-108B-8462-F5BA1FA45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2" y="1453299"/>
            <a:ext cx="2768422" cy="18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uter - Free technology icons">
            <a:extLst>
              <a:ext uri="{FF2B5EF4-FFF2-40B4-BE49-F238E27FC236}">
                <a16:creationId xmlns:a16="http://schemas.microsoft.com/office/drawing/2014/main" id="{35C8B60A-2DFA-7524-1673-8E2E87C8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27" y="1652084"/>
            <a:ext cx="1120337" cy="1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BF741F-B780-758F-78A3-B9E901B929B4}"/>
              </a:ext>
            </a:extLst>
          </p:cNvPr>
          <p:cNvCxnSpPr>
            <a:cxnSpLocks/>
          </p:cNvCxnSpPr>
          <p:nvPr/>
        </p:nvCxnSpPr>
        <p:spPr>
          <a:xfrm>
            <a:off x="3214596" y="2360976"/>
            <a:ext cx="1385851" cy="157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B7E844-DBEF-6CA3-84A5-FA2639A9ED9C}"/>
              </a:ext>
            </a:extLst>
          </p:cNvPr>
          <p:cNvSpPr txBox="1"/>
          <p:nvPr/>
        </p:nvSpPr>
        <p:spPr>
          <a:xfrm>
            <a:off x="3615693" y="2478244"/>
            <a:ext cx="67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Wifi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DBEE6-5628-A356-6082-9D01B1A44D1A}"/>
              </a:ext>
            </a:extLst>
          </p:cNvPr>
          <p:cNvSpPr txBox="1"/>
          <p:nvPr/>
        </p:nvSpPr>
        <p:spPr>
          <a:xfrm>
            <a:off x="389613" y="346102"/>
            <a:ext cx="11346512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44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Remote Work Clerk</a:t>
            </a:r>
          </a:p>
        </p:txBody>
      </p:sp>
      <p:pic>
        <p:nvPicPr>
          <p:cNvPr id="1032" name="Picture 8" descr="Code, development, logo, mysql icon - Free download">
            <a:extLst>
              <a:ext uri="{FF2B5EF4-FFF2-40B4-BE49-F238E27FC236}">
                <a16:creationId xmlns:a16="http://schemas.microsoft.com/office/drawing/2014/main" id="{FC4B979B-9686-EB74-B8C2-1AADDAA6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637" y="1079950"/>
            <a:ext cx="1281026" cy="12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20D5E6-973E-AE2E-A2A3-8EB1250A4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877" y="1303380"/>
            <a:ext cx="1440819" cy="144081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7B312E-EA82-C378-333F-8AA8346012F2}"/>
              </a:ext>
            </a:extLst>
          </p:cNvPr>
          <p:cNvCxnSpPr>
            <a:cxnSpLocks/>
          </p:cNvCxnSpPr>
          <p:nvPr/>
        </p:nvCxnSpPr>
        <p:spPr>
          <a:xfrm>
            <a:off x="6062869" y="2212253"/>
            <a:ext cx="114019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163145-62E1-9D14-B5E9-EAE8F6FCC067}"/>
              </a:ext>
            </a:extLst>
          </p:cNvPr>
          <p:cNvSpPr txBox="1"/>
          <p:nvPr/>
        </p:nvSpPr>
        <p:spPr>
          <a:xfrm>
            <a:off x="7275444" y="1437846"/>
            <a:ext cx="1891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PHP Scripts running on local server are executed to read and write data to MySQL from Arduino sensors</a:t>
            </a:r>
          </a:p>
        </p:txBody>
      </p:sp>
      <p:pic>
        <p:nvPicPr>
          <p:cNvPr id="1034" name="Picture 10" descr="Temperature Sensor Icons - Free SVG &amp; PNG Temperature Sensor ...">
            <a:extLst>
              <a:ext uri="{FF2B5EF4-FFF2-40B4-BE49-F238E27FC236}">
                <a16:creationId xmlns:a16="http://schemas.microsoft.com/office/drawing/2014/main" id="{39345B2A-88E2-65E7-0765-0E56E95BA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43" y="4511537"/>
            <a:ext cx="710545" cy="7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sture Control Icons - Free SVG &amp; PNG Gesture Control ...">
            <a:extLst>
              <a:ext uri="{FF2B5EF4-FFF2-40B4-BE49-F238E27FC236}">
                <a16:creationId xmlns:a16="http://schemas.microsoft.com/office/drawing/2014/main" id="{3CEF47CE-12F3-4D77-BA59-B15B499D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7" y="4537429"/>
            <a:ext cx="710545" cy="7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und Sensor Icons - Free SVG &amp; PNG Sound Sensor Images ...">
            <a:extLst>
              <a:ext uri="{FF2B5EF4-FFF2-40B4-BE49-F238E27FC236}">
                <a16:creationId xmlns:a16="http://schemas.microsoft.com/office/drawing/2014/main" id="{764E03CE-E869-8438-D1CE-04A6353E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41" y="4472533"/>
            <a:ext cx="769442" cy="7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2BCD8C-92BA-F99E-C1D0-0F8274DF60D0}"/>
              </a:ext>
            </a:extLst>
          </p:cNvPr>
          <p:cNvSpPr txBox="1"/>
          <p:nvPr/>
        </p:nvSpPr>
        <p:spPr>
          <a:xfrm>
            <a:off x="211592" y="3443794"/>
            <a:ext cx="3003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Arduino uses inbuilt Gesture Sensor, Temperature Sensor and External Sound Sensor, and uses LED lights to show whether monitoring is on or not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68137E4-DD8B-1CE1-BBF1-DB0978202718}"/>
              </a:ext>
            </a:extLst>
          </p:cNvPr>
          <p:cNvSpPr/>
          <p:nvPr/>
        </p:nvSpPr>
        <p:spPr>
          <a:xfrm>
            <a:off x="4204775" y="3149334"/>
            <a:ext cx="2882893" cy="178843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42" name="Picture 18" descr="Blog Search Result:">
            <a:extLst>
              <a:ext uri="{FF2B5EF4-FFF2-40B4-BE49-F238E27FC236}">
                <a16:creationId xmlns:a16="http://schemas.microsoft.com/office/drawing/2014/main" id="{F4FCA061-BAB7-1855-1071-21EEB868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50" y="3545189"/>
            <a:ext cx="830937" cy="51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mazon.com: Voice Monkey - Smart Home + Routine Triggers + ...">
            <a:extLst>
              <a:ext uri="{FF2B5EF4-FFF2-40B4-BE49-F238E27FC236}">
                <a16:creationId xmlns:a16="http://schemas.microsoft.com/office/drawing/2014/main" id="{96BFC004-B489-1B2C-5890-991E9198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727" y="4147694"/>
            <a:ext cx="608682" cy="60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QTT protocol general overview; MQTT brokers and MQTT clients">
            <a:extLst>
              <a:ext uri="{FF2B5EF4-FFF2-40B4-BE49-F238E27FC236}">
                <a16:creationId xmlns:a16="http://schemas.microsoft.com/office/drawing/2014/main" id="{68B51897-E39F-8E39-0070-56E3DC4D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44" y="3443794"/>
            <a:ext cx="613135" cy="61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Echo Dot Icons - Free SVG &amp; PNG Amazon Echo Dot ...">
            <a:extLst>
              <a:ext uri="{FF2B5EF4-FFF2-40B4-BE49-F238E27FC236}">
                <a16:creationId xmlns:a16="http://schemas.microsoft.com/office/drawing/2014/main" id="{7F8C0A22-263D-0F1C-EA0C-31B0D606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77" y="4159052"/>
            <a:ext cx="1074010" cy="107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2DDDB21-A288-5A12-D631-16F92BC9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41" y="3516688"/>
            <a:ext cx="649781" cy="6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598617-2D2E-D8D5-AFF3-E1CA627838AF}"/>
              </a:ext>
            </a:extLst>
          </p:cNvPr>
          <p:cNvCxnSpPr>
            <a:cxnSpLocks/>
          </p:cNvCxnSpPr>
          <p:nvPr/>
        </p:nvCxnSpPr>
        <p:spPr>
          <a:xfrm>
            <a:off x="3158886" y="3300118"/>
            <a:ext cx="1132668" cy="4898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7181F-0321-C8A4-2556-F69BE03CDBA3}"/>
              </a:ext>
            </a:extLst>
          </p:cNvPr>
          <p:cNvCxnSpPr>
            <a:cxnSpLocks/>
          </p:cNvCxnSpPr>
          <p:nvPr/>
        </p:nvCxnSpPr>
        <p:spPr>
          <a:xfrm>
            <a:off x="7043838" y="4347758"/>
            <a:ext cx="99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E481DF-FED9-2720-0DB4-0E54E32DD2DD}"/>
              </a:ext>
            </a:extLst>
          </p:cNvPr>
          <p:cNvSpPr txBox="1"/>
          <p:nvPr/>
        </p:nvSpPr>
        <p:spPr>
          <a:xfrm>
            <a:off x="9491228" y="3429000"/>
            <a:ext cx="2356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When the sound monitoring is on, and a sound is triggered, Alexa will notify the user in the kitchen via </a:t>
            </a:r>
            <a:r>
              <a:rPr lang="en-IE" dirty="0" err="1"/>
              <a:t>ThingSpeak</a:t>
            </a:r>
            <a:r>
              <a:rPr lang="en-IE" dirty="0"/>
              <a:t>, IFTTT, and </a:t>
            </a:r>
            <a:r>
              <a:rPr lang="en-IE" dirty="0" err="1"/>
              <a:t>VoiceMonkey</a:t>
            </a:r>
            <a:endParaRPr lang="en-IE" dirty="0"/>
          </a:p>
        </p:txBody>
      </p:sp>
      <p:pic>
        <p:nvPicPr>
          <p:cNvPr id="1056" name="Picture 32" descr="IFTTT v1&quot; Icon - Download for free – Iconduck">
            <a:extLst>
              <a:ext uri="{FF2B5EF4-FFF2-40B4-BE49-F238E27FC236}">
                <a16:creationId xmlns:a16="http://schemas.microsoft.com/office/drawing/2014/main" id="{4FA99C3F-FD48-B259-C43C-F174E910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65" y="4191247"/>
            <a:ext cx="522665" cy="52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B5159A-836E-D0A5-A6C3-7EACEB3E4F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82927" y="4410706"/>
            <a:ext cx="863936" cy="863936"/>
          </a:xfrm>
          <a:prstGeom prst="rect">
            <a:avLst/>
          </a:prstGeom>
        </p:spPr>
      </p:pic>
      <p:pic>
        <p:nvPicPr>
          <p:cNvPr id="1058" name="Picture 34" descr="Blynk IoT – Apps on Google Play">
            <a:extLst>
              <a:ext uri="{FF2B5EF4-FFF2-40B4-BE49-F238E27FC236}">
                <a16:creationId xmlns:a16="http://schemas.microsoft.com/office/drawing/2014/main" id="{18781CF6-1E9A-92BB-4299-2EE40FAC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01" y="5816370"/>
            <a:ext cx="800918" cy="8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E-mail, mail icon - Download on Iconfinder on Iconfinder">
            <a:extLst>
              <a:ext uri="{FF2B5EF4-FFF2-40B4-BE49-F238E27FC236}">
                <a16:creationId xmlns:a16="http://schemas.microsoft.com/office/drawing/2014/main" id="{4843CA03-8E87-B201-5B0F-DF214126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90" y="5816370"/>
            <a:ext cx="800918" cy="8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ush notification - Free electronics icons">
            <a:extLst>
              <a:ext uri="{FF2B5EF4-FFF2-40B4-BE49-F238E27FC236}">
                <a16:creationId xmlns:a16="http://schemas.microsoft.com/office/drawing/2014/main" id="{EDDB8E7A-B0CB-513D-6E40-23B29E93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69" y="5791974"/>
            <a:ext cx="800918" cy="8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A3ADC1-5DB6-252B-509A-DCB01158629A}"/>
              </a:ext>
            </a:extLst>
          </p:cNvPr>
          <p:cNvCxnSpPr>
            <a:cxnSpLocks/>
          </p:cNvCxnSpPr>
          <p:nvPr/>
        </p:nvCxnSpPr>
        <p:spPr>
          <a:xfrm>
            <a:off x="3014895" y="3545047"/>
            <a:ext cx="2907988" cy="23298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0291EE-8328-65F4-FA74-B2DEF45B2F3E}"/>
              </a:ext>
            </a:extLst>
          </p:cNvPr>
          <p:cNvSpPr txBox="1"/>
          <p:nvPr/>
        </p:nvSpPr>
        <p:spPr>
          <a:xfrm>
            <a:off x="3023407" y="5710393"/>
            <a:ext cx="33314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Uses Blynk to turn on and off sound monitoring (alternative to gesture monitor) as well as monitoring the temperature and sending email and push notification when temperature goes too high</a:t>
            </a:r>
          </a:p>
        </p:txBody>
      </p:sp>
      <p:pic>
        <p:nvPicPr>
          <p:cNvPr id="1064" name="Picture 40">
            <a:extLst>
              <a:ext uri="{FF2B5EF4-FFF2-40B4-BE49-F238E27FC236}">
                <a16:creationId xmlns:a16="http://schemas.microsoft.com/office/drawing/2014/main" id="{BDF375C7-3A6B-4EDE-E7A3-ABD54C16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26" y="1199096"/>
            <a:ext cx="1084588" cy="73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77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Ballot</dc:creator>
  <cp:lastModifiedBy>Anna Ballot</cp:lastModifiedBy>
  <cp:revision>1</cp:revision>
  <dcterms:created xsi:type="dcterms:W3CDTF">2023-12-16T16:38:29Z</dcterms:created>
  <dcterms:modified xsi:type="dcterms:W3CDTF">2023-12-16T17:13:30Z</dcterms:modified>
</cp:coreProperties>
</file>