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57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wapi.co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anna-bate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344-5CAF-4540-8A2B-ED3780B95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 Helpers and View Components in C#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6DD1B-142A-49FB-8759-8FA5535BD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Anna Bateman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615A-1B75-4D30-BBA5-E92D9661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2973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F03D-8A2B-468A-888F-39960C714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1491"/>
            <a:ext cx="9905999" cy="4599710"/>
          </a:xfrm>
        </p:spPr>
        <p:txBody>
          <a:bodyPr/>
          <a:lstStyle/>
          <a:p>
            <a:r>
              <a:rPr lang="en-US" dirty="0"/>
              <a:t>Definition/Setup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Creating an External Class Library for the View Component</a:t>
            </a:r>
          </a:p>
          <a:p>
            <a:r>
              <a:rPr lang="en-US" dirty="0"/>
              <a:t>Create an ASP.NET Core Web Application to consume the external View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0FC5-A240-45FA-AB29-99095D1A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4330"/>
          </a:xfrm>
        </p:spPr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C57F-C667-4C08-93F5-20D32EB7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1571"/>
            <a:ext cx="9905999" cy="4549630"/>
          </a:xfrm>
        </p:spPr>
        <p:txBody>
          <a:bodyPr>
            <a:normAutofit/>
          </a:bodyPr>
          <a:lstStyle/>
          <a:p>
            <a:r>
              <a:rPr lang="en-US" dirty="0" err="1"/>
              <a:t>CamelCaseToWords</a:t>
            </a:r>
            <a:endParaRPr lang="en-US" dirty="0"/>
          </a:p>
          <a:p>
            <a:pPr lvl="1"/>
            <a:r>
              <a:rPr lang="en-US" dirty="0"/>
              <a:t>Extension method for converting a Camel (Pascal) Case string to separated words (</a:t>
            </a:r>
            <a:r>
              <a:rPr lang="en-US" dirty="0" err="1"/>
              <a:t>ie</a:t>
            </a:r>
            <a:r>
              <a:rPr lang="en-US" dirty="0"/>
              <a:t>: FirstName to First Name)</a:t>
            </a:r>
          </a:p>
          <a:p>
            <a:r>
              <a:rPr lang="en-US" dirty="0" err="1"/>
              <a:t>DataProvider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C# connection to online </a:t>
            </a:r>
            <a:r>
              <a:rPr lang="en-US" dirty="0" err="1"/>
              <a:t>api</a:t>
            </a:r>
            <a:r>
              <a:rPr lang="en-US" dirty="0"/>
              <a:t> of Star Wars data (</a:t>
            </a:r>
            <a:r>
              <a:rPr lang="en-US" dirty="0">
                <a:hlinkClick r:id="rId2"/>
              </a:rPr>
              <a:t>http://swapi.co/api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Implemented Film and Person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2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7A1-7E66-4D8E-94E8-59D06CB3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7552"/>
          </a:xfrm>
        </p:spPr>
        <p:txBody>
          <a:bodyPr>
            <a:normAutofit fontScale="90000"/>
          </a:bodyPr>
          <a:lstStyle/>
          <a:p>
            <a:r>
              <a:rPr lang="en-US" dirty="0"/>
              <a:t>Tag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E217-4BEB-403F-9F03-B8214BD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8348"/>
            <a:ext cx="9905999" cy="5159229"/>
          </a:xfrm>
        </p:spPr>
        <p:txBody>
          <a:bodyPr>
            <a:normAutofit/>
          </a:bodyPr>
          <a:lstStyle/>
          <a:p>
            <a:r>
              <a:rPr lang="en-US" dirty="0"/>
              <a:t>Enable server-side code manipulation of HTML views</a:t>
            </a:r>
          </a:p>
          <a:p>
            <a:r>
              <a:rPr lang="en-US" dirty="0"/>
              <a:t>HTML-like syntax, making Razor pages easier to read and work with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dirty="0"/>
              <a:t>Replace HTML Helpers</a:t>
            </a:r>
          </a:p>
          <a:p>
            <a:endParaRPr lang="en-US" dirty="0"/>
          </a:p>
          <a:p>
            <a:r>
              <a:rPr lang="en-US" dirty="0"/>
              <a:t>Built-in Tag Helpers can add to HTML tags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create custom Tag Helpers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D855-0EA7-448D-9454-8BB236EE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46" y="4159914"/>
            <a:ext cx="7421130" cy="34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F9997-8F14-4347-90C7-8F3D6E23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46" y="3034867"/>
            <a:ext cx="7911855" cy="39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D17F-EEBD-43E0-ACE0-BE1B0981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46" y="5375970"/>
            <a:ext cx="3939420" cy="3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079D-C4F1-46F7-87BF-7DC4F446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864"/>
          </a:xfrm>
        </p:spPr>
        <p:txBody>
          <a:bodyPr/>
          <a:lstStyle/>
          <a:p>
            <a:r>
              <a:rPr lang="en-US" dirty="0"/>
              <a:t>Create a Tag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67A2-EF97-4384-B5BF-A2B7B5D8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382"/>
            <a:ext cx="10326338" cy="4974100"/>
          </a:xfrm>
        </p:spPr>
        <p:txBody>
          <a:bodyPr>
            <a:normAutofit/>
          </a:bodyPr>
          <a:lstStyle/>
          <a:p>
            <a:r>
              <a:rPr lang="en-US" dirty="0"/>
              <a:t>Create a class that inherits from </a:t>
            </a:r>
            <a:r>
              <a:rPr lang="en-US" dirty="0" err="1"/>
              <a:t>TagHelper</a:t>
            </a:r>
            <a:r>
              <a:rPr lang="en-US" dirty="0"/>
              <a:t> class – naming convention is to use </a:t>
            </a:r>
            <a:r>
              <a:rPr lang="en-US" dirty="0" err="1"/>
              <a:t>TagHelper</a:t>
            </a:r>
            <a:r>
              <a:rPr lang="en-US" dirty="0"/>
              <a:t> suffix</a:t>
            </a:r>
          </a:p>
          <a:p>
            <a:r>
              <a:rPr lang="en-US" dirty="0"/>
              <a:t>Override Process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SetAttribute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SetContent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SetHtmlContent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TagBuilder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Utilities for creating the tag content in code</a:t>
            </a:r>
            <a:endParaRPr lang="en-US" dirty="0"/>
          </a:p>
          <a:p>
            <a:r>
              <a:rPr lang="en-US" dirty="0"/>
              <a:t>Place @</a:t>
            </a:r>
            <a:r>
              <a:rPr lang="en-US" dirty="0" err="1"/>
              <a:t>addTagHelper</a:t>
            </a:r>
            <a:r>
              <a:rPr lang="en-US" dirty="0"/>
              <a:t> directive to _</a:t>
            </a:r>
            <a:r>
              <a:rPr lang="en-US" dirty="0" err="1"/>
              <a:t>ViewImports.cshtml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Can use specific or wildcard syntax</a:t>
            </a:r>
          </a:p>
          <a:p>
            <a:pPr lvl="1"/>
            <a:endParaRPr lang="en-US" sz="1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endParaRPr lang="en-US" sz="1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the tag helper in your view</a:t>
            </a:r>
          </a:p>
          <a:p>
            <a:pPr marL="0" indent="0">
              <a:buNone/>
            </a:pPr>
            <a:endParaRPr lang="en-US" sz="2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811E5-A774-492D-8E31-657FC365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16" y="5009739"/>
            <a:ext cx="4859204" cy="347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DF9F9-0A3F-4CF1-B6F6-1F846C06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716" y="4616832"/>
            <a:ext cx="10308454" cy="34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C5D53-014C-4B10-8FA8-967B5ECB3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716" y="5938218"/>
            <a:ext cx="5401510" cy="3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AC8B-51C0-4417-B75C-831C0EB0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573"/>
          </a:xfrm>
        </p:spPr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FD30-E3C9-442F-97D3-20641D22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3091"/>
            <a:ext cx="9905999" cy="449811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ViewComponent</a:t>
            </a:r>
            <a:r>
              <a:rPr lang="en-US" dirty="0"/>
              <a:t> is a feature that will return a portion of a view</a:t>
            </a:r>
          </a:p>
          <a:p>
            <a:r>
              <a:rPr lang="en-US" dirty="0"/>
              <a:t>Similar to a Partial View but more useful and less of a headache</a:t>
            </a:r>
          </a:p>
          <a:p>
            <a:r>
              <a:rPr lang="en-US" dirty="0"/>
              <a:t>Allows reusability from either within or outside the web application</a:t>
            </a:r>
          </a:p>
          <a:p>
            <a:r>
              <a:rPr lang="en-US" dirty="0" err="1"/>
              <a:t>HttpContext</a:t>
            </a:r>
            <a:r>
              <a:rPr lang="en-US" dirty="0"/>
              <a:t> is accessible</a:t>
            </a:r>
          </a:p>
          <a:p>
            <a:r>
              <a:rPr lang="en-US" dirty="0"/>
              <a:t>Facilitates separation of concerns, dependency injection, and is more easily testable through automation</a:t>
            </a:r>
          </a:p>
          <a:p>
            <a:r>
              <a:rPr lang="en-US" dirty="0"/>
              <a:t>Is easily invoked</a:t>
            </a:r>
          </a:p>
        </p:txBody>
      </p:sp>
    </p:spTree>
    <p:extLst>
      <p:ext uri="{BB962C8B-B14F-4D97-AF65-F5344CB8AC3E}">
        <p14:creationId xmlns:p14="http://schemas.microsoft.com/office/powerpoint/2010/main" val="31056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5297CB-A57B-4B69-BACE-B99F2BD3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9866"/>
          </a:xfrm>
        </p:spPr>
        <p:txBody>
          <a:bodyPr/>
          <a:lstStyle/>
          <a:p>
            <a:r>
              <a:rPr lang="en-US" dirty="0"/>
              <a:t>Create the class library (.NET Core)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F183A-0DE0-4995-A821-8CCFC59B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8384"/>
            <a:ext cx="9905999" cy="5104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Microsoft.AspNetCore.Mvc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ViewComponent</a:t>
            </a:r>
            <a:r>
              <a:rPr lang="en-US" dirty="0"/>
              <a:t> by extending the </a:t>
            </a:r>
            <a:r>
              <a:rPr lang="en-US" dirty="0" err="1"/>
              <a:t>ViewComponent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be done by decorating the class as well [</a:t>
            </a:r>
            <a:r>
              <a:rPr lang="en-US" dirty="0" err="1"/>
              <a:t>ViewComponent</a:t>
            </a:r>
            <a:r>
              <a:rPr lang="en-US" dirty="0"/>
              <a:t>]</a:t>
            </a:r>
          </a:p>
          <a:p>
            <a:r>
              <a:rPr lang="en-US" dirty="0"/>
              <a:t>Override the Invoke method, adding your own parameters as needed</a:t>
            </a:r>
          </a:p>
          <a:p>
            <a:r>
              <a:rPr lang="en-US" dirty="0"/>
              <a:t>Create the Razor View</a:t>
            </a:r>
          </a:p>
          <a:p>
            <a:pPr lvl="1"/>
            <a:r>
              <a:rPr lang="en-US" dirty="0"/>
              <a:t>Path is important, Microsoft recommends: Views/Shared/Components/&lt;</a:t>
            </a:r>
            <a:r>
              <a:rPr lang="en-US" dirty="0" err="1"/>
              <a:t>view_component_name</a:t>
            </a:r>
            <a:r>
              <a:rPr lang="en-US" dirty="0"/>
              <a:t>&gt;/&lt;</a:t>
            </a:r>
            <a:r>
              <a:rPr lang="en-US" dirty="0" err="1"/>
              <a:t>view_name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Any name is fine, </a:t>
            </a:r>
            <a:r>
              <a:rPr lang="en-US" dirty="0" err="1"/>
              <a:t>Default.cshtml</a:t>
            </a:r>
            <a:r>
              <a:rPr lang="en-US" dirty="0"/>
              <a:t> is convention</a:t>
            </a:r>
          </a:p>
          <a:p>
            <a:r>
              <a:rPr lang="en-US" dirty="0"/>
              <a:t>When Implementing as an External Library</a:t>
            </a:r>
          </a:p>
          <a:p>
            <a:pPr lvl="1"/>
            <a:r>
              <a:rPr lang="en-US" dirty="0"/>
              <a:t>Set the Build Action on the View– Embedded Resource</a:t>
            </a:r>
          </a:p>
          <a:p>
            <a:pPr lvl="1"/>
            <a:r>
              <a:rPr lang="en-US" dirty="0"/>
              <a:t>Build/deploy as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DEE0-B34F-41CA-8BE4-EB2510AE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227"/>
          </a:xfrm>
        </p:spPr>
        <p:txBody>
          <a:bodyPr/>
          <a:lstStyle/>
          <a:p>
            <a:r>
              <a:rPr lang="en-US" dirty="0"/>
              <a:t>Using from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03F1-2B7B-4ED4-B7A1-92EF6B1E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745"/>
            <a:ext cx="9905999" cy="4433456"/>
          </a:xfrm>
        </p:spPr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Nuget</a:t>
            </a:r>
            <a:r>
              <a:rPr lang="en-US" dirty="0"/>
              <a:t> package of your view component class library</a:t>
            </a:r>
          </a:p>
          <a:p>
            <a:pPr lvl="1"/>
            <a:r>
              <a:rPr lang="en-US" dirty="0" err="1"/>
              <a:t>Microsoft.Extensions.FileProviders.Embedded</a:t>
            </a:r>
            <a:endParaRPr lang="en-US" dirty="0"/>
          </a:p>
          <a:p>
            <a:r>
              <a:rPr lang="en-US" dirty="0"/>
              <a:t>Add embedded file provider to </a:t>
            </a:r>
            <a:r>
              <a:rPr lang="en-US" dirty="0" err="1"/>
              <a:t>Startup.cs</a:t>
            </a:r>
            <a:r>
              <a:rPr lang="en-US" dirty="0"/>
              <a:t>, Configure function</a:t>
            </a:r>
          </a:p>
          <a:p>
            <a:r>
              <a:rPr lang="en-US" dirty="0"/>
              <a:t>Add tag helper to _</a:t>
            </a:r>
            <a:r>
              <a:rPr lang="en-US" dirty="0" err="1"/>
              <a:t>ViewImports.cshtml</a:t>
            </a:r>
            <a:endParaRPr lang="en-US" dirty="0"/>
          </a:p>
          <a:p>
            <a:r>
              <a:rPr lang="en-US" dirty="0"/>
              <a:t>Consume View Component with Tag Helper</a:t>
            </a:r>
          </a:p>
          <a:p>
            <a:pPr lvl="1"/>
            <a:r>
              <a:rPr lang="en-US" dirty="0"/>
              <a:t>Can use Invoke syntax but that’s cumbersome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3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D181-F0D0-4C8C-B26D-39B6D019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7A79-A641-4B50-8095-A321A7AA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annabateman</a:t>
            </a:r>
            <a:endParaRPr lang="en-US" dirty="0"/>
          </a:p>
          <a:p>
            <a:r>
              <a:rPr lang="en-US" dirty="0">
                <a:hlinkClick r:id="rId2"/>
              </a:rPr>
              <a:t>www.linkedin.com/in/anna-bateman</a:t>
            </a:r>
            <a:endParaRPr lang="en-US" dirty="0"/>
          </a:p>
          <a:p>
            <a:r>
              <a:rPr lang="en-US" dirty="0"/>
              <a:t>mrsbateman@hotmail.com</a:t>
            </a:r>
          </a:p>
        </p:txBody>
      </p:sp>
    </p:spTree>
    <p:extLst>
      <p:ext uri="{BB962C8B-B14F-4D97-AF65-F5344CB8AC3E}">
        <p14:creationId xmlns:p14="http://schemas.microsoft.com/office/powerpoint/2010/main" val="240948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Courier New</vt:lpstr>
      <vt:lpstr>Trebuchet MS</vt:lpstr>
      <vt:lpstr>Tw Cen MT</vt:lpstr>
      <vt:lpstr>Circuit</vt:lpstr>
      <vt:lpstr>Tag Helpers and View Components in C# core</vt:lpstr>
      <vt:lpstr>Session outline</vt:lpstr>
      <vt:lpstr>Setup</vt:lpstr>
      <vt:lpstr>Tag Helpers</vt:lpstr>
      <vt:lpstr>Create a Tag helper</vt:lpstr>
      <vt:lpstr>view components</vt:lpstr>
      <vt:lpstr>Create the class library (.NET Core)</vt:lpstr>
      <vt:lpstr>Using from nuget package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Components in C# core</dc:title>
  <dc:creator>Anna Bateman</dc:creator>
  <cp:lastModifiedBy>Anna Bateman</cp:lastModifiedBy>
  <cp:revision>72</cp:revision>
  <dcterms:created xsi:type="dcterms:W3CDTF">2018-03-23T23:36:56Z</dcterms:created>
  <dcterms:modified xsi:type="dcterms:W3CDTF">2018-10-04T17:55:44Z</dcterms:modified>
</cp:coreProperties>
</file>