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A5D51-4159-4441-94B8-0FEE371639F4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C99AD-EE78-4AEE-B2D4-F198E87D4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2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C99AD-EE78-4AEE-B2D4-F198E87D41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8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66B2-C233-F550-66CD-C74FDF4E5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5C097-F798-EBCF-94DF-1C6AB160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47A78-8C21-25EE-A8C4-25CE111B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E217-3702-4B5D-B8BE-9ACD410B7B06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C2B8-B576-7D76-1AD9-9D1E11E7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6C395-B0A4-0E6B-CB7A-DEB29680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747-7F07-4E75-B9A2-CBA1E241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4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6534-BC92-7F6A-8568-865AA16E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4547-7D4C-6AB0-F14E-8B1090D8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B59D-F495-4A49-4FEB-5E74A232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E217-3702-4B5D-B8BE-9ACD410B7B06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341C1-49B7-CBB9-A778-DB0CFDF9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C3A-8F3E-D885-F5A7-242E6087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747-7F07-4E75-B9A2-CBA1E241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7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2D93E-B367-B289-81E8-DAE59BF29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FE3EC-ABC6-346F-2BAE-F260040AE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C3A86-9F19-D266-CF38-0925452B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E217-3702-4B5D-B8BE-9ACD410B7B06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B2F8-AFFD-9230-2E03-606F6D46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8DCB4-4DB7-927B-6A3C-19FB1B6E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747-7F07-4E75-B9A2-CBA1E241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06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8454-46B5-A13C-4500-12972D14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9A6F-E463-2228-EAB1-8FDBAF6B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D816-13D9-F29D-D4A9-00A94426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E217-3702-4B5D-B8BE-9ACD410B7B06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05AE-40D1-4C28-E374-4161E0CE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409A-9C99-D937-800A-FC4D25AB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747-7F07-4E75-B9A2-CBA1E241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70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80C1-FD5A-DE83-D6FC-BC3ADC10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3895-207E-49C0-7BB2-F980F7A50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AE80-A927-D74D-616C-EB7D685F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E217-3702-4B5D-B8BE-9ACD410B7B06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FB0D-798F-030A-FB16-3C035F44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D682-4D76-3795-0320-C79FBE70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747-7F07-4E75-B9A2-CBA1E241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0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2310-C9FB-CACA-ADF4-41104046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976B-249D-0CC2-A354-35686B85E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CE0A2-720D-4394-25A5-8A33B36D4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115F-1A6B-E165-67C0-399DBD5E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E217-3702-4B5D-B8BE-9ACD410B7B06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C0BAE-E010-66D6-8715-B8850059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9CE0-7B01-C6A6-27CD-F6D3C3F3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747-7F07-4E75-B9A2-CBA1E241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59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1122-D74E-D498-4FE5-4BCC1CB2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046C3-9AEF-786C-89FE-79956676A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193A1-5B21-F1BE-8799-0EEBCA3E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F41A7-48F1-0162-6F90-60F7F7F95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44420-64EB-80B6-7D28-8324AC6EE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5D342-D3EC-2023-CC13-AD5AC92A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E217-3702-4B5D-B8BE-9ACD410B7B06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A269D-EF3D-7577-7A82-5E3AADFA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97BD1-D766-1661-5BA8-EA699D81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747-7F07-4E75-B9A2-CBA1E241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594D-0370-FEFD-CA89-C923F4BA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15150-6405-4EA3-8FE8-B3EC7735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E217-3702-4B5D-B8BE-9ACD410B7B06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C86CB-56E9-049A-FBF3-47464E75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9DB7E-4E59-664F-F9A8-0D259FB2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747-7F07-4E75-B9A2-CBA1E241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3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FDB0C-51AE-CD34-3287-3AA98662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E217-3702-4B5D-B8BE-9ACD410B7B06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6A6BC-3AC2-9F07-990C-47F983E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7193D-2C18-BDEB-73B9-5B63D6D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747-7F07-4E75-B9A2-CBA1E241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3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5205-23A3-D5E6-9442-24A14D15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0BE4-7A47-1AD3-98C6-BE8FA9C8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DA796-EC3D-CB49-66B3-E49E98681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D8085-1205-79BE-F778-75B8A699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E217-3702-4B5D-B8BE-9ACD410B7B06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6742E-4CC1-B048-B859-5BFE92BA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DDD0A-8F65-A351-C89C-79BE708D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747-7F07-4E75-B9A2-CBA1E241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3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D527-1069-B182-E339-19D02B75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BB997-00EF-C263-BBE7-59668771E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621E2-86A1-1BE8-04CD-1B274C5A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C6C2C-304A-7660-0100-13688CB2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E217-3702-4B5D-B8BE-9ACD410B7B06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5504A-0BB0-FF80-63EB-BA0AA655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AAA51-4AE9-10F2-D8D3-C88569EF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F747-7F07-4E75-B9A2-CBA1E241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06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9C9F9-D812-D308-BD3E-B250C9AC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8875-6E0C-CB36-7D99-ACEC2C72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E4A7-82C8-C773-C8E7-AFB5A70AA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9E217-3702-4B5D-B8BE-9ACD410B7B06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C040-0E1D-5BBD-8F48-045CF2A8E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DF0A-49EC-E2C4-0134-9F723E82C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AF747-7F07-4E75-B9A2-CBA1E2414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3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FB6FADB-A4C9-A00B-E4F2-2E5543E64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981075"/>
            <a:ext cx="10801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A5F05F74-2581-8B4F-1B6A-83341DB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997" y="688717"/>
            <a:ext cx="3990975" cy="1905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07A4904-D0CE-81A5-8611-45D2E723A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4977" y="688372"/>
            <a:ext cx="3990975" cy="1905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254B797E-3BEB-FD5B-4CEE-271B77247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71954" y="688314"/>
            <a:ext cx="3990975" cy="1905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F0EDF38-88B0-C56C-0BEE-A72A189F95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0" y="2591989"/>
            <a:ext cx="3990975" cy="1905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4B5E9F8-DEDA-CF9E-FEA7-4D506819FE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98952" y="2591989"/>
            <a:ext cx="3990975" cy="19050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0E75DC3F-D217-76E6-04F1-5BC068F3E5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95914" y="2591989"/>
            <a:ext cx="3990975" cy="1905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92AB9881-159F-534E-10B2-8F3F41B2CA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83" y="4495261"/>
            <a:ext cx="3990975" cy="19050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6EA71AEF-FB5C-F5CA-6A08-C88940F70E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979" y="4495261"/>
            <a:ext cx="3990975" cy="1905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7FDE6C12-F5AE-9BDA-7827-0DB1811B5A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95914" y="4495261"/>
            <a:ext cx="39909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5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Callaghan</dc:creator>
  <cp:lastModifiedBy>Anna Callaghan</cp:lastModifiedBy>
  <cp:revision>1</cp:revision>
  <dcterms:created xsi:type="dcterms:W3CDTF">2024-06-03T12:22:18Z</dcterms:created>
  <dcterms:modified xsi:type="dcterms:W3CDTF">2024-06-03T15:52:55Z</dcterms:modified>
</cp:coreProperties>
</file>