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8EF8-CFA9-4676-BD58-D7378CE2F598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C6FA1-A92B-4386-B8D5-756F78E63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the 15-minute averages, I interpolated for photolysis rates and for OH mixing ratios because these measurements were only hourly.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C6FA1-A92B-4386-B8D5-756F78E630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199-A8D8-435D-4408-FAA9E2D4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5B2E-C61C-E6A2-8AA7-4E49D84CF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AAEA-9FB2-7E1D-B0C4-80F6AF74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6522-A8A2-E966-F611-C02E19CE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8965-B311-C90A-9AB9-DEED748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7EC4-9D12-6CB2-CAE1-B17EDE95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C0C8-7474-48C5-8817-6F7A5371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E80B-A7A9-39DD-B675-8BC05BEF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70B9-CAAF-44FD-1F49-4DEF0D96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B8BA-E4BE-7FB8-86CB-F65D12FC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191EE-EC69-0983-4051-23BA5FAE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11E8F-4CE3-8685-997B-BFAC2D12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23A4-8E22-BFA9-F67E-D3CB12FB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E05C-8AE3-9EDC-3EF3-7EEB3FC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07E3-6045-DC64-C2E8-32F96D78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43D8-60B1-7F39-E50E-DD47E0B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79DF-D8BB-C093-85CA-07DC2DA5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71B4-C104-1E6B-BCBB-D6B62582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2EA5-3B75-4964-2D68-3C26208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663C-4046-3259-60D2-7BA91A8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399-C65B-AC1F-984C-B93CE019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8F63-B57C-A0AF-49E0-AA2807BF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C66B-69B5-0538-26F1-09E4DFC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CCB1-75EF-116B-C511-E698741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BBBF-A318-5D0B-041A-86E92F63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0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DC49-113C-F7D7-6C00-D0773E1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022B-4850-661A-8038-B3CC40608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93C-A367-8528-5C86-D0F42573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8B99-8FA9-B947-F9D0-1C7E992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FB288-3D20-B37E-6A90-D76CF131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3A79-52DA-1247-6A1F-96C24D4F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3C7-1512-24BF-36FC-CF878DE3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E4D0-D63F-CAB8-CE04-16B49680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7A88-6BBD-FBD9-3BC7-6D57DDBC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0728B-4D66-73A9-7913-4E6CF29FE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1396D-E0BF-BDD8-20D7-E083167ED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E0DAE-1AF3-6990-C75B-D1441C9E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A4BDB-D00D-FC31-4269-3F242A86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FCFB1-85BA-2CC2-7896-E8B4351B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FADC-13DD-2A2C-FF34-C681AF4E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EEC05-A63A-79A9-52D3-A9ECE4CE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426-3D8D-A87C-CE1A-F9F4BFE3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124DD-648A-334F-884C-57B93D0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24819-6F6A-B8DC-C1CC-98F1A4C1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0A1D5-188E-907B-C379-1B7B39E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5065C-428A-57A4-22FA-7E556A82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C9D2-2F55-3678-EE5C-197D815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0398-86A9-81E4-9B91-9B1BE938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93B7-AAFE-2F1A-649F-FEAB0F05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5D33-95D5-AEED-B3D9-FEC5A053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B1FD7-F211-BD44-B806-98B82B9D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D6C4-EDC5-4291-B0E6-7D9052C8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46E7-8ACF-D0AE-FA06-B555A987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7B688-0365-B11C-BB90-F8F69876D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382A4-8FEB-CE8C-47BC-1F48CEBF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BD98D-5640-D5AC-7244-AB77026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F2F87-E8BC-C2E3-8746-9B978291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6645-CE4C-DAEF-BF42-C0AC8524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D1559-0910-AEA2-9684-F0E92BC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8CE6A-4A8C-6C64-E06B-99B0C682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4BE-7460-6266-E7BB-E53FEE5A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105C-5DAF-4174-BE16-B2E1F1F767CC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B253-310C-2846-FCC7-DDAF6C8E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C1FB-0350-45E1-BCBD-A9564DA7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FD7DD-7719-0317-BC16-80DA1D4A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Hourly vs 15-minute average diurnals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9EF5-61DC-8EF4-5B56-463304F75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1561128"/>
            <a:ext cx="3962400" cy="46767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4B245B7-3D72-D1C5-796C-E95DB1C9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561129"/>
            <a:ext cx="3962400" cy="4676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63B4C6-750E-5EE0-887D-ADD525D75808}"/>
              </a:ext>
            </a:extLst>
          </p:cNvPr>
          <p:cNvSpPr txBox="1"/>
          <p:nvPr/>
        </p:nvSpPr>
        <p:spPr>
          <a:xfrm>
            <a:off x="8229600" y="2614921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15-minute average diurnals show that in the evening the decrease of HONO is pretty accurately captured by the PSS calculations.</a:t>
            </a:r>
          </a:p>
          <a:p>
            <a:endParaRPr lang="en-GB" dirty="0"/>
          </a:p>
          <a:p>
            <a:r>
              <a:rPr lang="en-GB" dirty="0"/>
              <a:t>The increase of HONO in the morning is off even looking at the 15-minute average, with the PSS rising earlier -&gt; broader diurnal compared to measurement</a:t>
            </a:r>
          </a:p>
        </p:txBody>
      </p:sp>
    </p:spTree>
    <p:extLst>
      <p:ext uri="{BB962C8B-B14F-4D97-AF65-F5344CB8AC3E}">
        <p14:creationId xmlns:p14="http://schemas.microsoft.com/office/powerpoint/2010/main" val="22528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3249-288E-9DD3-CD08-7D25B311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photolysis rate constants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FFDE4B-A443-1B41-BEAB-7E79FBED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690688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60A-C11E-5836-F44F-DE48AB6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PSS calculated with j</a:t>
            </a:r>
            <a:r>
              <a:rPr lang="en-GB" baseline="-25000" dirty="0"/>
              <a:t>HNO3</a:t>
            </a:r>
            <a:r>
              <a:rPr lang="en-GB" dirty="0"/>
              <a:t> and j</a:t>
            </a:r>
            <a:r>
              <a:rPr lang="en-GB" baseline="-25000" dirty="0"/>
              <a:t>NO2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4601C0-70CE-76A3-E96A-11528414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37096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5E36-4817-5784-E4F8-E7B69F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Diurnal of PSS calculated with j</a:t>
            </a:r>
            <a:r>
              <a:rPr lang="en-GB" baseline="-25000" dirty="0"/>
              <a:t>HNO3</a:t>
            </a:r>
            <a:r>
              <a:rPr lang="en-GB" dirty="0"/>
              <a:t> and j</a:t>
            </a:r>
            <a:r>
              <a:rPr lang="en-GB" baseline="-25000" dirty="0"/>
              <a:t>NO2</a:t>
            </a:r>
            <a:r>
              <a:rPr lang="en-GB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5B0CA9-614F-2505-B89E-D78EE60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690688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2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96</Words>
  <Application>Microsoft Office PowerPoint</Application>
  <PresentationFormat>Widescreen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Hourly vs 15-minute average diurnals</vt:lpstr>
      <vt:lpstr>Comparing photolysis rate constants</vt:lpstr>
      <vt:lpstr>Comparing PSS calculated with jHNO3 and jNO2</vt:lpstr>
      <vt:lpstr>Diurnal of PSS calculated with jHNO3 and jNO2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Hourly vs 15-minute average diurnals</dc:title>
  <dc:creator>Anna Callaghan</dc:creator>
  <cp:lastModifiedBy>Anna Callaghan</cp:lastModifiedBy>
  <cp:revision>3</cp:revision>
  <dcterms:created xsi:type="dcterms:W3CDTF">2023-07-28T09:30:31Z</dcterms:created>
  <dcterms:modified xsi:type="dcterms:W3CDTF">2023-07-28T15:40:25Z</dcterms:modified>
</cp:coreProperties>
</file>