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72" autoAdjust="0"/>
  </p:normalViewPr>
  <p:slideViewPr>
    <p:cSldViewPr snapToGrid="0">
      <p:cViewPr varScale="1">
        <p:scale>
          <a:sx n="77" d="100"/>
          <a:sy n="77" d="100"/>
        </p:scale>
        <p:origin x="9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1F9C3-DCFD-44DE-8CC5-B4AEB6471DA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0AA54-DCC6-44C7-BC43-8068F95FC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2015 data from one excel file (jrates_all_new_2015-2020)</a:t>
            </a:r>
          </a:p>
          <a:p>
            <a:r>
              <a:rPr lang="en-GB" dirty="0"/>
              <a:t>2019 and 2020 data from the same excel file (2016_2020_Spec_rad_Hourly)</a:t>
            </a:r>
          </a:p>
          <a:p>
            <a:r>
              <a:rPr lang="en-GB" dirty="0"/>
              <a:t>2023 data from another excel file (</a:t>
            </a:r>
            <a:r>
              <a:rPr lang="en-US" dirty="0"/>
              <a:t>Specrad_hour_23_with_calc)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0AA54-DCC6-44C7-BC43-8068F95FC3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7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2015, 2019 and 2020  data from one excel file (jrates_all_new_2015-2020) </a:t>
            </a:r>
          </a:p>
          <a:p>
            <a:r>
              <a:rPr lang="en-GB" dirty="0"/>
              <a:t>2023 data from another excel file (</a:t>
            </a:r>
            <a:r>
              <a:rPr lang="en-US" dirty="0"/>
              <a:t>Specrad_hour_23_with_calc)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0AA54-DCC6-44C7-BC43-8068F95FC35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97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5E87-B699-E4C9-DC8E-2F8B428B4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2FC9B-386E-31BF-3009-C2DC6E49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14DF-118D-BD58-333D-6ECECBCC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24E9-8C89-E78A-331E-8C489D5F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945C-1587-BD97-8744-7CF48620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1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9259-6A88-2E24-996B-9CEC4AD6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254E1-1E72-AB73-DA2F-CA9527067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DE0E-BF94-FB4D-EB62-933DDDC5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D24D-1518-8EB1-78B3-CEED2705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31C3-8C1B-F3F5-FBA9-B15B400C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1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8F0BE-1494-5062-4DB9-0BFE7939D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73308-AE93-E35F-B820-A2B7FD674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E752-4003-B73B-5538-47C631BB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F9EA-1439-F10F-EC93-A038265E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8B337-1147-5B24-B254-190C45EB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43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15C7-EFB8-FC03-E41B-5956293B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DD7E-14D9-F77F-09B3-2EA4BB5A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A0A2-66C6-3770-8319-F41B0A84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2D22-C8E9-AF41-F223-60A47160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31B3-1EEA-97AD-5E03-A292EE00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762D-B3E7-9BA1-9B69-4692FB0B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C434-D0DD-35DC-D1FD-3235290D0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439B-9E30-197C-4C9B-A70F69F0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DE3A-524C-8DFE-CEDF-0B346FC6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79A3-35F6-8358-124B-0AD7822C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CE11-D82B-4088-AFF7-EAE86F45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A93A-C947-B613-D438-56D8D55B3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52786-C36C-622E-2E07-F7B5B94B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D9A45-45F2-9DC0-FEA0-E3FEA554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53A85-C5D4-E9DA-CB8F-BD3045F5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9065D-FAE8-1976-6AA5-5E3A3A9A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87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1F5-6AD7-1EB7-2BEC-F509D50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D92E3-A122-A14E-A9E3-C23F2620D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F4848-C2C5-BF12-486D-CEF85719A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B2237-2714-178C-04C4-254E4BB6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66587-01AF-8463-AB74-BA61275FD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B02C3-3840-C986-5997-3B46BCEF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745BB-76C7-0F8B-16AF-F4D0E3DE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D5A1-8B21-D11F-409A-C597622D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F994-D0CE-57D6-AE72-84B85B0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6A370-D6E9-1407-E923-2514C5E3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06461-DEFA-B6A1-FF40-FA819DC2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9084F-957E-A458-80A9-2FBE5500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0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0AC0F-54D5-3F85-342A-6F602065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E85C5-D282-161A-1F52-5B6542BD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F142-526E-F415-859F-1C020783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62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7191-D141-E592-5318-06515828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7B74-70D5-373F-A4DF-9016B3F2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E240-C625-9B96-2592-E51A80532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C793-FF75-F8F3-B188-A28C73CA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125B-6E98-0B4F-E0D8-C03A7573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AAD8-38E9-70B4-8346-9DBAEA8F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649-B686-EE5A-7C1F-FACE9436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8A65A-DF53-AF13-4F1B-07FF1C3AE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BB13A-B6A2-8126-C138-28AC460B9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56219-F310-417C-C699-4DBC01B2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41DE6-41E7-38E1-404A-6DF4F9F6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0502F-A5E1-C9A6-6F22-11EAEBC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9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5FEAE-D263-0B6D-A06D-8C1CD104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DE947-B86B-620C-9656-0F62A15B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4488-6651-3520-6F63-EC282E1E5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DDB3-D25A-4D4A-A281-BAB375EBAC15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33EE-2B21-B370-98CA-054E6D524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5FF04-91A2-90AA-EBCB-6A9F0B382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3859B5D-2980-C098-F0FC-9832BBED3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635" y="1816511"/>
            <a:ext cx="5533053" cy="467595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3316AE-6EED-9FC1-330B-CB066EFDE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81668" y="1816511"/>
            <a:ext cx="5533053" cy="467595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D5B1E-07CB-C861-6365-8CEEB965310E}"/>
              </a:ext>
            </a:extLst>
          </p:cNvPr>
          <p:cNvSpPr txBox="1"/>
          <p:nvPr/>
        </p:nvSpPr>
        <p:spPr>
          <a:xfrm>
            <a:off x="102635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HONO</a:t>
            </a:r>
            <a:r>
              <a:rPr lang="en-GB" dirty="0"/>
              <a:t> without any corrections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B9522-1A07-D99C-77A7-B5FD7C9A4D28}"/>
              </a:ext>
            </a:extLst>
          </p:cNvPr>
          <p:cNvSpPr txBox="1"/>
          <p:nvPr/>
        </p:nvSpPr>
        <p:spPr>
          <a:xfrm>
            <a:off x="6481668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HONO</a:t>
            </a:r>
            <a:r>
              <a:rPr lang="en-GB" dirty="0"/>
              <a:t> with correction on 2023 data</a:t>
            </a:r>
          </a:p>
        </p:txBody>
      </p:sp>
    </p:spTree>
    <p:extLst>
      <p:ext uri="{BB962C8B-B14F-4D97-AF65-F5344CB8AC3E}">
        <p14:creationId xmlns:p14="http://schemas.microsoft.com/office/powerpoint/2010/main" val="9993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08C9-DD12-69EF-B36A-6379C767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GB" baseline="-25000" dirty="0"/>
              <a:t>HONO</a:t>
            </a:r>
            <a:r>
              <a:rPr lang="en-GB" dirty="0"/>
              <a:t> from February 2023 with different time corrections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F8637E-30D6-E7C9-F639-DA62BB9EA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558" y="1816100"/>
            <a:ext cx="5534025" cy="46767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F546A50-11DB-D7D0-95E3-01ABB5B2F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54419" y="1816099"/>
            <a:ext cx="55340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9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08C9-DD12-69EF-B36A-6379C767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from February 2023 with different time corrections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F8637E-30D6-E7C9-F639-DA62BB9EA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26656" y="1816100"/>
            <a:ext cx="5534025" cy="46767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F546A50-11DB-D7D0-95E3-01ABB5B2F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320" y="1816100"/>
            <a:ext cx="55340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4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3859B5D-2980-C098-F0FC-9832BBED3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635" y="1816511"/>
            <a:ext cx="5533053" cy="467595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3316AE-6EED-9FC1-330B-CB066EFDE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81668" y="1816511"/>
            <a:ext cx="5533052" cy="467595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D5B1E-07CB-C861-6365-8CEEB965310E}"/>
              </a:ext>
            </a:extLst>
          </p:cNvPr>
          <p:cNvSpPr txBox="1"/>
          <p:nvPr/>
        </p:nvSpPr>
        <p:spPr>
          <a:xfrm>
            <a:off x="102635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HONO</a:t>
            </a:r>
            <a:r>
              <a:rPr lang="en-GB" dirty="0"/>
              <a:t> without any corrections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B9522-1A07-D99C-77A7-B5FD7C9A4D28}"/>
              </a:ext>
            </a:extLst>
          </p:cNvPr>
          <p:cNvSpPr txBox="1"/>
          <p:nvPr/>
        </p:nvSpPr>
        <p:spPr>
          <a:xfrm>
            <a:off x="6481668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HONO</a:t>
            </a:r>
            <a:r>
              <a:rPr lang="en-GB" dirty="0"/>
              <a:t> with old dataset for 2019 and 2020 data</a:t>
            </a:r>
          </a:p>
        </p:txBody>
      </p:sp>
    </p:spTree>
    <p:extLst>
      <p:ext uri="{BB962C8B-B14F-4D97-AF65-F5344CB8AC3E}">
        <p14:creationId xmlns:p14="http://schemas.microsoft.com/office/powerpoint/2010/main" val="419476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3859B5D-2980-C098-F0FC-9832BBED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635" y="1816511"/>
            <a:ext cx="5533053" cy="467595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3316AE-6EED-9FC1-330B-CB066EFDE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81668" y="1816511"/>
            <a:ext cx="5533052" cy="467595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4D87F-1D9C-A587-6F0C-97682DD010DB}"/>
              </a:ext>
            </a:extLst>
          </p:cNvPr>
          <p:cNvSpPr txBox="1"/>
          <p:nvPr/>
        </p:nvSpPr>
        <p:spPr>
          <a:xfrm>
            <a:off x="102635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without any corrections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C598-165B-569C-FE35-DEFD918CEE86}"/>
              </a:ext>
            </a:extLst>
          </p:cNvPr>
          <p:cNvSpPr txBox="1"/>
          <p:nvPr/>
        </p:nvSpPr>
        <p:spPr>
          <a:xfrm>
            <a:off x="6481668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with correction on 2023 data</a:t>
            </a:r>
          </a:p>
        </p:txBody>
      </p:sp>
    </p:spTree>
    <p:extLst>
      <p:ext uri="{BB962C8B-B14F-4D97-AF65-F5344CB8AC3E}">
        <p14:creationId xmlns:p14="http://schemas.microsoft.com/office/powerpoint/2010/main" val="392616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3859B5D-2980-C098-F0FC-9832BBED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635" y="1816511"/>
            <a:ext cx="5533053" cy="467595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3316AE-6EED-9FC1-330B-CB066EFDE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81668" y="1816511"/>
            <a:ext cx="5533052" cy="467595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4D87F-1D9C-A587-6F0C-97682DD010DB}"/>
              </a:ext>
            </a:extLst>
          </p:cNvPr>
          <p:cNvSpPr txBox="1"/>
          <p:nvPr/>
        </p:nvSpPr>
        <p:spPr>
          <a:xfrm>
            <a:off x="102635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without any corrections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C598-165B-569C-FE35-DEFD918CEE86}"/>
              </a:ext>
            </a:extLst>
          </p:cNvPr>
          <p:cNvSpPr txBox="1"/>
          <p:nvPr/>
        </p:nvSpPr>
        <p:spPr>
          <a:xfrm>
            <a:off x="6481668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with old dataset for 2019 and 2020 data</a:t>
            </a:r>
          </a:p>
        </p:txBody>
      </p:sp>
    </p:spTree>
    <p:extLst>
      <p:ext uri="{BB962C8B-B14F-4D97-AF65-F5344CB8AC3E}">
        <p14:creationId xmlns:p14="http://schemas.microsoft.com/office/powerpoint/2010/main" val="60925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2F15-5163-A02A-C8EF-5CF2383D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spec rad change affect the PSS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B8210E-3142-9062-C556-D446A8E7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396" y="1915560"/>
            <a:ext cx="5534025" cy="46767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A233941-C40F-DBC7-0896-7D38606D2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1579" y="1915560"/>
            <a:ext cx="5534025" cy="467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017A9-F370-4BDB-6423-370DEDEC1875}"/>
              </a:ext>
            </a:extLst>
          </p:cNvPr>
          <p:cNvSpPr txBox="1"/>
          <p:nvPr/>
        </p:nvSpPr>
        <p:spPr>
          <a:xfrm>
            <a:off x="1931503" y="6500191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Date corrected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1DD17-FF5A-3C6B-7038-C9089C6C7CA9}"/>
              </a:ext>
            </a:extLst>
          </p:cNvPr>
          <p:cNvSpPr txBox="1"/>
          <p:nvPr/>
        </p:nvSpPr>
        <p:spPr>
          <a:xfrm>
            <a:off x="7616690" y="6502814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Date not corrected</a:t>
            </a:r>
          </a:p>
        </p:txBody>
      </p:sp>
    </p:spTree>
    <p:extLst>
      <p:ext uri="{BB962C8B-B14F-4D97-AF65-F5344CB8AC3E}">
        <p14:creationId xmlns:p14="http://schemas.microsoft.com/office/powerpoint/2010/main" val="230182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188</Words>
  <Application>Microsoft Office PowerPoint</Application>
  <PresentationFormat>Widescreen</PresentationFormat>
  <Paragraphs>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Spec rad data in UTC?</vt:lpstr>
      <vt:lpstr>jHONO from February 2023 with different time corrections</vt:lpstr>
      <vt:lpstr>jHNO3 from February 2023 with different time corrections</vt:lpstr>
      <vt:lpstr>Spec rad data in UTC?</vt:lpstr>
      <vt:lpstr>Spec rad data in UTC?</vt:lpstr>
      <vt:lpstr>Spec rad data in UTC?</vt:lpstr>
      <vt:lpstr>How does the spec rad change affect the PSS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rad data in UTC?</dc:title>
  <dc:creator>Anna Callaghan</dc:creator>
  <cp:lastModifiedBy>Anna Callaghan</cp:lastModifiedBy>
  <cp:revision>6</cp:revision>
  <dcterms:created xsi:type="dcterms:W3CDTF">2023-09-25T13:22:42Z</dcterms:created>
  <dcterms:modified xsi:type="dcterms:W3CDTF">2023-09-26T14:05:22Z</dcterms:modified>
</cp:coreProperties>
</file>