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758" autoAdjust="0"/>
  </p:normalViewPr>
  <p:slideViewPr>
    <p:cSldViewPr snapToGrid="0">
      <p:cViewPr varScale="1">
        <p:scale>
          <a:sx n="73" d="100"/>
          <a:sy n="73" d="100"/>
        </p:scale>
        <p:origin x="10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96264-CD10-4067-8A60-9750BC976F76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6F4C7-47A3-462C-B694-8DC74E1775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87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2015 data from one excel file (jrates_all_new_2015-2020)</a:t>
            </a:r>
          </a:p>
          <a:p>
            <a:r>
              <a:rPr lang="en-GB" dirty="0"/>
              <a:t>2019 and 2020 data from the same excel file (2016_2020_Spec_rad_Hourly)</a:t>
            </a:r>
          </a:p>
          <a:p>
            <a:r>
              <a:rPr lang="en-GB" dirty="0"/>
              <a:t>2023 data from another excel file (</a:t>
            </a:r>
            <a:r>
              <a:rPr lang="en-US" dirty="0"/>
              <a:t>Specrad_hour_23_with_calc)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0AA54-DCC6-44C7-BC43-8068F95FC35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278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</a:t>
            </a:r>
            <a:r>
              <a:rPr lang="en-GB" baseline="-25000" dirty="0"/>
              <a:t>HONO1</a:t>
            </a:r>
            <a:r>
              <a:rPr lang="en-GB" baseline="0" dirty="0"/>
              <a:t> is the uncorrected j</a:t>
            </a:r>
            <a:r>
              <a:rPr lang="en-GB" baseline="-25000" dirty="0"/>
              <a:t>HONO</a:t>
            </a:r>
            <a:r>
              <a:rPr lang="en-GB" baseline="0" dirty="0"/>
              <a:t> data from February 2023</a:t>
            </a:r>
          </a:p>
          <a:p>
            <a:r>
              <a:rPr lang="en-GB" baseline="0" dirty="0"/>
              <a:t>feb20 is the j</a:t>
            </a:r>
            <a:r>
              <a:rPr lang="en-GB" baseline="-25000" dirty="0"/>
              <a:t>HONO</a:t>
            </a:r>
            <a:r>
              <a:rPr lang="en-GB" baseline="0" dirty="0"/>
              <a:t> from February 2020</a:t>
            </a:r>
          </a:p>
          <a:p>
            <a:r>
              <a:rPr lang="en-GB" baseline="0" dirty="0" err="1"/>
              <a:t>j</a:t>
            </a:r>
            <a:r>
              <a:rPr lang="en-GB" baseline="-25000" dirty="0" err="1"/>
              <a:t>HONO</a:t>
            </a:r>
            <a:r>
              <a:rPr lang="en-GB" baseline="0" dirty="0" err="1"/>
              <a:t>_cv</a:t>
            </a:r>
            <a:r>
              <a:rPr lang="en-GB" baseline="0" dirty="0"/>
              <a:t> has been corrected by adding an hour (so assuming the data was in CV </a:t>
            </a:r>
            <a:r>
              <a:rPr lang="en-GB" baseline="0" dirty="0" err="1"/>
              <a:t>tz</a:t>
            </a:r>
            <a:r>
              <a:rPr lang="en-GB" baseline="0" dirty="0"/>
              <a:t>, which is UTC-1, therefore needs an hour added to make it UTC)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err="1"/>
              <a:t>j</a:t>
            </a:r>
            <a:r>
              <a:rPr lang="en-GB" baseline="-25000" dirty="0" err="1"/>
              <a:t>HONO</a:t>
            </a:r>
            <a:r>
              <a:rPr lang="en-GB" baseline="0" dirty="0" err="1"/>
              <a:t>_uk</a:t>
            </a:r>
            <a:r>
              <a:rPr lang="en-GB" baseline="0" dirty="0"/>
              <a:t> has been corrected by subtracting an hour (so assuming the data was in BST, which is UTC+1, therefore removing an hour makes it UTC)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not sure what to say about the difference in magnitude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6F4C7-47A3-462C-B694-8DC74E17755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58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82CF-66E1-0A64-75AA-CD6DA5824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0E8C7-6DAB-2A99-499C-CF79A8679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2C92E-B528-EF92-1738-8BBC678F6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B9E4-E47C-4380-BA77-A7CDE1EE11D7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64B83-02DE-92B2-538E-A06813C43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E5426-10C7-D6B0-359A-EB9934428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7476-2E3C-4333-A3A4-5983B623C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53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5E64-3BAB-5639-5514-D62B99B5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4BAAD-D91B-E107-61E3-4044D6E4F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AED53-4F72-47A6-58A1-B188FF15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B9E4-E47C-4380-BA77-A7CDE1EE11D7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166D9-D560-639E-5068-4A5410B6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D383D-D1D3-353B-2B24-A40C27BA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7476-2E3C-4333-A3A4-5983B623C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61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CDC621-6B0C-A991-3CBF-B9A046D6F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97734-3F1B-FD69-E3A7-0F30ECED4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E7B57-2C96-A923-24B4-0FC7F2C8C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B9E4-E47C-4380-BA77-A7CDE1EE11D7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3B620-A9A0-6E47-0DB7-271950773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D971A-5C62-D664-78A4-DD6323C9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7476-2E3C-4333-A3A4-5983B623C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95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E1E44-F215-5A81-FAEF-7642E6CF7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D4817-7E94-0C52-2ED7-539D5AB45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1BE0F-AC8E-AB1E-CE7C-8C50B2504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B9E4-E47C-4380-BA77-A7CDE1EE11D7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C6328-E215-F3BB-218A-C7227293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96F52-501E-F3BF-555E-AC76A333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7476-2E3C-4333-A3A4-5983B623C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34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C773-8B7B-A786-2829-EA9E08346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13328-73E0-4A64-8709-B5B95ECC8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6B3AE-7485-BC3F-A5FD-731FD5CA2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B9E4-E47C-4380-BA77-A7CDE1EE11D7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EC69E-F325-DFB9-C383-8AF5E7AB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7BE92-7996-BDE9-15AE-359ABAE6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7476-2E3C-4333-A3A4-5983B623C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46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60626-8056-DBC0-19B5-69358F1D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D3A51-B796-4AA0-412D-25BEB827E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720AB-FADE-1C56-CBEF-67FFCFB1B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3856F-915D-EAE3-D086-C824903F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B9E4-E47C-4380-BA77-A7CDE1EE11D7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46938-D8E3-4BCA-497F-AF076B6E3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82785-CC16-B00D-EB41-5FD8D2F0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7476-2E3C-4333-A3A4-5983B623C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06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535F8-0951-9F94-AF4C-216A3E99F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3DBC1-5B63-0788-6FA1-B206D8A18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8A7FE-FBA8-74F5-319A-379DF8A2F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5C3B61-8701-6A59-DD33-B1652931E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A0679-96DC-CAD3-403D-73B7A7278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D7EF19-4448-E1B6-D92D-15500C9E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B9E4-E47C-4380-BA77-A7CDE1EE11D7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355B7E-3748-144B-66E0-285FBFBC2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AB16C5-8A0A-2347-CEE5-75B1D7152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7476-2E3C-4333-A3A4-5983B623C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17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FBE46-8646-EE98-E070-FE9A09AF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8A066E-29B4-837E-1FEA-5DB31537E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B9E4-E47C-4380-BA77-A7CDE1EE11D7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8F8D6-AE15-A9B8-26A6-FECD750D7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3422C-63A8-8643-1CED-99D3BC86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7476-2E3C-4333-A3A4-5983B623C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74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0A7911-6795-6EE5-0B7A-70E4D70C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B9E4-E47C-4380-BA77-A7CDE1EE11D7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6BE0F1-02C5-F1D4-3EC7-BF7FD5FC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19ED4-1D67-28BF-015E-CB2AEABF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7476-2E3C-4333-A3A4-5983B623C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15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1E1A-EFF1-B64F-34B0-A360D2E3C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AC925-BC12-3C77-F94F-70997E1C9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6AC03-FF1F-3817-0454-3771B8D3F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56176-FA42-FC33-24E6-42EA0B8E6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B9E4-E47C-4380-BA77-A7CDE1EE11D7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E2A40-C76C-8569-F6A3-1C6779C2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9AA48-C5C1-4BE0-AD8D-9AC1CC6C8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7476-2E3C-4333-A3A4-5983B623C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11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E50-6108-729B-2FD3-0E661403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56DBEF-3325-2A70-6D8E-9235ABBAA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82FD4-99BD-A434-357C-FBED305BE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13339-F837-BD88-DE8C-7A23E3932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B9E4-E47C-4380-BA77-A7CDE1EE11D7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92706-53AE-0E36-7909-29EC90FFC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9D2CE-C2D2-0548-08AF-6BF892BE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7476-2E3C-4333-A3A4-5983B623C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59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39E5C-4D32-043A-0D97-66DC2224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98619-D382-D498-FD7E-7477488A8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D219E-127D-E0F7-D212-D92176E8F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0B9E4-E47C-4380-BA77-A7CDE1EE11D7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33724-BCC7-2744-BDE4-ECECE9591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90C54-C831-0B25-6025-349305447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77476-2E3C-4333-A3A4-5983B623C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15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3859B5D-2980-C098-F0FC-9832BBED3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2635" y="1816511"/>
            <a:ext cx="5533053" cy="467595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BFF429A-2F93-50EC-10C6-D4A8E22D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 rad data in UTC?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88ADC82-D4CA-CA98-628E-18774AA7ED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556312" y="1816511"/>
            <a:ext cx="5533053" cy="46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2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10F9-13A0-7D35-DE0D-D7C0BDF00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with February 2020 data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2FCA27A-52BC-DB33-A03E-571B4C5BBA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17420" y="1816098"/>
            <a:ext cx="5534025" cy="467677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C7F9511-2B06-D01D-F5DF-7DAE4FDDC4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40556" y="1816098"/>
            <a:ext cx="55340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75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156</Words>
  <Application>Microsoft Office PowerPoint</Application>
  <PresentationFormat>Widescreen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Spec rad data in UTC?</vt:lpstr>
      <vt:lpstr>Comparison with February 2020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 rad data in UTC?</dc:title>
  <dc:creator>Anna Callaghan</dc:creator>
  <cp:lastModifiedBy>Anna Callaghan</cp:lastModifiedBy>
  <cp:revision>3</cp:revision>
  <dcterms:created xsi:type="dcterms:W3CDTF">2023-09-26T10:53:57Z</dcterms:created>
  <dcterms:modified xsi:type="dcterms:W3CDTF">2023-09-26T14:05:16Z</dcterms:modified>
</cp:coreProperties>
</file>