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1E1A-DC79-4B68-BA0C-6F418E9F7C9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D3D5-16AC-4C43-B8CB-CC48988D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1536" TargetMode="External"/><Relationship Id="rId3" Type="http://schemas.openxmlformats.org/officeDocument/2006/relationships/hyperlink" Target="https://learn.adafruit.com/adding-a-real-time-clock-to-beaglebone-black/overview" TargetMode="External"/><Relationship Id="rId7" Type="http://schemas.openxmlformats.org/officeDocument/2006/relationships/hyperlink" Target="https://github.com/adafruit/Adafruit_STMPE610" TargetMode="External"/><Relationship Id="rId2" Type="http://schemas.openxmlformats.org/officeDocument/2006/relationships/hyperlink" Target="https://www.mouser.com/ProductDetail/BeagleBoard-by-GHI/PocketBeagle-SC-569?qs=YCa%2FAAYMW00RLPkeA%2FnP9A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applications/retro-arcade-build/" TargetMode="External"/><Relationship Id="rId5" Type="http://schemas.openxmlformats.org/officeDocument/2006/relationships/hyperlink" Target="https://github.com/adafruit/Adafruit_TouchScreen" TargetMode="External"/><Relationship Id="rId4" Type="http://schemas.openxmlformats.org/officeDocument/2006/relationships/hyperlink" Target="https://github.com/adafruit/RTCli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000" dirty="0" smtClean="0"/>
              <a:t>Sun Clock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 smtClean="0"/>
              <a:t>10/20/2019</a:t>
            </a:r>
            <a:endParaRPr lang="en-US" dirty="0"/>
          </a:p>
          <a:p>
            <a:r>
              <a:rPr lang="en-US" dirty="0" smtClean="0"/>
              <a:t>Annabel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What is being proposed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Clock that shows the position of the sun and has a screen display of time; </a:t>
            </a:r>
            <a:r>
              <a:rPr lang="en-US" dirty="0" smtClean="0"/>
              <a:t>alarm </a:t>
            </a:r>
            <a:r>
              <a:rPr lang="en-US" dirty="0" smtClean="0"/>
              <a:t>can be set by user through mode, </a:t>
            </a:r>
            <a:r>
              <a:rPr lang="en-US" dirty="0" smtClean="0"/>
              <a:t>hour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smtClean="0"/>
              <a:t>minute </a:t>
            </a:r>
            <a:r>
              <a:rPr lang="en-US" dirty="0" smtClean="0"/>
              <a:t>buttons</a:t>
            </a:r>
            <a:endParaRPr lang="en-US" dirty="0"/>
          </a:p>
          <a:p>
            <a:pPr lvl="1"/>
            <a:r>
              <a:rPr lang="en-US" dirty="0" smtClean="0"/>
              <a:t>Pictures: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What improvements / additions over existing project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need to reset time after battery death due to RTC; visualization of time through moving sun; set </a:t>
            </a:r>
            <a:r>
              <a:rPr lang="en-US" dirty="0" smtClean="0"/>
              <a:t>alarm function</a:t>
            </a:r>
            <a:endParaRPr lang="en-US" dirty="0"/>
          </a:p>
        </p:txBody>
      </p:sp>
      <p:pic>
        <p:nvPicPr>
          <p:cNvPr id="1030" name="Picture 6" descr="Image result for mantel c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39" y="3079561"/>
            <a:ext cx="2896982" cy="16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ntel clock outl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3656" r="6466" b="29822"/>
          <a:stretch/>
        </p:blipFill>
        <p:spPr bwMode="auto">
          <a:xfrm>
            <a:off x="6173638" y="3825729"/>
            <a:ext cx="2277374" cy="131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6887394" y="3936469"/>
            <a:ext cx="882672" cy="933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985215" y="4192871"/>
            <a:ext cx="687029" cy="444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260356" y="3352925"/>
            <a:ext cx="103937" cy="566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sun outl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 bwMode="auto">
          <a:xfrm rot="21060624">
            <a:off x="6950434" y="2948368"/>
            <a:ext cx="723782" cy="7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770064" y="3038999"/>
            <a:ext cx="148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Sun </a:t>
            </a:r>
            <a:r>
              <a:rPr lang="en-US" dirty="0" smtClean="0"/>
              <a:t>is up during day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70065" y="4146550"/>
            <a:ext cx="106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screen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624086" y="2825104"/>
            <a:ext cx="1849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(moon will rotate up during night)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 rot="19307845">
            <a:off x="10472915" y="4167822"/>
            <a:ext cx="142999" cy="57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 descr="Image result for sun outlin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 bwMode="auto">
          <a:xfrm rot="3238249">
            <a:off x="9790236" y="3593968"/>
            <a:ext cx="890614" cy="8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oon outlin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6" t="22897" r="26966" b="30399"/>
          <a:stretch/>
        </p:blipFill>
        <p:spPr bwMode="auto">
          <a:xfrm rot="9496849">
            <a:off x="10565243" y="4613864"/>
            <a:ext cx="673563" cy="75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Information (cont.)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Links to existing projects / libraries:</a:t>
            </a:r>
          </a:p>
          <a:p>
            <a:pPr lvl="2"/>
            <a:r>
              <a:rPr lang="en-US" dirty="0" err="1" smtClean="0"/>
              <a:t>PocketBeagle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https://www.mouser.com/ProductDetail/BeagleBoard-by-GHI/PocketBeagle-SC-569?qs=YCa%2FAAYMW00RLPkeA%2FnP9A%3D%3D</a:t>
            </a:r>
            <a:endParaRPr lang="en-US" dirty="0" smtClean="0"/>
          </a:p>
          <a:p>
            <a:pPr lvl="2"/>
            <a:r>
              <a:rPr lang="en-US" dirty="0" smtClean="0"/>
              <a:t>Adding </a:t>
            </a:r>
            <a:r>
              <a:rPr lang="en-US" dirty="0"/>
              <a:t>RTC to </a:t>
            </a:r>
            <a:r>
              <a:rPr lang="en-US" dirty="0" err="1"/>
              <a:t>BeagleBone</a:t>
            </a:r>
            <a:r>
              <a:rPr lang="en-US" dirty="0"/>
              <a:t> Black:  </a:t>
            </a:r>
            <a:r>
              <a:rPr lang="en-US" dirty="0">
                <a:hlinkClick r:id="rId3"/>
              </a:rPr>
              <a:t>https://learn.adafruit.com/adding-a-real-time-clock-to-beaglebone-black/overview</a:t>
            </a:r>
            <a:endParaRPr lang="en-US" dirty="0"/>
          </a:p>
          <a:p>
            <a:pPr lvl="2"/>
            <a:r>
              <a:rPr lang="en-US" dirty="0" smtClean="0"/>
              <a:t>RTC Arduino library: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://github.com/adafruit/RTClib</a:t>
            </a:r>
            <a:endParaRPr lang="en-US" dirty="0"/>
          </a:p>
          <a:p>
            <a:pPr lvl="2"/>
            <a:r>
              <a:rPr lang="en-US" dirty="0" smtClean="0"/>
              <a:t>TFT </a:t>
            </a:r>
            <a:r>
              <a:rPr lang="en-US" dirty="0"/>
              <a:t>screen: </a:t>
            </a:r>
            <a:r>
              <a:rPr lang="en-US" dirty="0">
                <a:hlinkClick r:id="rId5"/>
              </a:rPr>
              <a:t>https://github.com/adafruit/Adafruit_TouchScreen</a:t>
            </a:r>
            <a:endParaRPr lang="en-US" dirty="0"/>
          </a:p>
          <a:p>
            <a:pPr lvl="2"/>
            <a:r>
              <a:rPr lang="en-US" dirty="0"/>
              <a:t>PB project using screen: </a:t>
            </a:r>
            <a:r>
              <a:rPr lang="en-US" dirty="0">
                <a:hlinkClick r:id="rId6"/>
              </a:rPr>
              <a:t>https://www.mouser.com/applications/retro-arcade-build/</a:t>
            </a:r>
            <a:endParaRPr lang="en-US" dirty="0"/>
          </a:p>
          <a:p>
            <a:pPr lvl="2"/>
            <a:r>
              <a:rPr lang="en-US" dirty="0"/>
              <a:t>Resistive touch </a:t>
            </a:r>
            <a:r>
              <a:rPr lang="en-US" dirty="0" smtClean="0"/>
              <a:t>screen </a:t>
            </a:r>
            <a:r>
              <a:rPr lang="en-US" dirty="0"/>
              <a:t>controller: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github.com/adafruit/Adafruit_STMPE610</a:t>
            </a:r>
            <a:endParaRPr lang="en-US" dirty="0" smtClean="0"/>
          </a:p>
          <a:p>
            <a:pPr lvl="2"/>
            <a:r>
              <a:rPr lang="en-US" dirty="0" smtClean="0"/>
              <a:t>Buzzer: </a:t>
            </a:r>
            <a:r>
              <a:rPr lang="en-US" dirty="0">
                <a:hlinkClick r:id="rId8"/>
              </a:rPr>
              <a:t>https://www.adafruit.com/product/1536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81" y="1690688"/>
            <a:ext cx="6957663" cy="4732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19646" y="1760055"/>
            <a:ext cx="102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</a:t>
            </a:r>
          </a:p>
          <a:p>
            <a:r>
              <a:rPr lang="en-US" dirty="0" smtClean="0"/>
              <a:t>1536</a:t>
            </a:r>
          </a:p>
          <a:p>
            <a:r>
              <a:rPr lang="en-US" dirty="0" smtClean="0"/>
              <a:t>PWM1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62870" y="3514462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 </a:t>
            </a:r>
            <a:r>
              <a:rPr lang="en-US" dirty="0" smtClean="0"/>
              <a:t>FS5103R</a:t>
            </a:r>
          </a:p>
          <a:p>
            <a:r>
              <a:rPr lang="en-US" dirty="0" smtClean="0"/>
              <a:t>PWM0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89864" y="1277263"/>
            <a:ext cx="106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RTC </a:t>
            </a:r>
            <a:r>
              <a:rPr lang="en-US" dirty="0" smtClean="0"/>
              <a:t>DS1307</a:t>
            </a:r>
          </a:p>
          <a:p>
            <a:r>
              <a:rPr lang="en-US" dirty="0" smtClean="0"/>
              <a:t>I2C1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14141" y="1277263"/>
            <a:ext cx="169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GPIO 64, 46, 48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14141" y="5145194"/>
            <a:ext cx="141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screen ILI9341</a:t>
            </a:r>
          </a:p>
          <a:p>
            <a:r>
              <a:rPr lang="en-US" dirty="0" smtClean="0"/>
              <a:t>SPI0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70065" y="3872237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PocketBeagle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34665" y="1598970"/>
            <a:ext cx="105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</a:t>
            </a:r>
            <a:r>
              <a:rPr lang="el-GR" dirty="0" smtClean="0">
                <a:ea typeface="Yu Gothic UI Semilight" panose="020B0400000000000000" pitchFamily="34" charset="-128"/>
              </a:rPr>
              <a:t>Ω</a:t>
            </a:r>
            <a:r>
              <a:rPr lang="en-US" dirty="0" smtClean="0">
                <a:ea typeface="Yu Gothic UI Semilight" panose="020B0400000000000000" pitchFamily="34" charset="-128"/>
              </a:rPr>
              <a:t> Resistor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46190" y="2239959"/>
            <a:ext cx="144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22k</a:t>
            </a:r>
            <a:r>
              <a:rPr lang="el-GR" dirty="0" smtClean="0">
                <a:ea typeface="Yu Gothic UI Semilight" panose="020B0400000000000000" pitchFamily="34" charset="-128"/>
              </a:rPr>
              <a:t>Ω</a:t>
            </a:r>
            <a:r>
              <a:rPr lang="en-US" dirty="0" smtClean="0">
                <a:ea typeface="Yu Gothic UI Semilight" panose="020B0400000000000000" pitchFamily="34" charset="-128"/>
              </a:rPr>
              <a:t>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81" y="1690688"/>
            <a:ext cx="6957663" cy="4732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50402" y="3548208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89537" y="3633218"/>
            <a:ext cx="1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49974" y="1825017"/>
            <a:ext cx="106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56328" y="1444434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7341" y="5145194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69265" y="2564527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</a:t>
            </a:r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74091"/>
              </p:ext>
            </p:extLst>
          </p:nvPr>
        </p:nvGraphicFramePr>
        <p:xfrm>
          <a:off x="609600" y="1295400"/>
          <a:ext cx="10972802" cy="495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xmlns="" val="3675253430"/>
                    </a:ext>
                  </a:extLst>
                </a:gridCol>
                <a:gridCol w="1567544">
                  <a:extLst>
                    <a:ext uri="{9D8B030D-6E8A-4147-A177-3AD203B41FA5}">
                      <a16:colId xmlns:a16="http://schemas.microsoft.com/office/drawing/2014/main" xmlns="" val="1372058784"/>
                    </a:ext>
                  </a:extLst>
                </a:gridCol>
                <a:gridCol w="1567544">
                  <a:extLst>
                    <a:ext uri="{9D8B030D-6E8A-4147-A177-3AD203B41FA5}">
                      <a16:colId xmlns:a16="http://schemas.microsoft.com/office/drawing/2014/main" xmlns="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PocketBeagle-SC-569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HS-422 Servo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DS1307 Real Time Clock Assembled Breakout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840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CR1220 12mm Diameter - 3V Lithium Coin Cell Battery - CR1220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356184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Buzzer 5V - Breadboard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2.8" TFT LCD with Touchscreen Breakout Board w/MicroSD Socket - ILI9341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$29.95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Pushbuttons with Covers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x3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Resistors (1k</a:t>
                      </a:r>
                      <a:r>
                        <a:rPr lang="el-G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u Gothic UI Semilight" panose="020B0400000000000000" pitchFamily="34" charset="-128"/>
                          <a:cs typeface="+mn-cs"/>
                        </a:rPr>
                        <a:t>Ω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u Gothic UI Semilight" panose="020B0400000000000000" pitchFamily="34" charset="-128"/>
                          <a:cs typeface="+mn-cs"/>
                        </a:rPr>
                        <a:t> x2,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22k</a:t>
                      </a:r>
                      <a:r>
                        <a:rPr lang="el-G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u Gothic UI Semilight" panose="020B0400000000000000" pitchFamily="34" charset="-128"/>
                          <a:cs typeface="+mn-cs"/>
                        </a:rPr>
                        <a:t>Ω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u Gothic UI Semilight" panose="020B0400000000000000" pitchFamily="34" charset="-128"/>
                          <a:cs typeface="+mn-cs"/>
                        </a:rPr>
                        <a:t> x2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Breadboard + Wiring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Resistive Touch Screen Controller - STMPE610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Jackery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[The Smallest] Mini 3350mAh Portable Charger Power Outdoors - External Battery Pack, Premium Aluminum Power Bank, Portable iPhone Charger for iPhone, Samsung Galaxy and Other Phone (Black)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asing</a:t>
            </a:r>
          </a:p>
          <a:p>
            <a:r>
              <a:rPr lang="en-US" dirty="0" smtClean="0"/>
              <a:t>Replace </a:t>
            </a:r>
            <a:r>
              <a:rPr lang="en-US" dirty="0" smtClean="0"/>
              <a:t>physical buttons with touchscreen buttons</a:t>
            </a:r>
          </a:p>
          <a:p>
            <a:r>
              <a:rPr lang="en-US" dirty="0" smtClean="0"/>
              <a:t>Replace power cable with battery</a:t>
            </a:r>
          </a:p>
          <a:p>
            <a:r>
              <a:rPr lang="en-US" dirty="0" smtClean="0"/>
              <a:t>Other modes: photo gallery, temperature/humidity detection,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340</Words>
  <Application>Microsoft Office PowerPoint</Application>
  <PresentationFormat>寬螢幕</PresentationFormat>
  <Paragraphs>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Yu Gothic UI Semilight</vt:lpstr>
      <vt:lpstr>Arial</vt:lpstr>
      <vt:lpstr>Calibri</vt:lpstr>
      <vt:lpstr>Calibri Light</vt:lpstr>
      <vt:lpstr>Office 佈景主題</vt:lpstr>
      <vt:lpstr>ENGI 301  Sun Clock Proposal</vt:lpstr>
      <vt:lpstr>Background Information</vt:lpstr>
      <vt:lpstr>Background Information (cont.)</vt:lpstr>
      <vt:lpstr>System Block Diagram</vt:lpstr>
      <vt:lpstr>Power Block Diagram</vt:lpstr>
      <vt:lpstr>Components / Budget</vt:lpstr>
      <vt:lpstr>Future Plans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&lt;Project Name&gt; Proposal</dc:title>
  <dc:creator>Annabel</dc:creator>
  <cp:lastModifiedBy>Annabel</cp:lastModifiedBy>
  <cp:revision>29</cp:revision>
  <dcterms:created xsi:type="dcterms:W3CDTF">2019-10-20T07:19:01Z</dcterms:created>
  <dcterms:modified xsi:type="dcterms:W3CDTF">2019-11-19T10:04:37Z</dcterms:modified>
</cp:coreProperties>
</file>