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1E1A-DC79-4B68-BA0C-6F418E9F7C9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>Sun Clock </a:t>
            </a:r>
            <a:r>
              <a:rPr lang="en-US" sz="6000" dirty="0" smtClean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 smtClean="0"/>
              <a:t>11/26/2019</a:t>
            </a:r>
            <a:endParaRPr lang="en-US" dirty="0"/>
          </a:p>
          <a:p>
            <a:r>
              <a:rPr lang="en-US" dirty="0" smtClean="0"/>
              <a:t>Annabel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What is being proposed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Clock that shows the position of the sun and has a screen display of time; alarm can be set by user through mode, hour, and minute buttons</a:t>
            </a:r>
            <a:endParaRPr lang="en-US" dirty="0"/>
          </a:p>
          <a:p>
            <a:pPr lvl="1"/>
            <a:r>
              <a:rPr lang="en-US" dirty="0" smtClean="0"/>
              <a:t>Pictures: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What improvements / additions over existing project</a:t>
            </a:r>
          </a:p>
          <a:p>
            <a:pPr lvl="1"/>
            <a:r>
              <a:rPr lang="en-US" dirty="0" smtClean="0"/>
              <a:t>No need to reset time after battery death due to RTC; visualization of time through moving sun; set alarm function</a:t>
            </a:r>
            <a:endParaRPr lang="en-US" dirty="0"/>
          </a:p>
        </p:txBody>
      </p:sp>
      <p:pic>
        <p:nvPicPr>
          <p:cNvPr id="1030" name="Picture 6" descr="Image result for mantel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39" y="3079561"/>
            <a:ext cx="2896982" cy="16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ntel clock outl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3656" r="6466" b="29822"/>
          <a:stretch/>
        </p:blipFill>
        <p:spPr bwMode="auto">
          <a:xfrm>
            <a:off x="6173638" y="3825729"/>
            <a:ext cx="2277374" cy="131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6887394" y="3936469"/>
            <a:ext cx="882672" cy="93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985215" y="4192871"/>
            <a:ext cx="687029" cy="444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260356" y="3352925"/>
            <a:ext cx="103937" cy="566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sun outl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 bwMode="auto">
          <a:xfrm rot="21060624">
            <a:off x="6950434" y="2948368"/>
            <a:ext cx="723782" cy="7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770064" y="3038999"/>
            <a:ext cx="148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Sun is up during day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70065" y="4146550"/>
            <a:ext cx="106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screen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624086" y="2825104"/>
            <a:ext cx="1849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(moon will rotate up during night)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 rot="19307845">
            <a:off x="10472915" y="4167822"/>
            <a:ext cx="142999" cy="57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 descr="Image result for sun outl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 bwMode="auto">
          <a:xfrm rot="3238249">
            <a:off x="9790236" y="3593968"/>
            <a:ext cx="890614" cy="8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oon outlin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6" t="22897" r="26966" b="30399"/>
          <a:stretch/>
        </p:blipFill>
        <p:spPr bwMode="auto">
          <a:xfrm rot="9496849">
            <a:off x="10565243" y="4613864"/>
            <a:ext cx="673563" cy="7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81" y="1690688"/>
            <a:ext cx="6957663" cy="4732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19646" y="1760055"/>
            <a:ext cx="102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</a:t>
            </a:r>
          </a:p>
          <a:p>
            <a:r>
              <a:rPr lang="en-US" dirty="0" smtClean="0"/>
              <a:t>1536</a:t>
            </a:r>
          </a:p>
          <a:p>
            <a:r>
              <a:rPr lang="en-US" dirty="0" smtClean="0"/>
              <a:t>PWM1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62870" y="3514462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 FS5103R</a:t>
            </a:r>
          </a:p>
          <a:p>
            <a:r>
              <a:rPr lang="en-US" dirty="0" smtClean="0"/>
              <a:t>PWM0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89864" y="1277263"/>
            <a:ext cx="106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RTC DS1307</a:t>
            </a:r>
          </a:p>
          <a:p>
            <a:r>
              <a:rPr lang="en-US" dirty="0" smtClean="0"/>
              <a:t>I2C1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14141" y="1277263"/>
            <a:ext cx="169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GPIO 64, 46, 48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14141" y="5145194"/>
            <a:ext cx="14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screen ILI9341</a:t>
            </a:r>
          </a:p>
          <a:p>
            <a:r>
              <a:rPr lang="en-US" dirty="0" smtClean="0"/>
              <a:t>SPI0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0065" y="3872237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PocketBeagle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34665" y="1598970"/>
            <a:ext cx="105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</a:t>
            </a:r>
            <a:r>
              <a:rPr lang="el-GR" dirty="0" smtClean="0">
                <a:ea typeface="Yu Gothic UI Semilight" panose="020B0400000000000000" pitchFamily="34" charset="-128"/>
              </a:rPr>
              <a:t>Ω</a:t>
            </a:r>
            <a:r>
              <a:rPr lang="en-US" dirty="0" smtClean="0">
                <a:ea typeface="Yu Gothic UI Semilight" panose="020B0400000000000000" pitchFamily="34" charset="-128"/>
              </a:rPr>
              <a:t> Resistor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46190" y="2239959"/>
            <a:ext cx="144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22k</a:t>
            </a:r>
            <a:r>
              <a:rPr lang="el-GR" dirty="0" smtClean="0">
                <a:ea typeface="Yu Gothic UI Semilight" panose="020B0400000000000000" pitchFamily="34" charset="-128"/>
              </a:rPr>
              <a:t>Ω</a:t>
            </a:r>
            <a:r>
              <a:rPr lang="en-US" dirty="0" smtClean="0">
                <a:ea typeface="Yu Gothic UI Semilight" panose="020B0400000000000000" pitchFamily="34" charset="-128"/>
              </a:rPr>
              <a:t>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33" y="1027906"/>
            <a:ext cx="5448772" cy="51820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Diagram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66526" y="5009626"/>
            <a:ext cx="2020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 x 3.5 board</a:t>
            </a:r>
          </a:p>
          <a:p>
            <a:endParaRPr lang="en-US" dirty="0" smtClean="0"/>
          </a:p>
          <a:p>
            <a:r>
              <a:rPr lang="en-US" dirty="0" smtClean="0"/>
              <a:t>*Black: Front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*Blue: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1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Proposal 3</Template>
  <TotalTime>307</TotalTime>
  <Words>133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PMingLiU</vt:lpstr>
      <vt:lpstr>Yu Gothic UI Semilight</vt:lpstr>
      <vt:lpstr>Arial</vt:lpstr>
      <vt:lpstr>Calibri</vt:lpstr>
      <vt:lpstr>Calibri Light</vt:lpstr>
      <vt:lpstr>Office 佈景主題</vt:lpstr>
      <vt:lpstr>ENGI 301  Sun Clock PCB Proposal</vt:lpstr>
      <vt:lpstr>Background Information</vt:lpstr>
      <vt:lpstr>System Block Diagram</vt:lpstr>
      <vt:lpstr>PCB Diagram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Sun Clock Proposal</dc:title>
  <dc:creator>Annabel</dc:creator>
  <cp:lastModifiedBy>Annabel</cp:lastModifiedBy>
  <cp:revision>4</cp:revision>
  <dcterms:created xsi:type="dcterms:W3CDTF">2019-11-26T22:22:11Z</dcterms:created>
  <dcterms:modified xsi:type="dcterms:W3CDTF">2019-11-27T03:29:27Z</dcterms:modified>
</cp:coreProperties>
</file>