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11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8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3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2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27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6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3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7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8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F564-4F52-4C03-954A-1C17A8616FF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8B3-1EE2-4FD0-949B-05CE9A751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12" Type="http://schemas.openxmlformats.org/officeDocument/2006/relationships/image" Target="../media/image14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3.jpe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jpeg"/><Relationship Id="rId7" Type="http://schemas.openxmlformats.org/officeDocument/2006/relationships/image" Target="../media/image3.jpeg"/><Relationship Id="rId12" Type="http://schemas.openxmlformats.org/officeDocument/2006/relationships/image" Target="../media/image14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3.jpe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64" descr="Image result for ratchet and clank movie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79" y="2112610"/>
            <a:ext cx="1850648" cy="300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9" name="Picture 65" descr="Image result for max steel movie po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6" y="2697904"/>
            <a:ext cx="1355384" cy="1946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0" name="Picture 66" descr="Image result for Popstar: Never Stop Stopp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16" y="2391238"/>
            <a:ext cx="1542628" cy="2442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2" name="Picture 68" descr="Image result for Keeping Up with the Jones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621" y="2567528"/>
            <a:ext cx="1258154" cy="1895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" name="Picture 74" descr="Image result for Whiskey Tango Foxtro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45" y="2295840"/>
            <a:ext cx="1613730" cy="243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WordArt 18"/>
          <p:cNvSpPr>
            <a:spLocks noChangeArrowheads="1" noChangeShapeType="1" noTextEdit="1"/>
          </p:cNvSpPr>
          <p:nvPr/>
        </p:nvSpPr>
        <p:spPr bwMode="auto">
          <a:xfrm>
            <a:off x="122238" y="1803401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Choose a Film: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22238" y="193125"/>
            <a:ext cx="4111459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Archysoft</a:t>
            </a:r>
            <a:endParaRPr lang="en-US" sz="5400" b="1" i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92" name="Right Arrow 91"/>
          <p:cNvSpPr/>
          <p:nvPr/>
        </p:nvSpPr>
        <p:spPr>
          <a:xfrm rot="10800000">
            <a:off x="50326" y="3246941"/>
            <a:ext cx="561975" cy="537154"/>
          </a:xfrm>
          <a:prstGeom prst="rightArrow">
            <a:avLst/>
          </a:prstGeom>
          <a:solidFill>
            <a:srgbClr val="FFFF00"/>
          </a:solidFill>
          <a:effectLst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3" name="Right Arrow 92"/>
          <p:cNvSpPr/>
          <p:nvPr/>
        </p:nvSpPr>
        <p:spPr>
          <a:xfrm>
            <a:off x="11630025" y="3246941"/>
            <a:ext cx="561975" cy="537154"/>
          </a:xfrm>
          <a:prstGeom prst="rightArrow">
            <a:avLst/>
          </a:prstGeom>
          <a:solidFill>
            <a:srgbClr val="FFFF00"/>
          </a:solidFill>
          <a:effectLst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66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WordArt 18"/>
          <p:cNvSpPr>
            <a:spLocks noChangeArrowheads="1" noChangeShapeType="1" noTextEdit="1"/>
          </p:cNvSpPr>
          <p:nvPr/>
        </p:nvSpPr>
        <p:spPr bwMode="auto">
          <a:xfrm>
            <a:off x="233331" y="1176432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Payment Information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421460" y="5765945"/>
            <a:ext cx="2116138" cy="484187"/>
          </a:xfrm>
          <a:prstGeom prst="rect">
            <a:avLst/>
          </a:prstGeom>
          <a:solidFill>
            <a:srgbClr val="DFEBF7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Make payment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Picture 64" descr="Image result for ratchet and clank movie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6" y="1872457"/>
            <a:ext cx="1192151" cy="193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714378" y="4264833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54080" y="4211978"/>
            <a:ext cx="1800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  <a:p>
            <a:endParaRPr lang="en-GB" dirty="0"/>
          </a:p>
          <a:p>
            <a:r>
              <a:rPr lang="en-GB" dirty="0"/>
              <a:t>Card Number:</a:t>
            </a:r>
          </a:p>
          <a:p>
            <a:endParaRPr lang="en-GB" dirty="0"/>
          </a:p>
          <a:p>
            <a:r>
              <a:rPr lang="en-GB" dirty="0"/>
              <a:t>Expiry Date:</a:t>
            </a:r>
          </a:p>
          <a:p>
            <a:endParaRPr lang="en-GB" dirty="0"/>
          </a:p>
          <a:p>
            <a:r>
              <a:rPr lang="en-GB" dirty="0"/>
              <a:t>CVS: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14378" y="4808810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1714378" y="5310191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686993" y="5900403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766244" y="1835465"/>
            <a:ext cx="30146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the galaxy comes under the threat of a nefarious space captain, a mechanic and his newfound robot ally join an elite squad of combatants to save the universe.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2238" y="193125"/>
            <a:ext cx="4111459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Archysoft</a:t>
            </a:r>
            <a:endParaRPr lang="en-US" sz="5400" b="1" i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19554" y="403319"/>
            <a:ext cx="4113888" cy="2517844"/>
            <a:chOff x="5344437" y="1694134"/>
            <a:chExt cx="5962650" cy="3352801"/>
          </a:xfrm>
        </p:grpSpPr>
        <p:pic>
          <p:nvPicPr>
            <p:cNvPr id="5122" name="Picture 2" descr="Image result for ratchet and clank movie scen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4437" y="1694134"/>
              <a:ext cx="5962650" cy="335280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Image result for play butt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047" y="2619375"/>
              <a:ext cx="1323306" cy="1323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ectangle 50"/>
          <p:cNvSpPr/>
          <p:nvPr/>
        </p:nvSpPr>
        <p:spPr>
          <a:xfrm>
            <a:off x="9294202" y="4093383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7219554" y="4040528"/>
            <a:ext cx="191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  <a:p>
            <a:endParaRPr lang="en-GB" dirty="0"/>
          </a:p>
          <a:p>
            <a:r>
              <a:rPr lang="en-GB" dirty="0"/>
              <a:t>Booking Number:</a:t>
            </a:r>
          </a:p>
          <a:p>
            <a:endParaRPr lang="en-GB" dirty="0"/>
          </a:p>
          <a:p>
            <a:r>
              <a:rPr lang="en-GB" dirty="0"/>
              <a:t>Card Number: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294202" y="4637360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WordArt 18"/>
          <p:cNvSpPr>
            <a:spLocks noChangeArrowheads="1" noChangeShapeType="1" noTextEdit="1"/>
          </p:cNvSpPr>
          <p:nvPr/>
        </p:nvSpPr>
        <p:spPr bwMode="auto">
          <a:xfrm>
            <a:off x="7301570" y="3555021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Cancel Payment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7295223" y="5761597"/>
            <a:ext cx="1385884" cy="484188"/>
          </a:xfrm>
          <a:prstGeom prst="rect">
            <a:avLst/>
          </a:prstGeom>
          <a:solidFill>
            <a:srgbClr val="DFEBF7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Cancel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294202" y="5245634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8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4" descr="Image result for ratchet and clank movie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87" y="2106846"/>
            <a:ext cx="976312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4" descr="Image result for ratchet and clank movie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79" y="1968732"/>
            <a:ext cx="1790510" cy="290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3841" y="178637"/>
            <a:ext cx="292310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Archysoft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6049" y="1979498"/>
            <a:ext cx="2962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When the galaxy comes under the threat of a nefarious space captain, a mechanic and his newfound robot ally join an elite squad of combatants to save the universe.</a:t>
            </a:r>
          </a:p>
          <a:p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9600192" y="4301850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967910" y="4249005"/>
            <a:ext cx="1800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  <a:p>
            <a:endParaRPr lang="en-GB" dirty="0"/>
          </a:p>
          <a:p>
            <a:r>
              <a:rPr lang="en-GB" dirty="0"/>
              <a:t>Card Number:</a:t>
            </a:r>
          </a:p>
          <a:p>
            <a:endParaRPr lang="en-GB" dirty="0"/>
          </a:p>
          <a:p>
            <a:r>
              <a:rPr lang="en-GB" dirty="0"/>
              <a:t>Expiry Date:</a:t>
            </a:r>
          </a:p>
          <a:p>
            <a:endParaRPr lang="en-GB" dirty="0"/>
          </a:p>
          <a:p>
            <a:r>
              <a:rPr lang="en-GB" dirty="0"/>
              <a:t>CVS: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0192" y="4845827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600192" y="5347208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600192" y="5891185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028130" y="3647564"/>
            <a:ext cx="904959" cy="40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12.45pm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6350" y="3639342"/>
            <a:ext cx="102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Thursday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06350" y="4165737"/>
            <a:ext cx="102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Friday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025237" y="1616239"/>
            <a:ext cx="3485796" cy="2031325"/>
            <a:chOff x="7043050" y="1088115"/>
            <a:chExt cx="3485796" cy="2031325"/>
          </a:xfrm>
        </p:grpSpPr>
        <p:sp>
          <p:nvSpPr>
            <p:cNvPr id="22" name="TextBox 21"/>
            <p:cNvSpPr txBox="1"/>
            <p:nvPr/>
          </p:nvSpPr>
          <p:spPr>
            <a:xfrm>
              <a:off x="7043050" y="1088115"/>
              <a:ext cx="290105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Max Steel</a:t>
              </a:r>
            </a:p>
            <a:p>
              <a:r>
                <a:rPr lang="en-GB" sz="1400" dirty="0"/>
                <a:t>Free State of Jones</a:t>
              </a:r>
            </a:p>
            <a:p>
              <a:r>
                <a:rPr lang="en-GB" sz="1400" dirty="0"/>
                <a:t>Popstar: Never Stop Stopping</a:t>
              </a:r>
            </a:p>
            <a:p>
              <a:r>
                <a:rPr lang="en-GB" sz="1400" dirty="0"/>
                <a:t>Pride and Prejudice and Zombies</a:t>
              </a:r>
            </a:p>
            <a:p>
              <a:r>
                <a:rPr lang="en-GB" sz="1400" dirty="0"/>
                <a:t>Keeping Up with the Joneses</a:t>
              </a:r>
            </a:p>
            <a:p>
              <a:r>
                <a:rPr lang="en-GB" sz="1400" dirty="0"/>
                <a:t>Whiskey Tango Foxtrot</a:t>
              </a:r>
            </a:p>
            <a:p>
              <a:r>
                <a:rPr lang="en-GB" sz="1400" dirty="0"/>
                <a:t>Grimsby</a:t>
              </a:r>
            </a:p>
            <a:p>
              <a:r>
                <a:rPr lang="en-GB" sz="1400" dirty="0"/>
                <a:t>Snowden</a:t>
              </a:r>
            </a:p>
            <a:p>
              <a:r>
                <a:rPr lang="en-GB" sz="1400" dirty="0"/>
                <a:t>Masterminds</a:t>
              </a:r>
            </a:p>
          </p:txBody>
        </p:sp>
        <p:pic>
          <p:nvPicPr>
            <p:cNvPr id="4098" name="Picture 2" descr="Image result for scroll ba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28437" y="1519032"/>
              <a:ext cx="2031325" cy="1169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WordArt 18"/>
          <p:cNvSpPr>
            <a:spLocks noChangeArrowheads="1" noChangeShapeType="1" noTextEdit="1"/>
          </p:cNvSpPr>
          <p:nvPr/>
        </p:nvSpPr>
        <p:spPr bwMode="auto">
          <a:xfrm>
            <a:off x="416348" y="1440820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Book Film         </a:t>
            </a:r>
          </a:p>
        </p:txBody>
      </p:sp>
      <p:sp>
        <p:nvSpPr>
          <p:cNvPr id="26" name="WordArt 18"/>
          <p:cNvSpPr>
            <a:spLocks noChangeArrowheads="1" noChangeShapeType="1" noTextEdit="1"/>
          </p:cNvSpPr>
          <p:nvPr/>
        </p:nvSpPr>
        <p:spPr bwMode="auto">
          <a:xfrm>
            <a:off x="8025237" y="1106921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Other Films</a:t>
            </a:r>
          </a:p>
        </p:txBody>
      </p:sp>
      <p:sp>
        <p:nvSpPr>
          <p:cNvPr id="27" name="WordArt 18"/>
          <p:cNvSpPr>
            <a:spLocks noChangeArrowheads="1" noChangeShapeType="1" noTextEdit="1"/>
          </p:cNvSpPr>
          <p:nvPr/>
        </p:nvSpPr>
        <p:spPr bwMode="auto">
          <a:xfrm>
            <a:off x="8025237" y="3887953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Payment Information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08667" y="3657254"/>
            <a:ext cx="904959" cy="40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3.30pm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94700" y="3657254"/>
            <a:ext cx="904959" cy="40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6.45pm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80733" y="3657254"/>
            <a:ext cx="904959" cy="40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8.00pm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28130" y="4155769"/>
            <a:ext cx="904959" cy="40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12.45pm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08667" y="4165737"/>
            <a:ext cx="904959" cy="40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5.00pm</a:t>
            </a:r>
          </a:p>
        </p:txBody>
      </p:sp>
      <p:pic>
        <p:nvPicPr>
          <p:cNvPr id="171" name="Picture 2" descr="Image result for ratchet and clank movie sce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43" y="1849599"/>
            <a:ext cx="2398476" cy="1439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4" descr="Image result for play butt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61" y="2246976"/>
            <a:ext cx="532300" cy="5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ectangle 19"/>
          <p:cNvSpPr>
            <a:spLocks noChangeArrowheads="1"/>
          </p:cNvSpPr>
          <p:nvPr/>
        </p:nvSpPr>
        <p:spPr bwMode="auto">
          <a:xfrm>
            <a:off x="416348" y="6038236"/>
            <a:ext cx="2116138" cy="484187"/>
          </a:xfrm>
          <a:prstGeom prst="rect">
            <a:avLst/>
          </a:prstGeom>
          <a:solidFill>
            <a:srgbClr val="DFEBF7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Make payment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1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929" y="179724"/>
            <a:ext cx="292310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Archysoft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9595" y="1883838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84947" y="1830983"/>
            <a:ext cx="191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  <a:p>
            <a:endParaRPr lang="en-GB" dirty="0"/>
          </a:p>
          <a:p>
            <a:r>
              <a:rPr lang="en-GB" dirty="0"/>
              <a:t>Booking Number:</a:t>
            </a:r>
          </a:p>
          <a:p>
            <a:endParaRPr lang="en-GB" dirty="0"/>
          </a:p>
          <a:p>
            <a:r>
              <a:rPr lang="en-GB" dirty="0"/>
              <a:t>Card Number: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59595" y="2427815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ordArt 18"/>
          <p:cNvSpPr>
            <a:spLocks noChangeArrowheads="1" noChangeShapeType="1" noTextEdit="1"/>
          </p:cNvSpPr>
          <p:nvPr/>
        </p:nvSpPr>
        <p:spPr bwMode="auto">
          <a:xfrm>
            <a:off x="266963" y="1345476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Cancel Payment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548987" y="1679376"/>
            <a:ext cx="3485796" cy="2031325"/>
            <a:chOff x="7043050" y="1088115"/>
            <a:chExt cx="3485796" cy="2031325"/>
          </a:xfrm>
        </p:grpSpPr>
        <p:sp>
          <p:nvSpPr>
            <p:cNvPr id="27" name="TextBox 26"/>
            <p:cNvSpPr txBox="1"/>
            <p:nvPr/>
          </p:nvSpPr>
          <p:spPr>
            <a:xfrm>
              <a:off x="7043050" y="1088115"/>
              <a:ext cx="290105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Max Steel</a:t>
              </a:r>
            </a:p>
            <a:p>
              <a:r>
                <a:rPr lang="en-GB" sz="1400" dirty="0"/>
                <a:t>Free State of Jones</a:t>
              </a:r>
            </a:p>
            <a:p>
              <a:r>
                <a:rPr lang="en-GB" sz="1400" dirty="0"/>
                <a:t>Popstar: Never Stop Stopping</a:t>
              </a:r>
            </a:p>
            <a:p>
              <a:r>
                <a:rPr lang="en-GB" sz="1400" dirty="0"/>
                <a:t>Pride and Prejudice and Zombies</a:t>
              </a:r>
            </a:p>
            <a:p>
              <a:r>
                <a:rPr lang="en-GB" sz="1400" dirty="0"/>
                <a:t>Keeping Up with the Joneses</a:t>
              </a:r>
            </a:p>
            <a:p>
              <a:r>
                <a:rPr lang="en-GB" sz="1400" dirty="0"/>
                <a:t>Whiskey Tango Foxtrot</a:t>
              </a:r>
            </a:p>
            <a:p>
              <a:r>
                <a:rPr lang="en-GB" sz="1400" dirty="0"/>
                <a:t>Grimsby</a:t>
              </a:r>
            </a:p>
            <a:p>
              <a:r>
                <a:rPr lang="en-GB" sz="1400" dirty="0"/>
                <a:t>Snowden</a:t>
              </a:r>
            </a:p>
            <a:p>
              <a:r>
                <a:rPr lang="en-GB" sz="1400" dirty="0"/>
                <a:t>Masterminds</a:t>
              </a:r>
            </a:p>
          </p:txBody>
        </p:sp>
        <p:pic>
          <p:nvPicPr>
            <p:cNvPr id="28" name="Picture 2" descr="Image result for scroll ba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28437" y="1519032"/>
              <a:ext cx="2031325" cy="1169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WordArt 18"/>
          <p:cNvSpPr>
            <a:spLocks noChangeArrowheads="1" noChangeShapeType="1" noTextEdit="1"/>
          </p:cNvSpPr>
          <p:nvPr/>
        </p:nvSpPr>
        <p:spPr bwMode="auto">
          <a:xfrm>
            <a:off x="7548987" y="1170058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Other Films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0616" y="3552052"/>
            <a:ext cx="1385884" cy="484188"/>
          </a:xfrm>
          <a:prstGeom prst="rect">
            <a:avLst/>
          </a:prstGeom>
          <a:solidFill>
            <a:srgbClr val="DFEBF7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Cancel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59595" y="3036089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1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4" descr="Image result for ratchet and clank movie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6" y="1015207"/>
            <a:ext cx="1192151" cy="193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28144" y="1539146"/>
            <a:ext cx="25581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When the galaxy comes under the threat of a nefarious space captain, a mechanic and his newfound robot ally join an elite squad of combatants to save the universe.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34225" y="787944"/>
            <a:ext cx="4688124" cy="2841082"/>
            <a:chOff x="5344437" y="1694134"/>
            <a:chExt cx="5962650" cy="3352801"/>
          </a:xfrm>
        </p:grpSpPr>
        <p:pic>
          <p:nvPicPr>
            <p:cNvPr id="15" name="Picture 2" descr="Image result for ratchet and clank movie scen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4437" y="1694134"/>
              <a:ext cx="5962650" cy="335280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play butt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047" y="2619375"/>
              <a:ext cx="1323306" cy="1323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WordArt 18"/>
          <p:cNvSpPr>
            <a:spLocks noChangeArrowheads="1" noChangeShapeType="1" noTextEdit="1"/>
          </p:cNvSpPr>
          <p:nvPr/>
        </p:nvSpPr>
        <p:spPr bwMode="auto">
          <a:xfrm>
            <a:off x="1728144" y="1015207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Rachet and Clank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00006" y="3144839"/>
            <a:ext cx="2116138" cy="484187"/>
          </a:xfrm>
          <a:prstGeom prst="rect">
            <a:avLst/>
          </a:prstGeom>
          <a:solidFill>
            <a:srgbClr val="DFEBF7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Reserve Tickets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WordArt 18"/>
          <p:cNvSpPr>
            <a:spLocks noChangeArrowheads="1" noChangeShapeType="1" noTextEdit="1"/>
          </p:cNvSpPr>
          <p:nvPr/>
        </p:nvSpPr>
        <p:spPr bwMode="auto">
          <a:xfrm>
            <a:off x="300006" y="3987007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Coming Soon</a:t>
            </a:r>
          </a:p>
        </p:txBody>
      </p:sp>
      <p:pic>
        <p:nvPicPr>
          <p:cNvPr id="21" name="Picture 64" descr="Image result for ratchet and clank movie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77" y="4497786"/>
            <a:ext cx="1034114" cy="1676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5" descr="Image result for max steel movie po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0" y="4539892"/>
            <a:ext cx="1151231" cy="1653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6" descr="Image result for Popstar: Never Stop Stopp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5" y="4572082"/>
            <a:ext cx="1023718" cy="1621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8" descr="Image result for Keeping Up with the Jones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593" y="4495780"/>
            <a:ext cx="1155621" cy="1741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4" descr="Image result for Whiskey Tango Foxtro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75" y="4460858"/>
            <a:ext cx="1175150" cy="1776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 descr="Image result for suicide squad"/>
          <p:cNvSpPr>
            <a:spLocks noChangeAspect="1" noChangeArrowheads="1"/>
          </p:cNvSpPr>
          <p:nvPr/>
        </p:nvSpPr>
        <p:spPr bwMode="auto">
          <a:xfrm>
            <a:off x="155574" y="-144463"/>
            <a:ext cx="2759075" cy="2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0" name="Picture 6" descr="Image result for suicide squa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465" y="4497786"/>
            <a:ext cx="1159642" cy="1739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me before you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409" y="4460858"/>
            <a:ext cx="1039216" cy="1772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8" descr="Image result for Keeping Up with the Jones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038" y="10418053"/>
            <a:ext cx="277832" cy="418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 descr="Image result for 2016 movie poster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439" y="4460858"/>
            <a:ext cx="1165598" cy="1808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71802" y="14615"/>
            <a:ext cx="5472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Harlow Solid Italic" panose="04030604020F02020D02" pitchFamily="82" charset="0"/>
              </a:rPr>
              <a:t>Archysoft Theatre</a:t>
            </a:r>
          </a:p>
        </p:txBody>
      </p:sp>
    </p:spTree>
    <p:extLst>
      <p:ext uri="{BB962C8B-B14F-4D97-AF65-F5344CB8AC3E}">
        <p14:creationId xmlns:p14="http://schemas.microsoft.com/office/powerpoint/2010/main" val="280765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4" descr="Image result for ratchet and clank movie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6" y="1015207"/>
            <a:ext cx="1192151" cy="193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7134225" y="787944"/>
            <a:ext cx="4688124" cy="2841082"/>
            <a:chOff x="5344437" y="1694134"/>
            <a:chExt cx="5962650" cy="3352801"/>
          </a:xfrm>
        </p:grpSpPr>
        <p:pic>
          <p:nvPicPr>
            <p:cNvPr id="15" name="Picture 2" descr="Image result for ratchet and clank movie scen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4437" y="1694134"/>
              <a:ext cx="5962650" cy="335280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play butt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047" y="2619375"/>
              <a:ext cx="1323306" cy="1323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WordArt 18"/>
          <p:cNvSpPr>
            <a:spLocks noChangeArrowheads="1" noChangeShapeType="1" noTextEdit="1"/>
          </p:cNvSpPr>
          <p:nvPr/>
        </p:nvSpPr>
        <p:spPr bwMode="auto">
          <a:xfrm>
            <a:off x="1728144" y="1015207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Payment Information</a:t>
            </a:r>
          </a:p>
        </p:txBody>
      </p:sp>
      <p:sp>
        <p:nvSpPr>
          <p:cNvPr id="11" name="AutoShape 4" descr="Image result for suicide squad"/>
          <p:cNvSpPr>
            <a:spLocks noChangeAspect="1" noChangeArrowheads="1"/>
          </p:cNvSpPr>
          <p:nvPr/>
        </p:nvSpPr>
        <p:spPr bwMode="auto">
          <a:xfrm>
            <a:off x="155574" y="-144463"/>
            <a:ext cx="2759075" cy="2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" name="Picture 68" descr="Image result for Keeping Up with the Jones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038" y="10418053"/>
            <a:ext cx="277832" cy="418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71802" y="14615"/>
            <a:ext cx="5472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Harlow Solid Italic" panose="04030604020F02020D02" pitchFamily="82" charset="0"/>
              </a:rPr>
              <a:t>Archysoft Theatre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02032" y="1429104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669750" y="1376259"/>
            <a:ext cx="1800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  <a:p>
            <a:endParaRPr lang="en-GB" dirty="0"/>
          </a:p>
          <a:p>
            <a:r>
              <a:rPr lang="en-GB" dirty="0"/>
              <a:t>Card Number:</a:t>
            </a:r>
          </a:p>
          <a:p>
            <a:endParaRPr lang="en-GB" dirty="0"/>
          </a:p>
          <a:p>
            <a:r>
              <a:rPr lang="en-GB" dirty="0"/>
              <a:t>Expiry Date:</a:t>
            </a:r>
          </a:p>
          <a:p>
            <a:endParaRPr lang="en-GB" dirty="0"/>
          </a:p>
          <a:p>
            <a:r>
              <a:rPr lang="en-GB" dirty="0"/>
              <a:t>CVS: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02032" y="1973081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302032" y="2474462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302032" y="3018439"/>
            <a:ext cx="2259623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WordArt 18"/>
          <p:cNvSpPr>
            <a:spLocks noChangeArrowheads="1" noChangeShapeType="1" noTextEdit="1"/>
          </p:cNvSpPr>
          <p:nvPr/>
        </p:nvSpPr>
        <p:spPr bwMode="auto">
          <a:xfrm>
            <a:off x="1727077" y="1015207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Payment Information</a:t>
            </a: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300006" y="3746645"/>
            <a:ext cx="2116138" cy="484187"/>
          </a:xfrm>
          <a:prstGeom prst="rect">
            <a:avLst/>
          </a:prstGeom>
          <a:solidFill>
            <a:srgbClr val="DFEBF7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Make payment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2728881" y="3746644"/>
            <a:ext cx="2116138" cy="484187"/>
          </a:xfrm>
          <a:prstGeom prst="rect">
            <a:avLst/>
          </a:prstGeom>
          <a:solidFill>
            <a:srgbClr val="DFEBF7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Cancel payment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WordArt 18"/>
          <p:cNvSpPr>
            <a:spLocks noChangeArrowheads="1" noChangeShapeType="1" noTextEdit="1"/>
          </p:cNvSpPr>
          <p:nvPr/>
        </p:nvSpPr>
        <p:spPr bwMode="auto">
          <a:xfrm>
            <a:off x="286652" y="4413053"/>
            <a:ext cx="2759075" cy="350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GB" sz="3600" b="1" kern="10" spc="0" dirty="0">
                <a:ln w="15875">
                  <a:solidFill>
                    <a:srgbClr val="1F497D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29783" dir="1514402" algn="ctr" rotWithShape="0">
                    <a:srgbClr val="D8D8D8">
                      <a:alpha val="74998"/>
                    </a:srgbClr>
                  </a:outerShdw>
                </a:effectLst>
                <a:latin typeface="Arial Black" panose="020B0A04020102020204" pitchFamily="34" charset="0"/>
              </a:rPr>
              <a:t>Coming Soon</a:t>
            </a:r>
          </a:p>
        </p:txBody>
      </p:sp>
      <p:pic>
        <p:nvPicPr>
          <p:cNvPr id="39" name="Picture 64" descr="Image result for ratchet and clank movie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23" y="4923832"/>
            <a:ext cx="1034114" cy="1676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5" descr="Image result for max steel movie post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6" y="4965938"/>
            <a:ext cx="1151231" cy="1653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6" descr="Image result for Popstar: Never Stop Stopp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31" y="4998128"/>
            <a:ext cx="1023718" cy="1621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8" descr="Image result for Keeping Up with the Jones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39" y="4921826"/>
            <a:ext cx="1155621" cy="1741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74" descr="Image result for Whiskey Tango Foxtro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21" y="4886904"/>
            <a:ext cx="1175150" cy="1776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6" descr="Image result for suicide squa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11" y="4923832"/>
            <a:ext cx="1159642" cy="1739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me before you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055" y="4886904"/>
            <a:ext cx="1039216" cy="1772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2016 movie poster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085" y="4886904"/>
            <a:ext cx="1165598" cy="1808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7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572</TotalTime>
  <Words>250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Bookman Old Style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 Kimber</dc:creator>
  <cp:lastModifiedBy>Annabel Kimber</cp:lastModifiedBy>
  <cp:revision>29</cp:revision>
  <dcterms:created xsi:type="dcterms:W3CDTF">2016-11-22T19:31:23Z</dcterms:created>
  <dcterms:modified xsi:type="dcterms:W3CDTF">2016-11-23T05:04:20Z</dcterms:modified>
</cp:coreProperties>
</file>