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411434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28" d="100"/>
          <a:sy n="12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677710"/>
            <a:ext cx="7649607" cy="115764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31" y="3060382"/>
            <a:ext cx="6299677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65" y="216278"/>
            <a:ext cx="2024896" cy="46080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977" y="216278"/>
            <a:ext cx="5924696" cy="46080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02" y="3470434"/>
            <a:ext cx="7649607" cy="1072634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902" y="2289037"/>
            <a:ext cx="7649607" cy="1181397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977" y="1260158"/>
            <a:ext cx="3974796" cy="3564196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65" y="1260158"/>
            <a:ext cx="3974796" cy="3564196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977" y="1208901"/>
            <a:ext cx="3976359" cy="50381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77" y="1712714"/>
            <a:ext cx="3976359" cy="311163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8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641" y="1208901"/>
            <a:ext cx="3977921" cy="50381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641" y="1712714"/>
            <a:ext cx="3977921" cy="311163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8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7" y="215027"/>
            <a:ext cx="2960786" cy="91511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8569" y="215028"/>
            <a:ext cx="5030992" cy="4609326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977" y="1130142"/>
            <a:ext cx="2960786" cy="3694212"/>
          </a:xfrm>
        </p:spPr>
        <p:txBody>
          <a:bodyPr/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972" y="3780473"/>
            <a:ext cx="5399723" cy="446306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972" y="482560"/>
            <a:ext cx="5399723" cy="324040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972" y="4226779"/>
            <a:ext cx="5399723" cy="633829"/>
          </a:xfrm>
        </p:spPr>
        <p:txBody>
          <a:bodyPr/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977" y="216277"/>
            <a:ext cx="8099584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977" y="1260158"/>
            <a:ext cx="8099584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977" y="5005626"/>
            <a:ext cx="209989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72BA-6177-7245-B8F8-36C98E2D6A3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842" y="5005626"/>
            <a:ext cx="284985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69" y="5005626"/>
            <a:ext cx="209989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0045" rtl="0" eaLnBrk="1" latinLnBrk="0" hangingPunct="1"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360045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360045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360045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360045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360045" rtl="0" eaLnBrk="1" latinLnBrk="0" hangingPunct="1">
        <a:spcBef>
          <a:spcPct val="20000"/>
        </a:spcBef>
        <a:buFont typeface="Arial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360045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360045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360045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360045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360045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C18E5A-E8C6-ED4A-B124-45B4AFDB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0" b="21593"/>
          <a:stretch/>
        </p:blipFill>
        <p:spPr>
          <a:xfrm>
            <a:off x="5802489" y="3382201"/>
            <a:ext cx="3138424" cy="1760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A0C2D-0A67-434F-8E7D-9BE6E32F381C}"/>
              </a:ext>
            </a:extLst>
          </p:cNvPr>
          <p:cNvSpPr txBox="1"/>
          <p:nvPr/>
        </p:nvSpPr>
        <p:spPr>
          <a:xfrm rot="16200000">
            <a:off x="-98690" y="1266135"/>
            <a:ext cx="697802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Density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46ED0-11BB-B845-AD56-525E5D5DC449}"/>
              </a:ext>
            </a:extLst>
          </p:cNvPr>
          <p:cNvSpPr/>
          <p:nvPr/>
        </p:nvSpPr>
        <p:spPr>
          <a:xfrm>
            <a:off x="5802489" y="340771"/>
            <a:ext cx="335822" cy="21587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4DC27-7507-624A-96BD-600E3353AD34}"/>
              </a:ext>
            </a:extLst>
          </p:cNvPr>
          <p:cNvSpPr/>
          <p:nvPr/>
        </p:nvSpPr>
        <p:spPr>
          <a:xfrm>
            <a:off x="3093304" y="394401"/>
            <a:ext cx="133994" cy="21587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D5EFC-EE29-8240-9316-8E18D90B7AD4}"/>
              </a:ext>
            </a:extLst>
          </p:cNvPr>
          <p:cNvSpPr txBox="1"/>
          <p:nvPr/>
        </p:nvSpPr>
        <p:spPr>
          <a:xfrm rot="16200000">
            <a:off x="1987723" y="1326130"/>
            <a:ext cx="2220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Proportion variance explained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17E02-167B-3D4A-88F2-5FAEACF0F158}"/>
              </a:ext>
            </a:extLst>
          </p:cNvPr>
          <p:cNvSpPr txBox="1"/>
          <p:nvPr/>
        </p:nvSpPr>
        <p:spPr>
          <a:xfrm rot="16200000">
            <a:off x="4835368" y="1326130"/>
            <a:ext cx="2220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Proportion variance explained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7D16DD-46C9-014D-8C2B-AE4C86E1663A}"/>
              </a:ext>
            </a:extLst>
          </p:cNvPr>
          <p:cNvSpPr/>
          <p:nvPr/>
        </p:nvSpPr>
        <p:spPr>
          <a:xfrm>
            <a:off x="1001693" y="89338"/>
            <a:ext cx="1340843" cy="2493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2B16E-3C04-E44E-A9E3-1FAADF32CCA6}"/>
              </a:ext>
            </a:extLst>
          </p:cNvPr>
          <p:cNvSpPr txBox="1"/>
          <p:nvPr/>
        </p:nvSpPr>
        <p:spPr>
          <a:xfrm>
            <a:off x="192335" y="20378"/>
            <a:ext cx="293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(a) BayeScan posterior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511FD-C79D-9E40-9234-C153757F3DCD}"/>
              </a:ext>
            </a:extLst>
          </p:cNvPr>
          <p:cNvSpPr txBox="1"/>
          <p:nvPr/>
        </p:nvSpPr>
        <p:spPr>
          <a:xfrm>
            <a:off x="1243332" y="2605152"/>
            <a:ext cx="112580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log Likelihood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ECA18-0B9C-A641-9B85-D0D569AE19EA}"/>
              </a:ext>
            </a:extLst>
          </p:cNvPr>
          <p:cNvSpPr txBox="1"/>
          <p:nvPr/>
        </p:nvSpPr>
        <p:spPr>
          <a:xfrm>
            <a:off x="3220141" y="18952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(b) PCAdapt scree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8D72D-4D0A-6C4B-8ED3-5BCED256C7C0}"/>
              </a:ext>
            </a:extLst>
          </p:cNvPr>
          <p:cNvSpPr txBox="1"/>
          <p:nvPr/>
        </p:nvSpPr>
        <p:spPr>
          <a:xfrm>
            <a:off x="3737077" y="2644826"/>
            <a:ext cx="157897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Principal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37553-A03A-1242-822A-2B8BD5664CC2}"/>
              </a:ext>
            </a:extLst>
          </p:cNvPr>
          <p:cNvSpPr txBox="1"/>
          <p:nvPr/>
        </p:nvSpPr>
        <p:spPr>
          <a:xfrm>
            <a:off x="6664998" y="2644825"/>
            <a:ext cx="157897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Principal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8FDD5-465A-A940-AEE9-117995FAA946}"/>
              </a:ext>
            </a:extLst>
          </p:cNvPr>
          <p:cNvSpPr txBox="1"/>
          <p:nvPr/>
        </p:nvSpPr>
        <p:spPr>
          <a:xfrm>
            <a:off x="6162065" y="16244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(c) LFMM scree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F09D7-321D-F94B-AE4C-82C075EB7638}"/>
              </a:ext>
            </a:extLst>
          </p:cNvPr>
          <p:cNvSpPr txBox="1"/>
          <p:nvPr/>
        </p:nvSpPr>
        <p:spPr>
          <a:xfrm>
            <a:off x="193764" y="2977896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(d) LFMM outlier loci for longitude 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C837A-92F9-3C42-8D60-20D6FE8148BC}"/>
              </a:ext>
            </a:extLst>
          </p:cNvPr>
          <p:cNvSpPr txBox="1"/>
          <p:nvPr/>
        </p:nvSpPr>
        <p:spPr>
          <a:xfrm>
            <a:off x="5696373" y="2977896"/>
            <a:ext cx="313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(e) Number and overlap of outlier loci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0878A-53B3-3545-B625-73A88A3E12A2}"/>
              </a:ext>
            </a:extLst>
          </p:cNvPr>
          <p:cNvSpPr/>
          <p:nvPr/>
        </p:nvSpPr>
        <p:spPr>
          <a:xfrm>
            <a:off x="6071636" y="922383"/>
            <a:ext cx="133350" cy="95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8B3948-5193-7F4F-8D88-F0E0324B3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t="6816" b="8378"/>
          <a:stretch/>
        </p:blipFill>
        <p:spPr>
          <a:xfrm>
            <a:off x="403101" y="440983"/>
            <a:ext cx="2413066" cy="2230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DE43D6-6648-C54E-BC9C-64DFAAD628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0" b="8779"/>
          <a:stretch/>
        </p:blipFill>
        <p:spPr>
          <a:xfrm>
            <a:off x="3206879" y="338705"/>
            <a:ext cx="2452213" cy="23832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38990B-7DA2-C546-92B8-38D1D29923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79" b="7950"/>
          <a:stretch/>
        </p:blipFill>
        <p:spPr>
          <a:xfrm>
            <a:off x="6071636" y="352509"/>
            <a:ext cx="2380214" cy="2370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CC34B0-5BE7-D84D-BDCF-91EBF6A3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9898"/>
            <a:ext cx="5401941" cy="21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83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annabellisasmith@gmail.com</dc:creator>
  <cp:lastModifiedBy>annabellisasmith@gmail.com</cp:lastModifiedBy>
  <cp:revision>1</cp:revision>
  <dcterms:created xsi:type="dcterms:W3CDTF">2021-01-21T21:59:48Z</dcterms:created>
  <dcterms:modified xsi:type="dcterms:W3CDTF">2021-01-21T22:01:16Z</dcterms:modified>
</cp:coreProperties>
</file>