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3657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5588"/>
  </p:normalViewPr>
  <p:slideViewPr>
    <p:cSldViewPr snapToGrid="0" snapToObjects="1">
      <p:cViewPr varScale="1">
        <p:scale>
          <a:sx n="140" d="100"/>
          <a:sy n="140" d="100"/>
        </p:scale>
        <p:origin x="208" y="7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36227"/>
            <a:ext cx="7772400" cy="78401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072640"/>
            <a:ext cx="6400800" cy="9347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438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876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314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9752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191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4629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7067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9505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B72BA-6177-7245-B8F8-36C98E2D6A33}" type="datetimeFigureOut">
              <a:rPr lang="en-US" smtClean="0"/>
              <a:t>12/8/20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F82DE-8627-7E46-B3FE-F0F50EBA6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837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B72BA-6177-7245-B8F8-36C98E2D6A33}" type="datetimeFigureOut">
              <a:rPr lang="en-US" smtClean="0"/>
              <a:t>12/8/20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F82DE-8627-7E46-B3FE-F0F50EBA6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256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6474"/>
            <a:ext cx="2057400" cy="3120813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6474"/>
            <a:ext cx="6019800" cy="3120813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B72BA-6177-7245-B8F8-36C98E2D6A33}" type="datetimeFigureOut">
              <a:rPr lang="en-US" smtClean="0"/>
              <a:t>12/8/20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F82DE-8627-7E46-B3FE-F0F50EBA6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557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B72BA-6177-7245-B8F8-36C98E2D6A33}" type="datetimeFigureOut">
              <a:rPr lang="en-US" smtClean="0"/>
              <a:t>12/8/20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F82DE-8627-7E46-B3FE-F0F50EBA6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87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50347"/>
            <a:ext cx="7772400" cy="726440"/>
          </a:xfrm>
        </p:spPr>
        <p:txBody>
          <a:bodyPr anchor="t"/>
          <a:lstStyle>
            <a:lvl1pPr algn="l">
              <a:defRPr sz="2133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1550247"/>
            <a:ext cx="7772400" cy="800100"/>
          </a:xfrm>
        </p:spPr>
        <p:txBody>
          <a:bodyPr anchor="b"/>
          <a:lstStyle>
            <a:lvl1pPr marL="0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1pPr>
            <a:lvl2pPr marL="243825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2pPr>
            <a:lvl3pPr marL="487650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3pPr>
            <a:lvl4pPr marL="731474" indent="0">
              <a:buNone/>
              <a:defRPr sz="747">
                <a:solidFill>
                  <a:schemeClr val="tx1">
                    <a:tint val="75000"/>
                  </a:schemeClr>
                </a:solidFill>
              </a:defRPr>
            </a:lvl4pPr>
            <a:lvl5pPr marL="975299" indent="0">
              <a:buNone/>
              <a:defRPr sz="747">
                <a:solidFill>
                  <a:schemeClr val="tx1">
                    <a:tint val="75000"/>
                  </a:schemeClr>
                </a:solidFill>
              </a:defRPr>
            </a:lvl5pPr>
            <a:lvl6pPr marL="1219124" indent="0">
              <a:buNone/>
              <a:defRPr sz="747">
                <a:solidFill>
                  <a:schemeClr val="tx1">
                    <a:tint val="75000"/>
                  </a:schemeClr>
                </a:solidFill>
              </a:defRPr>
            </a:lvl6pPr>
            <a:lvl7pPr marL="1462949" indent="0">
              <a:buNone/>
              <a:defRPr sz="747">
                <a:solidFill>
                  <a:schemeClr val="tx1">
                    <a:tint val="75000"/>
                  </a:schemeClr>
                </a:solidFill>
              </a:defRPr>
            </a:lvl7pPr>
            <a:lvl8pPr marL="1706773" indent="0">
              <a:buNone/>
              <a:defRPr sz="747">
                <a:solidFill>
                  <a:schemeClr val="tx1">
                    <a:tint val="75000"/>
                  </a:schemeClr>
                </a:solidFill>
              </a:defRPr>
            </a:lvl8pPr>
            <a:lvl9pPr marL="1950598" indent="0">
              <a:buNone/>
              <a:defRPr sz="74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B72BA-6177-7245-B8F8-36C98E2D6A33}" type="datetimeFigureOut">
              <a:rPr lang="en-US" smtClean="0"/>
              <a:t>12/8/20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F82DE-8627-7E46-B3FE-F0F50EBA6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306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53440"/>
            <a:ext cx="4038600" cy="2413847"/>
          </a:xfrm>
        </p:spPr>
        <p:txBody>
          <a:bodyPr/>
          <a:lstStyle>
            <a:lvl1pPr>
              <a:defRPr sz="1493"/>
            </a:lvl1pPr>
            <a:lvl2pPr>
              <a:defRPr sz="1280"/>
            </a:lvl2pPr>
            <a:lvl3pPr>
              <a:defRPr sz="1067"/>
            </a:lvl3pPr>
            <a:lvl4pPr>
              <a:defRPr sz="960"/>
            </a:lvl4pPr>
            <a:lvl5pPr>
              <a:defRPr sz="960"/>
            </a:lvl5pPr>
            <a:lvl6pPr>
              <a:defRPr sz="960"/>
            </a:lvl6pPr>
            <a:lvl7pPr>
              <a:defRPr sz="960"/>
            </a:lvl7pPr>
            <a:lvl8pPr>
              <a:defRPr sz="960"/>
            </a:lvl8pPr>
            <a:lvl9pPr>
              <a:defRPr sz="96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53440"/>
            <a:ext cx="4038600" cy="2413847"/>
          </a:xfrm>
        </p:spPr>
        <p:txBody>
          <a:bodyPr/>
          <a:lstStyle>
            <a:lvl1pPr>
              <a:defRPr sz="1493"/>
            </a:lvl1pPr>
            <a:lvl2pPr>
              <a:defRPr sz="1280"/>
            </a:lvl2pPr>
            <a:lvl3pPr>
              <a:defRPr sz="1067"/>
            </a:lvl3pPr>
            <a:lvl4pPr>
              <a:defRPr sz="960"/>
            </a:lvl4pPr>
            <a:lvl5pPr>
              <a:defRPr sz="960"/>
            </a:lvl5pPr>
            <a:lvl6pPr>
              <a:defRPr sz="960"/>
            </a:lvl6pPr>
            <a:lvl7pPr>
              <a:defRPr sz="960"/>
            </a:lvl7pPr>
            <a:lvl8pPr>
              <a:defRPr sz="960"/>
            </a:lvl8pPr>
            <a:lvl9pPr>
              <a:defRPr sz="96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B72BA-6177-7245-B8F8-36C98E2D6A33}" type="datetimeFigureOut">
              <a:rPr lang="en-US" smtClean="0"/>
              <a:t>12/8/20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F82DE-8627-7E46-B3FE-F0F50EBA6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804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818727"/>
            <a:ext cx="4040188" cy="341206"/>
          </a:xfrm>
        </p:spPr>
        <p:txBody>
          <a:bodyPr anchor="b"/>
          <a:lstStyle>
            <a:lvl1pPr marL="0" indent="0">
              <a:buNone/>
              <a:defRPr sz="1280" b="1"/>
            </a:lvl1pPr>
            <a:lvl2pPr marL="243825" indent="0">
              <a:buNone/>
              <a:defRPr sz="1067" b="1"/>
            </a:lvl2pPr>
            <a:lvl3pPr marL="487650" indent="0">
              <a:buNone/>
              <a:defRPr sz="960" b="1"/>
            </a:lvl3pPr>
            <a:lvl4pPr marL="731474" indent="0">
              <a:buNone/>
              <a:defRPr sz="853" b="1"/>
            </a:lvl4pPr>
            <a:lvl5pPr marL="975299" indent="0">
              <a:buNone/>
              <a:defRPr sz="853" b="1"/>
            </a:lvl5pPr>
            <a:lvl6pPr marL="1219124" indent="0">
              <a:buNone/>
              <a:defRPr sz="853" b="1"/>
            </a:lvl6pPr>
            <a:lvl7pPr marL="1462949" indent="0">
              <a:buNone/>
              <a:defRPr sz="853" b="1"/>
            </a:lvl7pPr>
            <a:lvl8pPr marL="1706773" indent="0">
              <a:buNone/>
              <a:defRPr sz="853" b="1"/>
            </a:lvl8pPr>
            <a:lvl9pPr marL="1950598" indent="0">
              <a:buNone/>
              <a:defRPr sz="853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159933"/>
            <a:ext cx="4040188" cy="2107354"/>
          </a:xfrm>
        </p:spPr>
        <p:txBody>
          <a:bodyPr/>
          <a:lstStyle>
            <a:lvl1pPr>
              <a:defRPr sz="1280"/>
            </a:lvl1pPr>
            <a:lvl2pPr>
              <a:defRPr sz="1067"/>
            </a:lvl2pPr>
            <a:lvl3pPr>
              <a:defRPr sz="960"/>
            </a:lvl3pPr>
            <a:lvl4pPr>
              <a:defRPr sz="853"/>
            </a:lvl4pPr>
            <a:lvl5pPr>
              <a:defRPr sz="853"/>
            </a:lvl5pPr>
            <a:lvl6pPr>
              <a:defRPr sz="853"/>
            </a:lvl6pPr>
            <a:lvl7pPr>
              <a:defRPr sz="853"/>
            </a:lvl7pPr>
            <a:lvl8pPr>
              <a:defRPr sz="853"/>
            </a:lvl8pPr>
            <a:lvl9pPr>
              <a:defRPr sz="853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818727"/>
            <a:ext cx="4041775" cy="341206"/>
          </a:xfrm>
        </p:spPr>
        <p:txBody>
          <a:bodyPr anchor="b"/>
          <a:lstStyle>
            <a:lvl1pPr marL="0" indent="0">
              <a:buNone/>
              <a:defRPr sz="1280" b="1"/>
            </a:lvl1pPr>
            <a:lvl2pPr marL="243825" indent="0">
              <a:buNone/>
              <a:defRPr sz="1067" b="1"/>
            </a:lvl2pPr>
            <a:lvl3pPr marL="487650" indent="0">
              <a:buNone/>
              <a:defRPr sz="960" b="1"/>
            </a:lvl3pPr>
            <a:lvl4pPr marL="731474" indent="0">
              <a:buNone/>
              <a:defRPr sz="853" b="1"/>
            </a:lvl4pPr>
            <a:lvl5pPr marL="975299" indent="0">
              <a:buNone/>
              <a:defRPr sz="853" b="1"/>
            </a:lvl5pPr>
            <a:lvl6pPr marL="1219124" indent="0">
              <a:buNone/>
              <a:defRPr sz="853" b="1"/>
            </a:lvl6pPr>
            <a:lvl7pPr marL="1462949" indent="0">
              <a:buNone/>
              <a:defRPr sz="853" b="1"/>
            </a:lvl7pPr>
            <a:lvl8pPr marL="1706773" indent="0">
              <a:buNone/>
              <a:defRPr sz="853" b="1"/>
            </a:lvl8pPr>
            <a:lvl9pPr marL="1950598" indent="0">
              <a:buNone/>
              <a:defRPr sz="853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159933"/>
            <a:ext cx="4041775" cy="2107354"/>
          </a:xfrm>
        </p:spPr>
        <p:txBody>
          <a:bodyPr/>
          <a:lstStyle>
            <a:lvl1pPr>
              <a:defRPr sz="1280"/>
            </a:lvl1pPr>
            <a:lvl2pPr>
              <a:defRPr sz="1067"/>
            </a:lvl2pPr>
            <a:lvl3pPr>
              <a:defRPr sz="960"/>
            </a:lvl3pPr>
            <a:lvl4pPr>
              <a:defRPr sz="853"/>
            </a:lvl4pPr>
            <a:lvl5pPr>
              <a:defRPr sz="853"/>
            </a:lvl5pPr>
            <a:lvl6pPr>
              <a:defRPr sz="853"/>
            </a:lvl6pPr>
            <a:lvl7pPr>
              <a:defRPr sz="853"/>
            </a:lvl7pPr>
            <a:lvl8pPr>
              <a:defRPr sz="853"/>
            </a:lvl8pPr>
            <a:lvl9pPr>
              <a:defRPr sz="853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B72BA-6177-7245-B8F8-36C98E2D6A33}" type="datetimeFigureOut">
              <a:rPr lang="en-US" smtClean="0"/>
              <a:t>12/8/20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F82DE-8627-7E46-B3FE-F0F50EBA6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517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B72BA-6177-7245-B8F8-36C98E2D6A33}" type="datetimeFigureOut">
              <a:rPr lang="en-US" smtClean="0"/>
              <a:t>12/8/20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F82DE-8627-7E46-B3FE-F0F50EBA6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929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B72BA-6177-7245-B8F8-36C98E2D6A33}" type="datetimeFigureOut">
              <a:rPr lang="en-US" smtClean="0"/>
              <a:t>12/8/20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F82DE-8627-7E46-B3FE-F0F50EBA6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909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145627"/>
            <a:ext cx="3008313" cy="619760"/>
          </a:xfrm>
        </p:spPr>
        <p:txBody>
          <a:bodyPr anchor="b"/>
          <a:lstStyle>
            <a:lvl1pPr algn="l">
              <a:defRPr sz="1067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45627"/>
            <a:ext cx="5111750" cy="3121660"/>
          </a:xfrm>
        </p:spPr>
        <p:txBody>
          <a:bodyPr/>
          <a:lstStyle>
            <a:lvl1pPr>
              <a:defRPr sz="1707"/>
            </a:lvl1pPr>
            <a:lvl2pPr>
              <a:defRPr sz="1493"/>
            </a:lvl2pPr>
            <a:lvl3pPr>
              <a:defRPr sz="1280"/>
            </a:lvl3pPr>
            <a:lvl4pPr>
              <a:defRPr sz="1067"/>
            </a:lvl4pPr>
            <a:lvl5pPr>
              <a:defRPr sz="1067"/>
            </a:lvl5pPr>
            <a:lvl6pPr>
              <a:defRPr sz="1067"/>
            </a:lvl6pPr>
            <a:lvl7pPr>
              <a:defRPr sz="1067"/>
            </a:lvl7pPr>
            <a:lvl8pPr>
              <a:defRPr sz="1067"/>
            </a:lvl8pPr>
            <a:lvl9pPr>
              <a:defRPr sz="1067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765387"/>
            <a:ext cx="3008313" cy="2501900"/>
          </a:xfrm>
        </p:spPr>
        <p:txBody>
          <a:bodyPr/>
          <a:lstStyle>
            <a:lvl1pPr marL="0" indent="0">
              <a:buNone/>
              <a:defRPr sz="747"/>
            </a:lvl1pPr>
            <a:lvl2pPr marL="243825" indent="0">
              <a:buNone/>
              <a:defRPr sz="640"/>
            </a:lvl2pPr>
            <a:lvl3pPr marL="487650" indent="0">
              <a:buNone/>
              <a:defRPr sz="533"/>
            </a:lvl3pPr>
            <a:lvl4pPr marL="731474" indent="0">
              <a:buNone/>
              <a:defRPr sz="480"/>
            </a:lvl4pPr>
            <a:lvl5pPr marL="975299" indent="0">
              <a:buNone/>
              <a:defRPr sz="480"/>
            </a:lvl5pPr>
            <a:lvl6pPr marL="1219124" indent="0">
              <a:buNone/>
              <a:defRPr sz="480"/>
            </a:lvl6pPr>
            <a:lvl7pPr marL="1462949" indent="0">
              <a:buNone/>
              <a:defRPr sz="480"/>
            </a:lvl7pPr>
            <a:lvl8pPr marL="1706773" indent="0">
              <a:buNone/>
              <a:defRPr sz="480"/>
            </a:lvl8pPr>
            <a:lvl9pPr marL="1950598" indent="0">
              <a:buNone/>
              <a:defRPr sz="48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B72BA-6177-7245-B8F8-36C98E2D6A33}" type="datetimeFigureOut">
              <a:rPr lang="en-US" smtClean="0"/>
              <a:t>12/8/20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F82DE-8627-7E46-B3FE-F0F50EBA6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745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2560320"/>
            <a:ext cx="5486400" cy="302260"/>
          </a:xfrm>
        </p:spPr>
        <p:txBody>
          <a:bodyPr anchor="b"/>
          <a:lstStyle>
            <a:lvl1pPr algn="l">
              <a:defRPr sz="1067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326813"/>
            <a:ext cx="5486400" cy="2194560"/>
          </a:xfrm>
        </p:spPr>
        <p:txBody>
          <a:bodyPr/>
          <a:lstStyle>
            <a:lvl1pPr marL="0" indent="0">
              <a:buNone/>
              <a:defRPr sz="1707"/>
            </a:lvl1pPr>
            <a:lvl2pPr marL="243825" indent="0">
              <a:buNone/>
              <a:defRPr sz="1493"/>
            </a:lvl2pPr>
            <a:lvl3pPr marL="487650" indent="0">
              <a:buNone/>
              <a:defRPr sz="1280"/>
            </a:lvl3pPr>
            <a:lvl4pPr marL="731474" indent="0">
              <a:buNone/>
              <a:defRPr sz="1067"/>
            </a:lvl4pPr>
            <a:lvl5pPr marL="975299" indent="0">
              <a:buNone/>
              <a:defRPr sz="1067"/>
            </a:lvl5pPr>
            <a:lvl6pPr marL="1219124" indent="0">
              <a:buNone/>
              <a:defRPr sz="1067"/>
            </a:lvl6pPr>
            <a:lvl7pPr marL="1462949" indent="0">
              <a:buNone/>
              <a:defRPr sz="1067"/>
            </a:lvl7pPr>
            <a:lvl8pPr marL="1706773" indent="0">
              <a:buNone/>
              <a:defRPr sz="1067"/>
            </a:lvl8pPr>
            <a:lvl9pPr marL="1950598" indent="0">
              <a:buNone/>
              <a:defRPr sz="1067"/>
            </a:lvl9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2862580"/>
            <a:ext cx="5486400" cy="429260"/>
          </a:xfrm>
        </p:spPr>
        <p:txBody>
          <a:bodyPr/>
          <a:lstStyle>
            <a:lvl1pPr marL="0" indent="0">
              <a:buNone/>
              <a:defRPr sz="747"/>
            </a:lvl1pPr>
            <a:lvl2pPr marL="243825" indent="0">
              <a:buNone/>
              <a:defRPr sz="640"/>
            </a:lvl2pPr>
            <a:lvl3pPr marL="487650" indent="0">
              <a:buNone/>
              <a:defRPr sz="533"/>
            </a:lvl3pPr>
            <a:lvl4pPr marL="731474" indent="0">
              <a:buNone/>
              <a:defRPr sz="480"/>
            </a:lvl4pPr>
            <a:lvl5pPr marL="975299" indent="0">
              <a:buNone/>
              <a:defRPr sz="480"/>
            </a:lvl5pPr>
            <a:lvl6pPr marL="1219124" indent="0">
              <a:buNone/>
              <a:defRPr sz="480"/>
            </a:lvl6pPr>
            <a:lvl7pPr marL="1462949" indent="0">
              <a:buNone/>
              <a:defRPr sz="480"/>
            </a:lvl7pPr>
            <a:lvl8pPr marL="1706773" indent="0">
              <a:buNone/>
              <a:defRPr sz="480"/>
            </a:lvl8pPr>
            <a:lvl9pPr marL="1950598" indent="0">
              <a:buNone/>
              <a:defRPr sz="48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B72BA-6177-7245-B8F8-36C98E2D6A33}" type="datetimeFigureOut">
              <a:rPr lang="en-US" smtClean="0"/>
              <a:t>12/8/20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F82DE-8627-7E46-B3FE-F0F50EBA6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59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46474"/>
            <a:ext cx="8229600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853440"/>
            <a:ext cx="8229600" cy="24138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3390054"/>
            <a:ext cx="213360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7B72BA-6177-7245-B8F8-36C98E2D6A33}" type="datetimeFigureOut">
              <a:rPr lang="en-US" smtClean="0"/>
              <a:t>12/8/20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3390054"/>
            <a:ext cx="289560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3390054"/>
            <a:ext cx="213360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9F82DE-8627-7E46-B3FE-F0F50EBA6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795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43825" rtl="0" eaLnBrk="1" latinLnBrk="0" hangingPunct="1">
        <a:spcBef>
          <a:spcPct val="0"/>
        </a:spcBef>
        <a:buNone/>
        <a:defRPr sz="234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69" indent="-182869" algn="l" defTabSz="243825" rtl="0" eaLnBrk="1" latinLnBrk="0" hangingPunct="1">
        <a:spcBef>
          <a:spcPct val="20000"/>
        </a:spcBef>
        <a:buFont typeface="Arial"/>
        <a:buChar char="•"/>
        <a:defRPr sz="1707" kern="1200">
          <a:solidFill>
            <a:schemeClr val="tx1"/>
          </a:solidFill>
          <a:latin typeface="+mn-lt"/>
          <a:ea typeface="+mn-ea"/>
          <a:cs typeface="+mn-cs"/>
        </a:defRPr>
      </a:lvl1pPr>
      <a:lvl2pPr marL="396215" indent="-152390" algn="l" defTabSz="243825" rtl="0" eaLnBrk="1" latinLnBrk="0" hangingPunct="1">
        <a:spcBef>
          <a:spcPct val="20000"/>
        </a:spcBef>
        <a:buFont typeface="Arial"/>
        <a:buChar char="–"/>
        <a:defRPr sz="1493" kern="1200">
          <a:solidFill>
            <a:schemeClr val="tx1"/>
          </a:solidFill>
          <a:latin typeface="+mn-lt"/>
          <a:ea typeface="+mn-ea"/>
          <a:cs typeface="+mn-cs"/>
        </a:defRPr>
      </a:lvl2pPr>
      <a:lvl3pPr marL="609562" indent="-121912" algn="l" defTabSz="243825" rtl="0" eaLnBrk="1" latinLnBrk="0" hangingPunct="1">
        <a:spcBef>
          <a:spcPct val="20000"/>
        </a:spcBef>
        <a:buFont typeface="Arial"/>
        <a:buChar char="•"/>
        <a:defRPr sz="1280" kern="1200">
          <a:solidFill>
            <a:schemeClr val="tx1"/>
          </a:solidFill>
          <a:latin typeface="+mn-lt"/>
          <a:ea typeface="+mn-ea"/>
          <a:cs typeface="+mn-cs"/>
        </a:defRPr>
      </a:lvl3pPr>
      <a:lvl4pPr marL="853387" indent="-121912" algn="l" defTabSz="243825" rtl="0" eaLnBrk="1" latinLnBrk="0" hangingPunct="1">
        <a:spcBef>
          <a:spcPct val="20000"/>
        </a:spcBef>
        <a:buFont typeface="Arial"/>
        <a:buChar char="–"/>
        <a:defRPr sz="1067" kern="1200">
          <a:solidFill>
            <a:schemeClr val="tx1"/>
          </a:solidFill>
          <a:latin typeface="+mn-lt"/>
          <a:ea typeface="+mn-ea"/>
          <a:cs typeface="+mn-cs"/>
        </a:defRPr>
      </a:lvl4pPr>
      <a:lvl5pPr marL="1097211" indent="-121912" algn="l" defTabSz="243825" rtl="0" eaLnBrk="1" latinLnBrk="0" hangingPunct="1">
        <a:spcBef>
          <a:spcPct val="20000"/>
        </a:spcBef>
        <a:buFont typeface="Arial"/>
        <a:buChar char="»"/>
        <a:defRPr sz="1067" kern="1200">
          <a:solidFill>
            <a:schemeClr val="tx1"/>
          </a:solidFill>
          <a:latin typeface="+mn-lt"/>
          <a:ea typeface="+mn-ea"/>
          <a:cs typeface="+mn-cs"/>
        </a:defRPr>
      </a:lvl5pPr>
      <a:lvl6pPr marL="1341036" indent="-121912" algn="l" defTabSz="243825" rtl="0" eaLnBrk="1" latinLnBrk="0" hangingPunct="1">
        <a:spcBef>
          <a:spcPct val="20000"/>
        </a:spcBef>
        <a:buFont typeface="Arial"/>
        <a:buChar char="•"/>
        <a:defRPr sz="1067" kern="1200">
          <a:solidFill>
            <a:schemeClr val="tx1"/>
          </a:solidFill>
          <a:latin typeface="+mn-lt"/>
          <a:ea typeface="+mn-ea"/>
          <a:cs typeface="+mn-cs"/>
        </a:defRPr>
      </a:lvl6pPr>
      <a:lvl7pPr marL="1584861" indent="-121912" algn="l" defTabSz="243825" rtl="0" eaLnBrk="1" latinLnBrk="0" hangingPunct="1">
        <a:spcBef>
          <a:spcPct val="20000"/>
        </a:spcBef>
        <a:buFont typeface="Arial"/>
        <a:buChar char="•"/>
        <a:defRPr sz="1067" kern="1200">
          <a:solidFill>
            <a:schemeClr val="tx1"/>
          </a:solidFill>
          <a:latin typeface="+mn-lt"/>
          <a:ea typeface="+mn-ea"/>
          <a:cs typeface="+mn-cs"/>
        </a:defRPr>
      </a:lvl7pPr>
      <a:lvl8pPr marL="1828686" indent="-121912" algn="l" defTabSz="243825" rtl="0" eaLnBrk="1" latinLnBrk="0" hangingPunct="1">
        <a:spcBef>
          <a:spcPct val="20000"/>
        </a:spcBef>
        <a:buFont typeface="Arial"/>
        <a:buChar char="•"/>
        <a:defRPr sz="1067" kern="1200">
          <a:solidFill>
            <a:schemeClr val="tx1"/>
          </a:solidFill>
          <a:latin typeface="+mn-lt"/>
          <a:ea typeface="+mn-ea"/>
          <a:cs typeface="+mn-cs"/>
        </a:defRPr>
      </a:lvl8pPr>
      <a:lvl9pPr marL="2072510" indent="-121912" algn="l" defTabSz="243825" rtl="0" eaLnBrk="1" latinLnBrk="0" hangingPunct="1">
        <a:spcBef>
          <a:spcPct val="20000"/>
        </a:spcBef>
        <a:buFont typeface="Arial"/>
        <a:buChar char="•"/>
        <a:defRPr sz="10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3825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1pPr>
      <a:lvl2pPr marL="243825" algn="l" defTabSz="243825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2pPr>
      <a:lvl3pPr marL="487650" algn="l" defTabSz="243825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3pPr>
      <a:lvl4pPr marL="731474" algn="l" defTabSz="243825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4pPr>
      <a:lvl5pPr marL="975299" algn="l" defTabSz="243825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5pPr>
      <a:lvl6pPr marL="1219124" algn="l" defTabSz="243825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6pPr>
      <a:lvl7pPr marL="1462949" algn="l" defTabSz="243825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7pPr>
      <a:lvl8pPr marL="1706773" algn="l" defTabSz="243825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8pPr>
      <a:lvl9pPr marL="1950598" algn="l" defTabSz="243825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D5D56C2-49DB-E848-94D0-AF5A62495D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9189"/>
            <a:ext cx="9144000" cy="36576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FD5F3E6-7F9F-794C-806E-4B57F2E2C4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0148" y="26126"/>
            <a:ext cx="1371601" cy="137160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365ECA1-B4C2-B647-A2D5-9D5ED24E2449}"/>
              </a:ext>
            </a:extLst>
          </p:cNvPr>
          <p:cNvSpPr txBox="1"/>
          <p:nvPr/>
        </p:nvSpPr>
        <p:spPr>
          <a:xfrm>
            <a:off x="7418702" y="-12702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3781596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D5D56C2-49DB-E848-94D0-AF5A62495D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9189"/>
            <a:ext cx="9144000" cy="36576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FD5F3E6-7F9F-794C-806E-4B57F2E2C4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0148" y="26126"/>
            <a:ext cx="1371601" cy="1371601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37A4FC81-E808-AA46-9867-8340716875B7}"/>
              </a:ext>
            </a:extLst>
          </p:cNvPr>
          <p:cNvSpPr/>
          <p:nvPr/>
        </p:nvSpPr>
        <p:spPr>
          <a:xfrm>
            <a:off x="7418702" y="-2"/>
            <a:ext cx="1725298" cy="1447801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365ECA1-B4C2-B647-A2D5-9D5ED24E2449}"/>
              </a:ext>
            </a:extLst>
          </p:cNvPr>
          <p:cNvSpPr txBox="1"/>
          <p:nvPr/>
        </p:nvSpPr>
        <p:spPr>
          <a:xfrm>
            <a:off x="7418702" y="-12702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3754140745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11</TotalTime>
  <Words>2</Words>
  <Application>Microsoft Macintosh PowerPoint</Application>
  <PresentationFormat>Custom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4" baseType="lpstr">
      <vt:lpstr>Arial</vt:lpstr>
      <vt:lpstr>Default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annabellisasmith@gmail.com</dc:creator>
  <cp:lastModifiedBy>annabellisasmith@gmail.com</cp:lastModifiedBy>
  <cp:revision>3</cp:revision>
  <dcterms:created xsi:type="dcterms:W3CDTF">2020-12-08T03:22:50Z</dcterms:created>
  <dcterms:modified xsi:type="dcterms:W3CDTF">2020-12-08T03:35:27Z</dcterms:modified>
</cp:coreProperties>
</file>