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140" d="100"/>
          <a:sy n="140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1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0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2133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0"/>
            <a:ext cx="4038600" cy="2413847"/>
          </a:xfrm>
        </p:spPr>
        <p:txBody>
          <a:bodyPr/>
          <a:lstStyle>
            <a:lvl1pPr>
              <a:defRPr sz="1493"/>
            </a:lvl1pPr>
            <a:lvl2pPr>
              <a:defRPr sz="1280"/>
            </a:lvl2pPr>
            <a:lvl3pPr>
              <a:defRPr sz="1067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0"/>
            <a:ext cx="4038600" cy="2413847"/>
          </a:xfrm>
        </p:spPr>
        <p:txBody>
          <a:bodyPr/>
          <a:lstStyle>
            <a:lvl1pPr>
              <a:defRPr sz="1493"/>
            </a:lvl1pPr>
            <a:lvl2pPr>
              <a:defRPr sz="1280"/>
            </a:lvl2pPr>
            <a:lvl3pPr>
              <a:defRPr sz="1067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1280"/>
            </a:lvl1pPr>
            <a:lvl2pPr>
              <a:defRPr sz="1067"/>
            </a:lvl2pPr>
            <a:lvl3pPr>
              <a:defRPr sz="960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1280"/>
            </a:lvl1pPr>
            <a:lvl2pPr>
              <a:defRPr sz="1067"/>
            </a:lvl2pPr>
            <a:lvl3pPr>
              <a:defRPr sz="960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10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10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72BA-6177-7245-B8F8-36C98E2D6A3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3825" rtl="0" eaLnBrk="1" latinLnBrk="0" hangingPunct="1"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69" indent="-182869" algn="l" defTabSz="243825" rtl="0" eaLnBrk="1" latinLnBrk="0" hangingPunct="1">
        <a:spcBef>
          <a:spcPct val="20000"/>
        </a:spcBef>
        <a:buFont typeface="Arial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396215" indent="-152390" algn="l" defTabSz="243825" rtl="0" eaLnBrk="1" latinLnBrk="0" hangingPunct="1">
        <a:spcBef>
          <a:spcPct val="20000"/>
        </a:spcBef>
        <a:buFont typeface="Arial"/>
        <a:buChar char="–"/>
        <a:defRPr sz="1493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243825" rtl="0" eaLnBrk="1" latinLnBrk="0" hangingPunct="1">
        <a:spcBef>
          <a:spcPct val="20000"/>
        </a:spcBef>
        <a:buFont typeface="Arial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243825" rtl="0" eaLnBrk="1" latinLnBrk="0" hangingPunct="1">
        <a:spcBef>
          <a:spcPct val="20000"/>
        </a:spcBef>
        <a:buFont typeface="Arial"/>
        <a:buChar char="–"/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243825" rtl="0" eaLnBrk="1" latinLnBrk="0" hangingPunct="1">
        <a:spcBef>
          <a:spcPct val="20000"/>
        </a:spcBef>
        <a:buFont typeface="Arial"/>
        <a:buChar char="»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271D3-7C08-454E-8F51-B2914D2F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147" y="42226"/>
            <a:ext cx="1371601" cy="1371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D56C2-49DB-E848-94D0-AF5A6249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89"/>
            <a:ext cx="91440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65ECA1-B4C2-B647-A2D5-9D5ED24E2449}"/>
              </a:ext>
            </a:extLst>
          </p:cNvPr>
          <p:cNvSpPr txBox="1"/>
          <p:nvPr/>
        </p:nvSpPr>
        <p:spPr>
          <a:xfrm>
            <a:off x="7418702" y="-127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159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5D56C2-49DB-E848-94D0-AF5A6249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89"/>
            <a:ext cx="91440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D5F3E6-7F9F-794C-806E-4B57F2E2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48" y="26126"/>
            <a:ext cx="1371601" cy="137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A4FC81-E808-AA46-9867-8340716875B7}"/>
              </a:ext>
            </a:extLst>
          </p:cNvPr>
          <p:cNvSpPr/>
          <p:nvPr/>
        </p:nvSpPr>
        <p:spPr>
          <a:xfrm>
            <a:off x="7418702" y="-2"/>
            <a:ext cx="1725298" cy="14478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5ECA1-B4C2-B647-A2D5-9D5ED24E2449}"/>
              </a:ext>
            </a:extLst>
          </p:cNvPr>
          <p:cNvSpPr txBox="1"/>
          <p:nvPr/>
        </p:nvSpPr>
        <p:spPr>
          <a:xfrm>
            <a:off x="7418702" y="-127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541407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annabellisasmith@gmail.com</dc:creator>
  <cp:lastModifiedBy>annabellisasmith@gmail.com</cp:lastModifiedBy>
  <cp:revision>4</cp:revision>
  <dcterms:created xsi:type="dcterms:W3CDTF">2020-12-08T03:22:50Z</dcterms:created>
  <dcterms:modified xsi:type="dcterms:W3CDTF">2021-01-20T22:22:57Z</dcterms:modified>
</cp:coreProperties>
</file>