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588"/>
  </p:normalViewPr>
  <p:slideViewPr>
    <p:cSldViewPr snapToGrid="0" snapToObjects="1">
      <p:cViewPr varScale="1">
        <p:scale>
          <a:sx n="140" d="100"/>
          <a:sy n="140" d="100"/>
        </p:scale>
        <p:origin x="20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36227"/>
            <a:ext cx="7772400" cy="78401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72640"/>
            <a:ext cx="640080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3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7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3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75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19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6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06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50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72BA-6177-7245-B8F8-36C98E2D6A33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82DE-8627-7E46-B3FE-F0F50EBA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3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72BA-6177-7245-B8F8-36C98E2D6A33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82DE-8627-7E46-B3FE-F0F50EBA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5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6474"/>
            <a:ext cx="2057400" cy="312081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6474"/>
            <a:ext cx="6019800" cy="312081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72BA-6177-7245-B8F8-36C98E2D6A33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82DE-8627-7E46-B3FE-F0F50EBA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5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72BA-6177-7245-B8F8-36C98E2D6A33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82DE-8627-7E46-B3FE-F0F50EBA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50347"/>
            <a:ext cx="7772400" cy="726440"/>
          </a:xfrm>
        </p:spPr>
        <p:txBody>
          <a:bodyPr anchor="t"/>
          <a:lstStyle>
            <a:lvl1pPr algn="l">
              <a:defRPr sz="2133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50247"/>
            <a:ext cx="7772400" cy="800100"/>
          </a:xfrm>
        </p:spPr>
        <p:txBody>
          <a:bodyPr anchor="b"/>
          <a:lstStyle>
            <a:lvl1pPr marL="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72BA-6177-7245-B8F8-36C98E2D6A33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82DE-8627-7E46-B3FE-F0F50EBA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0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3440"/>
            <a:ext cx="4038600" cy="2413847"/>
          </a:xfrm>
        </p:spPr>
        <p:txBody>
          <a:bodyPr/>
          <a:lstStyle>
            <a:lvl1pPr>
              <a:defRPr sz="1493"/>
            </a:lvl1pPr>
            <a:lvl2pPr>
              <a:defRPr sz="1280"/>
            </a:lvl2pPr>
            <a:lvl3pPr>
              <a:defRPr sz="1067"/>
            </a:lvl3pPr>
            <a:lvl4pPr>
              <a:defRPr sz="960"/>
            </a:lvl4pPr>
            <a:lvl5pPr>
              <a:defRPr sz="960"/>
            </a:lvl5pPr>
            <a:lvl6pPr>
              <a:defRPr sz="960"/>
            </a:lvl6pPr>
            <a:lvl7pPr>
              <a:defRPr sz="960"/>
            </a:lvl7pPr>
            <a:lvl8pPr>
              <a:defRPr sz="960"/>
            </a:lvl8pPr>
            <a:lvl9pPr>
              <a:defRPr sz="96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3440"/>
            <a:ext cx="4038600" cy="2413847"/>
          </a:xfrm>
        </p:spPr>
        <p:txBody>
          <a:bodyPr/>
          <a:lstStyle>
            <a:lvl1pPr>
              <a:defRPr sz="1493"/>
            </a:lvl1pPr>
            <a:lvl2pPr>
              <a:defRPr sz="1280"/>
            </a:lvl2pPr>
            <a:lvl3pPr>
              <a:defRPr sz="1067"/>
            </a:lvl3pPr>
            <a:lvl4pPr>
              <a:defRPr sz="960"/>
            </a:lvl4pPr>
            <a:lvl5pPr>
              <a:defRPr sz="960"/>
            </a:lvl5pPr>
            <a:lvl6pPr>
              <a:defRPr sz="960"/>
            </a:lvl6pPr>
            <a:lvl7pPr>
              <a:defRPr sz="960"/>
            </a:lvl7pPr>
            <a:lvl8pPr>
              <a:defRPr sz="960"/>
            </a:lvl8pPr>
            <a:lvl9pPr>
              <a:defRPr sz="96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72BA-6177-7245-B8F8-36C98E2D6A33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82DE-8627-7E46-B3FE-F0F50EBA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0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8727"/>
            <a:ext cx="4040188" cy="341206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59933"/>
            <a:ext cx="4040188" cy="2107354"/>
          </a:xfrm>
        </p:spPr>
        <p:txBody>
          <a:bodyPr/>
          <a:lstStyle>
            <a:lvl1pPr>
              <a:defRPr sz="1280"/>
            </a:lvl1pPr>
            <a:lvl2pPr>
              <a:defRPr sz="1067"/>
            </a:lvl2pPr>
            <a:lvl3pPr>
              <a:defRPr sz="960"/>
            </a:lvl3pPr>
            <a:lvl4pPr>
              <a:defRPr sz="853"/>
            </a:lvl4pPr>
            <a:lvl5pPr>
              <a:defRPr sz="853"/>
            </a:lvl5pPr>
            <a:lvl6pPr>
              <a:defRPr sz="853"/>
            </a:lvl6pPr>
            <a:lvl7pPr>
              <a:defRPr sz="853"/>
            </a:lvl7pPr>
            <a:lvl8pPr>
              <a:defRPr sz="853"/>
            </a:lvl8pPr>
            <a:lvl9pPr>
              <a:defRPr sz="8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18727"/>
            <a:ext cx="4041775" cy="341206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159933"/>
            <a:ext cx="4041775" cy="2107354"/>
          </a:xfrm>
        </p:spPr>
        <p:txBody>
          <a:bodyPr/>
          <a:lstStyle>
            <a:lvl1pPr>
              <a:defRPr sz="1280"/>
            </a:lvl1pPr>
            <a:lvl2pPr>
              <a:defRPr sz="1067"/>
            </a:lvl2pPr>
            <a:lvl3pPr>
              <a:defRPr sz="960"/>
            </a:lvl3pPr>
            <a:lvl4pPr>
              <a:defRPr sz="853"/>
            </a:lvl4pPr>
            <a:lvl5pPr>
              <a:defRPr sz="853"/>
            </a:lvl5pPr>
            <a:lvl6pPr>
              <a:defRPr sz="853"/>
            </a:lvl6pPr>
            <a:lvl7pPr>
              <a:defRPr sz="853"/>
            </a:lvl7pPr>
            <a:lvl8pPr>
              <a:defRPr sz="853"/>
            </a:lvl8pPr>
            <a:lvl9pPr>
              <a:defRPr sz="8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72BA-6177-7245-B8F8-36C98E2D6A33}" type="datetimeFigureOut">
              <a:rPr lang="en-US" smtClean="0"/>
              <a:t>4/16/21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82DE-8627-7E46-B3FE-F0F50EBA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1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72BA-6177-7245-B8F8-36C98E2D6A33}" type="datetimeFigureOut">
              <a:rPr lang="en-US" smtClean="0"/>
              <a:t>4/16/21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82DE-8627-7E46-B3FE-F0F50EBA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2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72BA-6177-7245-B8F8-36C98E2D6A33}" type="datetimeFigureOut">
              <a:rPr lang="en-US" smtClean="0"/>
              <a:t>4/16/21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82DE-8627-7E46-B3FE-F0F50EBA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0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45627"/>
            <a:ext cx="3008313" cy="619760"/>
          </a:xfrm>
        </p:spPr>
        <p:txBody>
          <a:bodyPr anchor="b"/>
          <a:lstStyle>
            <a:lvl1pPr algn="l">
              <a:defRPr sz="1067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5627"/>
            <a:ext cx="5111750" cy="3121660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765387"/>
            <a:ext cx="3008313" cy="2501900"/>
          </a:xfrm>
        </p:spPr>
        <p:txBody>
          <a:bodyPr/>
          <a:lstStyle>
            <a:lvl1pPr marL="0" indent="0">
              <a:buNone/>
              <a:defRPr sz="747"/>
            </a:lvl1pPr>
            <a:lvl2pPr marL="243825" indent="0">
              <a:buNone/>
              <a:defRPr sz="640"/>
            </a:lvl2pPr>
            <a:lvl3pPr marL="487650" indent="0">
              <a:buNone/>
              <a:defRPr sz="533"/>
            </a:lvl3pPr>
            <a:lvl4pPr marL="731474" indent="0">
              <a:buNone/>
              <a:defRPr sz="480"/>
            </a:lvl4pPr>
            <a:lvl5pPr marL="975299" indent="0">
              <a:buNone/>
              <a:defRPr sz="480"/>
            </a:lvl5pPr>
            <a:lvl6pPr marL="1219124" indent="0">
              <a:buNone/>
              <a:defRPr sz="480"/>
            </a:lvl6pPr>
            <a:lvl7pPr marL="1462949" indent="0">
              <a:buNone/>
              <a:defRPr sz="480"/>
            </a:lvl7pPr>
            <a:lvl8pPr marL="1706773" indent="0">
              <a:buNone/>
              <a:defRPr sz="480"/>
            </a:lvl8pPr>
            <a:lvl9pPr marL="1950598" indent="0">
              <a:buNone/>
              <a:defRPr sz="48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72BA-6177-7245-B8F8-36C98E2D6A33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82DE-8627-7E46-B3FE-F0F50EBA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4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560320"/>
            <a:ext cx="5486400" cy="302260"/>
          </a:xfrm>
        </p:spPr>
        <p:txBody>
          <a:bodyPr anchor="b"/>
          <a:lstStyle>
            <a:lvl1pPr algn="l">
              <a:defRPr sz="1067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26813"/>
            <a:ext cx="5486400" cy="2194560"/>
          </a:xfrm>
        </p:spPr>
        <p:txBody>
          <a:bodyPr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862580"/>
            <a:ext cx="5486400" cy="429260"/>
          </a:xfrm>
        </p:spPr>
        <p:txBody>
          <a:bodyPr/>
          <a:lstStyle>
            <a:lvl1pPr marL="0" indent="0">
              <a:buNone/>
              <a:defRPr sz="747"/>
            </a:lvl1pPr>
            <a:lvl2pPr marL="243825" indent="0">
              <a:buNone/>
              <a:defRPr sz="640"/>
            </a:lvl2pPr>
            <a:lvl3pPr marL="487650" indent="0">
              <a:buNone/>
              <a:defRPr sz="533"/>
            </a:lvl3pPr>
            <a:lvl4pPr marL="731474" indent="0">
              <a:buNone/>
              <a:defRPr sz="480"/>
            </a:lvl4pPr>
            <a:lvl5pPr marL="975299" indent="0">
              <a:buNone/>
              <a:defRPr sz="480"/>
            </a:lvl5pPr>
            <a:lvl6pPr marL="1219124" indent="0">
              <a:buNone/>
              <a:defRPr sz="480"/>
            </a:lvl6pPr>
            <a:lvl7pPr marL="1462949" indent="0">
              <a:buNone/>
              <a:defRPr sz="480"/>
            </a:lvl7pPr>
            <a:lvl8pPr marL="1706773" indent="0">
              <a:buNone/>
              <a:defRPr sz="480"/>
            </a:lvl8pPr>
            <a:lvl9pPr marL="1950598" indent="0">
              <a:buNone/>
              <a:defRPr sz="48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72BA-6177-7245-B8F8-36C98E2D6A33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82DE-8627-7E46-B3FE-F0F50EBA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6474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440"/>
            <a:ext cx="8229600" cy="241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390054"/>
            <a:ext cx="21336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B72BA-6177-7245-B8F8-36C98E2D6A33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390054"/>
            <a:ext cx="28956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390054"/>
            <a:ext cx="21336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F82DE-8627-7E46-B3FE-F0F50EBA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9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3825" rtl="0" eaLnBrk="1" latinLnBrk="0" hangingPunct="1"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69" indent="-182869" algn="l" defTabSz="243825" rtl="0" eaLnBrk="1" latinLnBrk="0" hangingPunct="1">
        <a:spcBef>
          <a:spcPct val="20000"/>
        </a:spcBef>
        <a:buFont typeface="Arial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1pPr>
      <a:lvl2pPr marL="396215" indent="-152390" algn="l" defTabSz="243825" rtl="0" eaLnBrk="1" latinLnBrk="0" hangingPunct="1">
        <a:spcBef>
          <a:spcPct val="20000"/>
        </a:spcBef>
        <a:buFont typeface="Arial"/>
        <a:buChar char="–"/>
        <a:defRPr sz="1493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243825" rtl="0" eaLnBrk="1" latinLnBrk="0" hangingPunct="1">
        <a:spcBef>
          <a:spcPct val="20000"/>
        </a:spcBef>
        <a:buFont typeface="Arial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243825" rtl="0" eaLnBrk="1" latinLnBrk="0" hangingPunct="1">
        <a:spcBef>
          <a:spcPct val="20000"/>
        </a:spcBef>
        <a:buFont typeface="Arial"/>
        <a:buChar char="–"/>
        <a:defRPr sz="1067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243825" rtl="0" eaLnBrk="1" latinLnBrk="0" hangingPunct="1">
        <a:spcBef>
          <a:spcPct val="20000"/>
        </a:spcBef>
        <a:buFont typeface="Arial"/>
        <a:buChar char="»"/>
        <a:defRPr sz="1067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243825" rtl="0" eaLnBrk="1" latinLnBrk="0" hangingPunct="1">
        <a:spcBef>
          <a:spcPct val="20000"/>
        </a:spcBef>
        <a:buFont typeface="Arial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243825" rtl="0" eaLnBrk="1" latinLnBrk="0" hangingPunct="1">
        <a:spcBef>
          <a:spcPct val="20000"/>
        </a:spcBef>
        <a:buFont typeface="Arial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243825" rtl="0" eaLnBrk="1" latinLnBrk="0" hangingPunct="1">
        <a:spcBef>
          <a:spcPct val="20000"/>
        </a:spcBef>
        <a:buFont typeface="Arial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243825" rtl="0" eaLnBrk="1" latinLnBrk="0" hangingPunct="1">
        <a:spcBef>
          <a:spcPct val="20000"/>
        </a:spcBef>
        <a:buFont typeface="Arial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25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243825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243825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243825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243825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243825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243825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243825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243825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F1B7A4-AC32-2040-8A59-1672488A3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657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A271D3-7C08-454E-8F51-B2914D2F4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147" y="42226"/>
            <a:ext cx="1371601" cy="13716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65ECA1-B4C2-B647-A2D5-9D5ED24E2449}"/>
              </a:ext>
            </a:extLst>
          </p:cNvPr>
          <p:cNvSpPr txBox="1"/>
          <p:nvPr/>
        </p:nvSpPr>
        <p:spPr>
          <a:xfrm>
            <a:off x="7418702" y="-12702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781596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A271D3-7C08-454E-8F51-B2914D2F4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147" y="42226"/>
            <a:ext cx="1371601" cy="1371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5D56C2-49DB-E848-94D0-AF5A62495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189"/>
            <a:ext cx="9144000" cy="3657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65ECA1-B4C2-B647-A2D5-9D5ED24E2449}"/>
              </a:ext>
            </a:extLst>
          </p:cNvPr>
          <p:cNvSpPr txBox="1"/>
          <p:nvPr/>
        </p:nvSpPr>
        <p:spPr>
          <a:xfrm>
            <a:off x="7418702" y="-1270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793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5D56C2-49DB-E848-94D0-AF5A62495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189"/>
            <a:ext cx="9144000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D5F3E6-7F9F-794C-806E-4B57F2E2C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148" y="26126"/>
            <a:ext cx="1371601" cy="137160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7A4FC81-E808-AA46-9867-8340716875B7}"/>
              </a:ext>
            </a:extLst>
          </p:cNvPr>
          <p:cNvSpPr/>
          <p:nvPr/>
        </p:nvSpPr>
        <p:spPr>
          <a:xfrm>
            <a:off x="7418702" y="-2"/>
            <a:ext cx="1725298" cy="144780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65ECA1-B4C2-B647-A2D5-9D5ED24E2449}"/>
              </a:ext>
            </a:extLst>
          </p:cNvPr>
          <p:cNvSpPr txBox="1"/>
          <p:nvPr/>
        </p:nvSpPr>
        <p:spPr>
          <a:xfrm>
            <a:off x="7418702" y="-1270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5414074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</TotalTime>
  <Words>5</Words>
  <Application>Microsoft Macintosh PowerPoint</Application>
  <PresentationFormat>Custom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Default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annabellisasmith@gmail.com</dc:creator>
  <cp:lastModifiedBy>annabellisasmith@gmail.com</cp:lastModifiedBy>
  <cp:revision>5</cp:revision>
  <dcterms:created xsi:type="dcterms:W3CDTF">2020-12-08T03:22:50Z</dcterms:created>
  <dcterms:modified xsi:type="dcterms:W3CDTF">2021-04-16T02:41:26Z</dcterms:modified>
</cp:coreProperties>
</file>