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365-F046-4F7B-B1AE-D06897F3C37F}" type="datetimeFigureOut">
              <a:rPr lang="en-SG" smtClean="0"/>
              <a:t>17/1/2018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879-BD0F-4CA1-A849-485F86A6C1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440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365-F046-4F7B-B1AE-D06897F3C37F}" type="datetimeFigureOut">
              <a:rPr lang="en-SG" smtClean="0"/>
              <a:t>17/1/2018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879-BD0F-4CA1-A849-485F86A6C1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229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365-F046-4F7B-B1AE-D06897F3C37F}" type="datetimeFigureOut">
              <a:rPr lang="en-SG" smtClean="0"/>
              <a:t>17/1/2018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879-BD0F-4CA1-A849-485F86A6C1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42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365-F046-4F7B-B1AE-D06897F3C37F}" type="datetimeFigureOut">
              <a:rPr lang="en-SG" smtClean="0"/>
              <a:t>17/1/2018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879-BD0F-4CA1-A849-485F86A6C1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15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365-F046-4F7B-B1AE-D06897F3C37F}" type="datetimeFigureOut">
              <a:rPr lang="en-SG" smtClean="0"/>
              <a:t>17/1/2018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879-BD0F-4CA1-A849-485F86A6C1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64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365-F046-4F7B-B1AE-D06897F3C37F}" type="datetimeFigureOut">
              <a:rPr lang="en-SG" smtClean="0"/>
              <a:t>17/1/2018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879-BD0F-4CA1-A849-485F86A6C1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905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365-F046-4F7B-B1AE-D06897F3C37F}" type="datetimeFigureOut">
              <a:rPr lang="en-SG" smtClean="0"/>
              <a:t>17/1/2018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879-BD0F-4CA1-A849-485F86A6C1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54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365-F046-4F7B-B1AE-D06897F3C37F}" type="datetimeFigureOut">
              <a:rPr lang="en-SG" smtClean="0"/>
              <a:t>17/1/2018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879-BD0F-4CA1-A849-485F86A6C1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17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365-F046-4F7B-B1AE-D06897F3C37F}" type="datetimeFigureOut">
              <a:rPr lang="en-SG" smtClean="0"/>
              <a:t>17/1/2018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879-BD0F-4CA1-A849-485F86A6C1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400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365-F046-4F7B-B1AE-D06897F3C37F}" type="datetimeFigureOut">
              <a:rPr lang="en-SG" smtClean="0"/>
              <a:t>17/1/2018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879-BD0F-4CA1-A849-485F86A6C1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04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D365-F046-4F7B-B1AE-D06897F3C37F}" type="datetimeFigureOut">
              <a:rPr lang="en-SG" smtClean="0"/>
              <a:t>17/1/2018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7879-BD0F-4CA1-A849-485F86A6C1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6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D365-F046-4F7B-B1AE-D06897F3C37F}" type="datetimeFigureOut">
              <a:rPr lang="en-SG" smtClean="0"/>
              <a:t>17/1/2018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7879-BD0F-4CA1-A849-485F86A6C1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03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lfvincent.github.io/2015/10/23/presidential-speech-topi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6/08/beginners-guide-to-topic-modeling-in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/>
          <a:lstStyle/>
          <a:p>
            <a:r>
              <a:rPr lang="en-SG" dirty="0"/>
              <a:t>Text Analytics using </a:t>
            </a:r>
            <a:r>
              <a:rPr lang="en-SG" dirty="0" err="1"/>
              <a:t>WordCloud</a:t>
            </a:r>
            <a:r>
              <a:rPr lang="en-SG" dirty="0"/>
              <a:t> and LDA Model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75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Interest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Someone had analysed US Presidential Election Speech to analyse how the topics have changed over the years</a:t>
            </a:r>
          </a:p>
          <a:p>
            <a:r>
              <a:rPr lang="en-SG" dirty="0" smtClean="0"/>
              <a:t>Fairly interesting project</a:t>
            </a:r>
          </a:p>
          <a:p>
            <a:r>
              <a:rPr lang="en-SG" dirty="0" smtClean="0"/>
              <a:t>Combines </a:t>
            </a:r>
            <a:r>
              <a:rPr lang="en-SG" dirty="0" err="1" smtClean="0"/>
              <a:t>webscrapping</a:t>
            </a:r>
            <a:r>
              <a:rPr lang="en-SG" dirty="0" smtClean="0"/>
              <a:t> and some text analytics and modelling</a:t>
            </a:r>
          </a:p>
          <a:p>
            <a:r>
              <a:rPr lang="en-SG" dirty="0" smtClean="0"/>
              <a:t>Small subset of Machine Learning</a:t>
            </a:r>
          </a:p>
          <a:p>
            <a:r>
              <a:rPr lang="en-SG" dirty="0" smtClean="0">
                <a:hlinkClick r:id="rId2"/>
              </a:rPr>
              <a:t>http://tlfvincent.github.io/2015/10/23/presidential-speech-topics/</a:t>
            </a:r>
            <a:endParaRPr lang="en-SG" dirty="0" smtClean="0"/>
          </a:p>
          <a:p>
            <a:r>
              <a:rPr lang="en-SG" dirty="0" smtClean="0"/>
              <a:t>Apply similar idea to PM Lee’s GE or NDR speeches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12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Basic </a:t>
            </a:r>
            <a:r>
              <a:rPr lang="en-SG" dirty="0" err="1" smtClean="0"/>
              <a:t>WordCloud</a:t>
            </a:r>
            <a:r>
              <a:rPr lang="en-SG" dirty="0" smtClean="0"/>
              <a:t> – must open in py</a:t>
            </a:r>
            <a:r>
              <a:rPr lang="en-SG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Obtain LHL’s 2012 speech from PMO Office</a:t>
            </a:r>
          </a:p>
          <a:p>
            <a:endParaRPr lang="en-SG" dirty="0"/>
          </a:p>
        </p:txBody>
      </p:sp>
      <p:sp>
        <p:nvSpPr>
          <p:cNvPr id="5" name="AutoShape 4" descr="data:image/png;base64,iVBORw0KGgoAAAANSUhEUgAAAYEAAADKCAYAAABDsfw/AAAABHNCSVQICAgIfAhkiAAAAAlwSFlz%0AAAALEgAACxIB0t1+/AAAADl0RVh0U29mdHdhcmUAbWF0cGxvdGxpYiB2ZXJzaW9uIDIuMS4xLCBo%0AdHRwOi8vbWF0cGxvdGxpYi5vcmcvAOZPmwAAIABJREFUeJzsvXmQJ8l13/fJrPN39q/v6Z77PnZn%0A7/vgLrAgQBAkTUmkJBJWKByyZIUtUQqFbdmybIVDoXCEQiIlWopwKCiHZFIULIogKRLLBbAEsAC4%0AwAJ7z31P9/Td/bt/9aszM/1H9XRP79y7s9TS6G/EbkzXryorKyvrvZfvfd9LYYxhE5vYxCY28aMJ%0A+Z+7A5vYxCY2sYn/fNhUApvYxCY28SOMTSWwiU1sYhM/wthUApvYxCY28SOMTSWwiU1sYhM/wthU%0AApvYxCY28SOMTSWwiU1sYhM/wthUApvYxCY28SOMTSWwiU1sYhM/wrD/c3cAQAixmbb8ow4psasD%0AIARZpw1KfbTmCgWcwaG1v7NuF9Xrwg0y5K1SGXtgYO3vtN1CB8FHuv+fRkxOWlgSrsx8tLG/Vxga%0AFJTLkukr97Y/lnQRQqJ0giVdlEqQlo0lHLTJ72WMBiEQiNXzHJROkcJCG4VA5OcKKJUEUWjWppYQ%0AIC1wXUGWgeNAkhjSBCwLtF49T+b/luLDT3djjPio4/GJUAKQD4i0JVoZpCVAgFdySPoZOjMIS2CU%0ARkiBU7BRqSbtZ3dzB6SwkMJa/UuQ6QSBwJC/PVu6aKNQJr1HDyXW37olEYAxBiElslLEhDHCdVDd%0APqs/5v8JkU9AITCZuqHg+v8brGKJoZc+h3Ac6l/9Clmz8ZHa87ZuY+iln8AqFrFrg7S++22a33oV%0AkyYbT5QWhb37GHj6+VwZ1GrUX/592j94ff1rvcewbB/HKRJHrVzYfAgIIZHSQan4nvXrb/2NMuWy%0A4L/7pdY9a/Oj4Cc/X+CF5z3+219qkt6jT1JKh5HafoSwaPWmqRYnaPWuUC1NYts+lrDRRpOpGGMy%0AMpXQCxeplXfSDeYo+EOkWQhognAFx4ZnP+Vz5XKG5wnaLU2pLGk2FHv3OzQbmsltFo26ZmlBoTKD%0A6wkKBUHQM/gFgWXBqePphulmSReDxrZ8sixCm7uRdXeHT4wS8GseY4cGMcbgFm2idoLt2XTnA5yi%0AQ9JP0UpTGi6Q9FLSMKPV7915+1aJijtCuvrRCCEQQuJIn1RHaKPwZIluukI/uzcfgT02hD00kKt6%0AKcgW61jVMsJ1sEeHUO0esuiTrTTBGEyWYZIM4diYLEM4DuncMiZObn+zP+XQSUJw6jhIiQ77H7m9%0A6Mo0y7/7W/g7dlF7/sVb3FjRP3eGZHGRwr791J594SPf+3Zw3CK1wT2sLJ5ASEmpvIU06RFFLUrl%0ALQghCboL2G4R36+RJgEIsJ0iKksIg2VKlXFAEPQWKBRHsJ0CSdQhTQLK1a0YkxH0FvNr/5Ti2PGU%0AblffU10shcR1y6RZiG35uE4ZzyljWz5KxXh+hUzFSJ2hjKYXLmG0wnVKOE4RYzSV0gSN9vm1Nn1P%0AsPeAQ21Q0mxoJrZavPb1kFJFEoWGQkEwOi4ZHZXUVzS79tr4BcH3vhNz+KhLP9CcPpnC6nNK6VCr%0A7iBJA2rl7ay0zxNGH80ouhU+MUrA9iyqEyUsV2KUoVDzScMMjKEyUaK31MevujhFm+blbm45X4Vl%0A4e3cjn/kIFaljGp36Hzj25ho3UqqumOUnEFaegGBQAqbgl1BCIklHIzRuFaRILvxYAvXpfDgfZgo%0AJjx+Eq4xzt3dOyk9/jDS81CtNq3ffyXvVrWENVBGFj10P8YMK5yJ0bzv2iCLPtZQFVkqgNGrCsAi%0AXWygGm2cyVGyevtHQgmYJCY4efzetRfHJIsLyEIBk9x6/HQYkoQh9kANk90jk/NW91MZxiiEtBgY%0A3I3rVRBiC636BYSQlCoTCGnhOCVAk8QdqgM7SdM+nj+AMRkg8PwqSdKlXJkgjjvUhvcSBiv4xSGM%0AUcRx90+1Enjv/ZT33r+370OplJXmOQyaLItpAUnaI1MJUkiCsA4YMhXnLiMVI5B0glnStI9wBEZn%0AJGk+rlkGP3g9xhiwbbBswfnTgkZdc+LdhH6gmZ/NiGOD4wiEgEZdkWUwN6PotDVJZFDXGPpSSAYr%0AOwnCOoZ8VfBx4hOjBIKViPPfmEEIMBqElUt5nWmWzrYwmUE6AmNApxqVrpsHzvgoAz/xaVSvTzI7%0AD0ph0o3Lp1Y8TztZROl8Ugkh6SSLa64gAEvYpDq6Yf+EbeFu34ruBYQnTuedXEVWbxAeO0HpkYfw%0ADx+EVSWQTC+Qzi2vOv1yHyPG4IwPE1+YQbW6CNcGnffBGIOwLHQ/wqQpqhei+2F+f8elsHsPpSNH%0AsWuD6H5A79QJ+mdOXifkZKlM6eBhCrv3YVUqmCQmWVkmOHWceHYGtEYWCgw88QxGKaKpy5TuP4o7%0AtgUV9Ogdf4/wwjnMB9bgslCkfPRBivsOIFyXdGWF3vvvEs1OX+/UlJLivoOU7jua+9sNqF6X4MxJ%0AghPH1lxcVqXKyOd/Oo8HSEk0dYnW976L6rSvewd2dYDSkfvxt+9EFsugFfHCHJ033/jI7qPbQfo+%0Aoz/78yQL8zS//Y0NriKrUmHgqecQjkPrO99CdTu3bEsIAUIipZ0L8riLymI8v4rtFMnSENcpYYwm%0A7NeJwiaV2g6C7jylyiSW5ZEmAYXiMFJYqCym156lXJlAqZRCcZhW4zxJdP0Y3hIGyiXBf/mLRT71%0Aoocl4fXvJfy7f98n6Ofva3LC4s//fIFHH3ZJEsNr34l5+ZWIlRXNyLDkb/3NMm+/m/I7v5vP21pN%0A8Lf/ZoXTZ1K+9B/yY/ff5/CLf7HA9u02WhumphT/5tcDLl7M59BnXvL4xb9QZGhIcvZcxv/4P68/%0Ah+/DX/+rZZotjecJnnnaJU3h1Vcjvvx74ZrbaO8ei7/0xRL799sUCwLLhiSGX/0XPb793fW50lv9%0Avm49LJpefxHI3bRhe91TYAwszN3YoV9fvv0SZmH2+muVTlmsn0TpdFVZ3Vgm3St8YpSATjVh88P5%0AN+2hQWSxSPvr3yK+NJ0vEj4glBL9gZd9Azf7rWwO3Q9pf+Xr+Vv/wPpUd7pE3R7O2BjOxPj6LeIE%0A84FHis9Ok1ycwaS39/XrTu7uEq7LwBPPUH38KdL6CsnSIs7gEMOf/Tze+BZa330NHeXPZ5XKDH7q%0AMxT3HyKemSaZn8OqVCjs2kvWbORKABCWhTM8grd9J6UjR8maddLlJbzJrYx84b+g+c1X6b739to4%0A2rVBhj7zOfxtO4hmptGdDt7kVor79lP/2ssEp0+ujYtwHGrPvkDlkcfJmnWSxQUQEndsHHugtvEZ%0Ao5Duu2/hjo1TfuhR3LFxpG1zo8+qsP8g5QceJms1SJYWsKtVKg89ije5lYV//+uY5N75xz8Ikyl0%0AGFI8dITgzEmS+bm135zhUcr3P0DvvXfQ8a0/WMtyKVUmKJZGicMm3fYM1dpOwmAZpTNcr4JSCXGY%0AxwuUSjHGkKUhSmWoLEJKm0ptO35xiCTu5j5jnZEmfSzLwbJcPG8Axy2hwjtfRUorF9CNpuYrL0eM%0AjEj+4l8o0g8Nv/GbfbZttfj7f6+K58EfvBxSLAp+6icL7Nlt86v/sovrCg4ecJhfWH97riM4cMCm%0A283nhufB//4Pqpw9m/KbX+pTLgmOHHa4dgH2ve8nXLqU8V//lTKHD20UUZYleOCow6GDDt/6dszv%0A/l7I7l02f+2vlun2DC+/ElGrCf7+36syO6v45V/p8vTTHl/8hSL/7J93+eFbH2VVbYiTLtcJDymx%0A/TLSccj6PYzOEMJCZx/uXkJILMul259nNVj4Efp8e3xilMCHgT0yhD02in9wH8L3cLdtRRYKqGaL%0A5MosALJSxh4eQpaKCEB1eqTLy5goRpaKOONj6DDEGhggXVxCFnysaoV0eQVVbwLgbJ3AHhrMmSvL%0AK6Tzi9d35mpQ94Pvy7Lw9uwkW1pBtTugNSbRyHIZZ2Kc5MosJrq14HDHtjDw9HMEJ4/R+MbX0WEf%0A4fkMvfQ5Kg89SjQzTf/0yXxMBmoUdu8jOHWc5jdfXRNKwl1dUn5AgTmDQ9R/+DKdH3wPk6U4o2OM%0AfOFnqT7+FOGlC7mFbVmUjz5EYc9+6n/4B/ROvAda44yNM/rTf5ba858ivHwJ3c+XyMUDh6g+/hTB%0AqePUX/nKuotFCIS0Nig/k6b0z54mnp/D27YD6Tg3HYfe8ffonzqBWr0PQjD06c9RefhR/O3bCS+c%0Av+m1HxVGZfROvM/4oSMUdu0hWZgHYxC2jbd1OwhJdGXqtq4npRIay6dpLJ9eO9ZpTa39u9U4f0Pj%0AoL50cvX37k3bXph7k7GJh5mfeQPPr2E7RQibd/yMQsDikuYf/9Mu8/P5PDly2OGJx1x+4zf7vPCC%0Ax769Nr/0d5qcPJmvtJeXNX/nb1f4w6+GzMzc3vItFAS+J7hyRXHyZMr8guK3fnujgRYEhgsXFfPz%0AGYcOXi+ibFtw4WLGr/zzLssrmkJB8MgjLo887PDyKxF7dtvs2mHzT3+ly/ETGSsNzTNPu7ieIEs/%0AqkD9wPVCUJ7Yw+ChxygMT7L0zjcJV2YpTe6hceL7t21NrMYLTbY+dkJYVEsTq8FpRZS0Uerjcwn/%0Aqc4TsEdHKBw5iLt9G1aphH9wH8UH78fduS0/QUr8A/uovvgs5aceo/z8M9T+zBco3H8EbBtncoKh%0AP/+zlJ58jIGf/Ay1z3+GyvNPU33pBaovPo8o+AA4YyMUH7yPoZ/7GUpPPHpXfRSWxcCPv0jpyY3X%0AFR+8j9oXfhzp3cbfJyWFnbsxStG/cG4taGriiPDieWSxiDsylrOQAJ3EqKCLN7EVf89epJc/g0mS%0AGwqotFEnvjK1JqjT+grR1CXcsS1Y5Uo+zpUq/rYdpCtLRDNTa4okXV7Khff4FuzVc5ESf+dupOvS%0A+eEbG33sxmDUh2c5mDheVwCr7UVXLmO0xiqWP3S7d3ZzQ7q8RFpfxt+2Y21spF+guG8/yfwsydIN%0AjIMPcZ+Pcm27cRHHLRNHbfrB0t1drmFxUa0pAIBmS1Mq5b7syS0WjYai3V7v4/S0IgwNWyftq1Pw%0AOlwbvmu1DP/vb/V59hmPv/vfV/irf6XEgw842HdhjmYKZucUyyt6td+GdltTLuXirNs1xInhwH6H%0AUkmwbatFoSBoNjXqHhO+pOUwePBRulfO0pu/CEKioj6V7QdveZ1b9Zh8djuHfuEoe76wH7fqUZoo%0AU905ANIQxm0qxS2UCmPYlndvO/0BfCJWAkJAwc+nipSQpgbXFRs8OkobXEeQJAYhIIohPn+J5Mos%0AxQfvp/zUY3T+6DXSuQVMtipotCadX6DbbqPaXaTnUvnUcxSPHiY+fzE/x7aJL15Gd7uUn3ua9iuv%0AEp29QOWFZ7EHa6ThAv13j5NMzyBLpbt+NpMkhCfOUDh6hN733kR3u7mgPHyA+NJ0vjq41dhIiTMy%0AilUoUH30SUoHDq/9Zg/UEJaNLJYQto1RiqzdovP2D6k9+wLDP/6T+SrhzCnCi+dvyLpR/QB9rRtF%0A61U+vcYqlUEIrEIRq1rFKpUZeulzG5SJt20HWDZWuQxLID0Pu1zJefnBnbO37ghS4m/bgTe5Datc%0ARrguzuAQ0nER8uO3Z1QQEJw9TfWRJ3BHxwm7HezqAO7YFtpv/DHZTWIBR+9zeOYJjx+8HfPOex9v%0A4DmOWsTRh2O3aQP98HoltBrKyvWT2CjUV93kGFZt5A+k/EgJheJGKvuX/kOf4ydSHnzA4cknXJ5/%0A1uP/+MfdOw4Ca2WIohsoy9XbTE1n/O5/Cvkr/1WJ559z8X3Bu++mvPteeu9Zv1IivQLtC8dwyrmr%0A02iVD8pN4FY99v2ZQ2x7fme+EjCGpbfnqe6sMfrQFk79xjGiuEm1vI1MhSj18c6ZT4QSqA1IPv1j%0APkliWF5RbBm32TppsbComF9UjI9aCAGzcxmHD7lcmcn41ncjVJpisgwdxRilMf0IHWwUdOncwvof%0AQhBfnKL40FGkv2ohRxHJ1JVc+HU6JNO5Gwmjkd6qBjYGHaeYD5nREZ46Q+nxR/D376H/9nu4k1uw%0Ah4fovPraHV0vHBeEQLoulNctXqMy+mdOki4trFnnJk0JTh4nXV6meOAg5aMPUdy7n/DCeVp//BrJ%0A4vzGxrXmg1uMGq0xWiOumnaWRNj2qkIoYNz11UvWapA2VlD9fNyFtMCy8hXAvcxvEILaM89TfuDh%0AnM2zsoyOQnQc83H7TK/CZCnxzBXMw4/jbdtONDuNv2s3Oo6Ipqeuc7VdxcKiwi8I9u5yPnYlcCsU%0ArAEmigeoumOAph7NsBCeuykZ4oOYmc34iUGPWk0ws/qZ7NppUSwIZmcVaWJIEqhUJHI1EWpgQLJz%0Ah813WDc0kgTefifl2PGUb70W88/+aY2nnnQ5dvzOhfStplaS5Kyd+QXF7/xeSD8wXJlZXzkACCQ7%0Ayg8wWth1Zzdcu69mMbzETHAs/1trsn6P2r4HsTwfnSbUDjxC1Fi4aRsj940x+uAWzn35FOFKnwf+%0Am9xLEHdiBvcP4ZUKlOxx2t1pSsUxPLdCFn58weFPhBJwHJjYYrFSVxw7qSkWNdZCzkQo+IJyWVBv%0AaKZnFBNbcsVwR5PFtvH37qJw3yHskWGk72HVBlCtzprVYLRGpylonSsTrde08620+d1AtTrEFy5R%0AOHKQ6PRZCg/eT7bS2KigbgJjDKrXRXW7tF7/NtHU5evPybINbheTJMSzV0gWF+i+/Sblow8y8PSP%0AoeOQxjdfXfPdA0jPR9ob/fDS8xG2nQebjUEnCToMyVot6l97+Ybsl6urCZ0mmDjGKuWrk3sFf+du%0AKo8+QTw7Q/2VP0CnCWhDadVH/yeFeHGBaPoSxf0H6Z89RengEeL5eeLZK+zYZvGXfqGMZYHvC/7o%0AWxHfeC1ieUWzuLjRgPipnyjw9BMetgPffC3ilVcjHnrA4Wd/qkjBFxw7mfIfvhzwzJMeLz7v49iC%0A7/0g5g+/HvKZT/m8+JyP0vD6GzEvf/X2DJeiPcCBgWcZ9XchhQ0Yhv0dlJxBzre/T2Zu73P+5rdi%0AnnzC5e/+DxVefTWmUBT8+Es+33gt5vz5jCg2vPVWwuc+69PrGeoNxadf8EnidYl98IDNn/+5Ipcv%0AZ3R6mt07bUolyYUL2RrNcnzcYmREsmO7zUBV8tijDt2uYeYGTJqb4f77bBYXFVNTCqXzoHepKOgF%0AeWavQFB2hhnxd95xmwDaKHrpepzFZAn143/M6IMvUBjbjjGaYO4iy+9886ZtlCbLhMsBCz+YRdrr%0AK9i0G2P5NtLKmWPaqJxJ9jF77T8RSqDfN3z9myFnzuVunMvTGeWSYPtWi9Pnsg1a/3e/cvsJfxXe%0Anp3UfubzRGcv0Pr9V1CdHqUnHqF49MhNrri6qL03wn+t1SSh//4JBr7wWQoPHsXbs4vgjTevo2De%0AEFoTTV2k8sDDuGNbCC+e33CdsG3MtRpRSoRlYdIUk6Vk7Ra9Y+/hbd+JMzSM5fsblIAzNIQzPEy8%0AMJdTR0tlvC0T6CDIyzcAqtMmnp+jdPAwdrlMurK0booJkQv7qyuRJCFenM+pnLv20Hv/nY1mm7RA%0A3/2Kyq4OIB2X6NLF3F21+uze5Nb1FcufAHTQI7x4geLeAxT3H8SuDdJ56weYNMW2bbZNWvxv/6jF%0Anl02n37B5933E+qNjRaLEHDsRMKlqYz7jzg897THN16L+Mu/WOLf/ruAd4/l73dsVPJTP1Hkte9G%0AaG145imPt99L2L7V5vjJlOMn8zbuBGV7mNHCbixx9ZMXOMJnyNtG1R2lEc9y9myGX9h43fkLGd1O%0A3v/FJc0//Ecdfu7PFfmx5z2S1PAfv9znla9FdNMydnWAL/2nLkE/5PHHXNLE5pWvRbz+/ZhuN58D%0AKyuaINB86kUP2xYsLSv+yS93+c53c679yLDki79Q5JGHHBCw0rL4e/9wN8FKi1/91SbHjqUcP5Gy%0AXF8fU6Xh1KmMcNVFNLFFsrSseeF5j8cecTHk0/Od9xL+yS93aTbv7coxqs9z5RtfQjoeGI2+Ta5J%0AFmbYBQe34pFFVynrgtJkhayfksYx7e4Mtcp24qRHlHy8GdyfCCXQC8yaArj22KmzHy1VWvo+SEk6%0AN4/uhzjjo3i7d9x9qr5lIX0XYVkIx0Z4bp6HcFX4ytxdIhwnd534fm6ZZ+vCLlupk9XrlJ96FKM0%0A8eXpO3OXGEN0ZZpo+hLlow9htMopl8ZglcpI3ye8eJ50ZRkAZ2iY0pGjpM36Wv0bb2Ir7ug4/XOn%0AUeFGJSosm8qDjwACFfTwd+7OhffJY6huLmx1FNE/fYLCrt0MPPtjWOUKKughLBurWgVj6B17d005%0A9c+cprh3P7XnXkRYFlmrmbuSiiVMlhGcPrH27LJYwioUsAdqyEIRaVk4I2N55nAcr6060voKOkko%0A7N1PUl9efa5J/B27csfzhocS2NUBhOPgDA4jHAe7UsEdG0OFIbrfX6PUXq1ZJGwHZ3AQYdnYAwO4%0Ao+PoJEb3g1WX0zrimWnS+gqVhx9HJzHhpQvrv8UGrXN3hNbcMOA5WJP8/J8p0mwZtm218H2B4wiM%0AEVybF+i5+Sr4gfsd6nXNm28nRJHht36nz3NPe7z0os/cvOJLv33rDGuBxLNK1yiAdbjSx5G55P/X%0A/+b6xLJ/95sb2240Df/q1wL+1a9tPNefHGTg6GP0ps7zr37t/et+v4p6Q/PL//zmsaKFRc0//ifr%0ADCh3aJTqfbtpvfd9sk4+v/7Z/7nx+jSFf/l/5cdsG774i0W2b7X4X/9Bh5W6xrLg4Ycc/vYvVfiP%0Avx3SbObtxCqgn7WxRF43yBI2Qtyl1S0EXm2MpFNHp3dGUW6erbPt+R0c+PkjdKZauBWPrT+2g6FD%0AIzROr5D1FQW7wNzyu1RKkzh24Z6WB/kgPhFK4ONCOr9AMn2F0uMP4x8+iA5DdBjdVU0Ya3iQ8pOP%0A4YyN4G6dxB4ZYtD9GXTQp/3VP0JYFsWHjuLu2Ia7SiUd+nM/jQ5DgrffJ7k8DYDq9ogvTlG47zD9%0AN99Bde88aKqCHo1v/RHVx56k8sDDCMvOFZnWxHOzhJcurp0rHJfivgO5cFYqj2MYQ3T5It13374u%0AOJwsLaKCgOrjT2EVigjbJrp0ge5bP1gXlEA0PUXjj75G9dEnqL3waYQhT7TLFMGZkxvHfWWJ5rde%0Apfrks9See3E1lmIQQO/EsVwJrKL66BMUdu9F+j7OyBhCCIY+/eOoMCRdWmTlld8HY3LX1jtvUnno%0AEUY+/9N5Ml2/T+edN6k982Mb7i8ch6GXPpevHkpl7GqNwr4D2IND6DgmOHmM7ts/BMAuVxj5yZ9B%0Auh5WpYpVLlO6/wG8rdvRcUz3nTcJTh7b+HzNBtHMNANPPUvv/Xc3uMdKZcHP/WyRwZpkdk7R7Rle%0AfM7jmSe9nNUyr5idyxgakgR9RRTl7okoMvzw7ZjPf9bn2adcLl5W/ODNmO++HjMwIEgzQ6draHc0%0ALz7vMzlhYVmCkeGP5ir4MDZxcfcBvMERtMroT18kba4QLczgjW7ZcF5p72EwGqdaI2mu0J++iDs0%0ASnH7bozWhHPTJCuLFLbtwhudAAzhzGXi5QW8sUkKW3ciXQ9h2ziVGu7gKNH8FRACf8s2ksYyWXdj%0AQpwUuWtZWoIoNiSJZmBAMj5ukSSGcDXwrVHM98/SThaxpbOqBBws6WALB1t6FKzqbWMG0nYYOfoM%0A8997+Y6Zb+3LLc59+TR7vrCf3Z/fj+3bbH1uJ/UTS1z6w/P4DDE2dBjPreDYPs3OpTt+Nx8Gnxgl%0AYEln1QcvMEblPjF91SeWB2SksNEmo+APobUiipsYo4nPX0Q1W6T1jVmj2UqD9te+iTMyDLaN7nRR%0AvQBZLJA1WohOl9bvvYyJY+Irs6g//CNUqw0IWr//VdLFnGIXX8hZSMFb7621bZTKi7tpTTIzh+p0%0ACY+fWv9d643MH63RnW6eWHbh8oaSFreFMXmm6je/jj00jFXILTcdx2Sd9prbBnIBvPLy72GVygjb%0AyZenUUjaaNyQraOikM5bb4ABWSyik4S0vnKd39+ojP650yTLS7nF7DgYlbedtZrXubai6Smydht7%0AaDgPaK/GFtJGHYzBHh3BqlSIZqbIWk38fXtofWejH1WF4dqKwWQpnR9+j2jqItIvYrQia7fzwPTy%0AEuk1GcMmU3Tff+eGOQe28ChGNplbI0xaiESRvH+aWPXwnQG0TknUKg13lRZ6HbQm67QxV+sdXYN6%0AXXPqTErQN0xfyQhDw5XZ3Fo3GObmFYtLil//9wGloiRThm7XoDR85+tldu3RpLJLvanoh4aXvxay%0Aa4eNbUOjmdfRmZrO6PV0rlRmby94DJpYBWiTrcYD1pHokFjdXa2mrNPCpAn+lu2Udu6j1Vy54XnF%0A7bvIuh3C+SuoMEC6HtXDDxLOXcEqFCnvPUSr2yELumDAHR6jtO8IaadF9dADhIuzyCTGHRpFpwmV%0AvYdI200QUNyxh2hx9rp7Jin89pdDvvgLRf6X/6mK40CWGXqB4df+74Cpa9xnQda4rkyMQK4Vmhz0%0Att4+cCwkTmngrkgjJtMsvjVH50qb0ngJ6Vik/ZRgrkvcjvAdaHWn6EcNtE6JklszCD8qPhFKwLYL%0ADFS3AYJSaQthlAsKz6uRpgFS5oGsIFjCdopIYeE4RZpNRRS3UO3OjamWxqDqzbWkr6tQzdzHZmKI%0AL1wGQHd7JNdY5/Gl9QSe6Mx5pMyZDtWqoFgUNBoaxzcMDUuGhxZYXpkjSQy2JSiWBEFgmGuuTgzL%0AQvoe7o5tpItLpDNzH4I5Y1BB77a0S5OmeSLTHUIIkVvdNxJ21zVuwBYYG9LlBVS/j1UuY48OI3yX%0AbKWOLBaxx0YwcUK2UgdL5Il6lkWysARZhrt9G+7kRJ77cPwkejQhO94lOncB6fvISgmrUkX3e7kb%0AqVrBGRlBuA7JzCyqO7WhW/HUZSqFCapDe9EmI1Mxnal5FFD08nLSA4UJ6r1LBHETt7QdW/oIBMPe%0AdpJLi8ThPCNDDyKFQyNoYUu20m89AAAgAElEQVSXdn+OkjdM6g7ST9bnkPT8PG/imgxsAKUMKw3N%0Ae8cS2p3193vhUsaFSxuF9akz+d8FWWHE3sao00cHLjMnfDIzQitbZEB4VPujXDqxjI2LJ4uM2wlz%0Al1foz4zhCp9UNRi0NFV7mK5qEOoeW5w99FSDZrZAtpoH38vqLIeXGSnsQmIBhlRHrISX6abLdz5f%0AbJvS7v1YXgFneJS0cWMFkM8XiBbniOby1bA7NIo/sR27MpBnQXfbWIUCxe17cKo17HIVozV2sQyW%0ARTR3Bel5+GMTqCgkXprHG5vAZBnJytKGlepVWMLm7bckly4klMqgidEawsjQamni29heBo0yGmVS%0AUnUHJSVURrBwmYF9D9K7cmadaWc0Kr7x9dK1GNhdo7Z3CKforIUgR+4bBWDqlUtkWUStnMvEevs8%0AYXznSX93i0+EEjBGE8UdtM7QOiNJ+5SKo/T7S4DAdSukWUA/bFCxPBQZadZHG82fRFo15JmOTz7p%0AkmWGJIb9+2y0hlpNUirliiGODQsLioUFjRSrJRQ8j9IjD2BPjONtnaT77dfJGh/fC/1YYduUn3yc%0AZG4e0QuwXY/iQ0dJZ+co3n+Ezndep3D4IFapiD0yTPd7b+Dt3oVAgG0hXBeTKfx9e9BRhLwa0FWK%0AwuFDROcuYA8PUXrkIaLL0xTuO0z3te9QOHIYtMbduZ14du66blmWR8kbpt67yHB5D5XCAP2kiUBQ%0AdGs0gyv0pMtAYZIgbqzVizIYetEy5cIYWRATpR2itEsnnKfqb2F84BCp6hNnQR5nqA3m7r/9B/G2%0A7aD9x69tiLFMX1H8yr/o3HFteIlF2Rqko1ZoqxVG7e3EKiAxIYP2OPVsnkC3GLBGUCajmS1SsqrU%0A7DEwgtD0sEWuHCIdULVGyExKZhIC3UFfU3yjn7U5036dblpnwB1HG8VSeIGF8PxdlU53qoO4g6N0%0ATr1LQWU5JVgInOogdrmKdj3sUoVstcLvWs4OkAVd4uV5gsvn0VGIisLcpz46Qe/CKdzaEO7IOCrq%0AIwBvdBxh2QjXAwy9C6cZfvJFTJbSfOf6bNyCVWWstBfPKiEyQVLvc6nz1h0/24eDwCkPUt1zlKFD%0Aj62Viki6Lea+8zs3vGLiia0c+csPomJF0omvo2jPvTZPzdlBr7+I79WQ8uZZ9PcCnwgloFRMEOTZ%0AlmFYByAIbkyfbLYu3PA4clWgrDJPpOdjlStkrcaH4vdLv4A3sZWs2yGtLxPHhsuXM1wX0gSiWDBQ%0AkVy6lGHb0G7nSWy9Xp7IYq2OrJASa2gQAXS++R2iM+fuLX/+TxJZRnx5CqtcRhYK6H6frNkknr6C%0AVavhjI1iVcqYNCNdXEIIie6HpAuLWJXcurMHBogvXsYohT0ynDfbbK4znIQgWVgkmb6CPVhDuB4m%0ATRG2RTozh7kRX9oYQFN0h7Atl0xFlP1RjFH4zgAjFXd1IxCJaxcpuDUEkiht4bs1PLuS121XCb5T%0AIUraxFmPMe8gzSAgTjsIx2H4sz+Zxxn8AuHF8wRnTuXzTeTp/wIQtkAKg+VIdHaVQZWbKoWaS9hJ%0A0alGK4PBoI3Gl2VSk2AJm1j3UUbhyxIj9jYMGoHEYEhNLjBi02fU2UGkAxrZPI7lYQuXtlom1iGZ%0ATBi1t7GQXiY26wHaftbkfOf7YFk5icEYjEkRnocQIg+Ar5IcrpY2F5a1SheOEJ5LFgbES/P4kzty%0Aa33+CkJIirv24oyOkbWauMNjqCgkWriCCtdXrjqOaB9/m9LuAwjLIl6apz99kWj+Cv7oBDrL6F8+%0Ajwr7dM4co7h9NzpN6V8+h04STJpgVEbabaNvYGX7dgVjDJfab2HQ/EkYh0ZnNE69gTjzww3HdXZz%0AN51bceleaXP8X79Db/b6MiBSOrQrM6RZSMEfYrN20J1ACLzRcbTKcvoi5FUa7atxhg8BKSls303a%0AaZG1GmRZxunTd89W0mFI+ytfu6trPF+y+0iBxlLK0szd1wwZHLU5/ESZJNScOKZIUtBBlI+FNrlE%0AEob+uZO5MA/7CMdG+g7CsUBaCFui2gFGG0y8SmNzHUySIGwbf/dO+idOYddq+Af2Y5WK9JeXkeUi%0A0vNzimmjgT06wtWKq4Jc4Pu7d+UU1jRDui7u1kmckWHcrZPXbL20OvGzDCEF3u7dxBcv3fB9Zjqh%0A3Z+n4NUQCNrhIpZ00TplpZsHzaWQucVrDFHSJlUhAis3QOI6Ukh60RIlbxgpbJRO6Cct0iz35aMV%0A4YVzSN8n63QIL19ci5v4FYfqliKOL7F9myxWeCWbfish6iQM7SyjUkNlzCeNFM2pHsvnOxij6ao6%0AVWsYS9gEuk2s+xg0K+ksBr26k1XunshMSk+3qFhDdFWdVCcUZJlWtogrCyQ6RACx7tOnc1Puv79z%0AJ9bwELrTJV1aRLge7uQE4Zmz2LUa9tAg8ewsZAp3x3ZUu00yN48zNg4qo3X8TdwtW7BrA6i0jzU0%0ASBw0MK1ZgrfeXmOVBWdOra66BPmWSgK1skJvpYUAUvL+9U6+j8TCJV/lu/hEc1fW3EgAdrlK6dAB%0ApOcTXrl4/UMBmrwcfM2bQJkUZTLa8e1do7WaYHRUMjlhMTWtuHz5LoxGY4hWrl+d3gr10ysMHxnl%0AwM8dIZjvodON95t69TJh3CRJA5ROiOK7rAZ7l/jEKwGrVKGwex92qQxS0jv5HlahRGHnboTr0Tv5%0APlaxSPXBxzFZSnD2FNHcNKUDhxFSkjbrGDLK9z2IXRkgazWJlxfwt+7AKhbB5JPQrg7gb9uJsC26%0Ax94l67RIlheupx/+CcAtCPY/WOTCif6HUgJJbHA9yfa9HpdaDjJzELaVUyeEQNgWOklRYRsddnG3%0ADZIuNnFGa6heiPAcpO9S2DcJUtJ5/SRkKg9293roKEb3Q4Rjo/shqtMlnZtHNVvEWmMP5psD6Tgh%0AunARE0aodnctOMwqY0kFfXQUkTWbdF9/A9UPMUmC6nTQ/T7hqdMI1wEE/ffexx4cxBkdIbnOJWTo%0AJw36SWPVwu8Q3oJbHabrH1XS30hljLMeAslgaTtJFtCLV/3lStF5840bv6+SzeTRQbyKg9FmdUMk%0AizRS2K7P1qNDBM0Yx7dIQ0V7Nliz7RITspLNXNdmU914JdzXKbZwKckBpJBEOqCnW6DXnzdSt95D%0AwB4axKpUSXoBzpYJhGXh79lDPDWFLBYxSqGDAKs6gPQ84lYLrmaQ23ZuBOzdu9qawB4eIW3UNxRC%0ArFCjyhAhPTSaAnnJlYyUlHxHP40iJaVMlQ5NPArEhBQpk5IQ0CYjN7x0mpJ2miTNZdLujYViqkIS%0A1cezinnb+s6+nbExi0cfdRgalPTDvLT1nS7WhWUz+vCL1yVcZv0uK+9/94bXFIYKDB4aQVqCwmjp%0AOiUw9915yu4Ei/XjH2um8FV84pWAdF288Qn6F89ieT6l/YfpnngPczHD27IVf9tOwkvnSepLZJ02%0A0fwMOknIWg38HbsRlo07PoxdrdE/dwpv2w5K+w9jV6v0Th3HqdYo7jlAcP4UOonxJ7fj79hF7/i7%0AN+zPwLDN05+vURuxcQuSkz/o8dY3Ojz1EzUGhi0qNZteW/H1L9XZccDn0U9VKZQtzr4b8MZX2+x/%0AqMijL1ZxfcmlEyHf/k9NRre5PPP5AQZHHdr1jG99uYFbkDz3U4M8/tIAjYWUr/w/y+w+XOCxl6oU%0AShbn3u/zvT9ssfNggcc/U6VYsbh4LOQ7f9Ak6CgWpmJqIza6H2ON1pCrgt0ohQpiTC/CKnj5fgaA%0ATlLciUHSZYnwHCzfRXoOabPHWtWtTG3IcrZHR8maTZKZmbVyHR8M0qurkbhrfOfXBt0B0oVF0oVr%0Aiq+tyrBseQWrulrEbiTn+9+OWtsMptAfIhntWhg0nXAxDxLq2/vLe8sRZ78xz8jeCv1GzPDuCmE7%0AZfl8B5VpmjMBOsu3TVWpJo3UR1rhd1WDSOfjkN5Bpu8HoeMEej1UEOAM55n0uWsITJqgggCT5Kum%0AXCGHCNfFHhjAqlZRzSZpfQVndBTV72OyDHfLlrx+1Kr0FMi1oHSB0qp7Jh/bjJQSFaxV8ePgEdHH%0AwwM0AoFPgT7da/ocblgZ3AiJDlEmZcjfhtIps8HJW55/FfPziosXJD9spAQ9fXfeWmPIwi7SypWA%0AdH3KE3voXDl900tKExV6Mx3O/c4p+ovBdXMhbSsKwzV2TjxDphLq7fNE8ceXMPaJVwKQb0aSNhvo%0AQhFvcjvFXXtxR8exCkWyXhedROgwRAW9NR68Cvt5xg7gVAdQQY+ksYI7No41Mpb7+lsNEILirr0U%0Adu/HHRzCKpVzGuNNYDmCyd0er7/cotPM+PwXRzj/fp9KzcIvWHz1N+tEgcIvSh79VJWlmYSVuYSn%0AP1/jwrE+k7t82vWMM+8ELM8mSAlP/vgAreWMr3+pTpYavILEK0hOvNHj+Pd7/Pzf2MLOgwUOP17m%0A7Lt9zr3b52f/2hiNhZQ99xe4eDzk5A97/Nm/Ps7Wkx4z56+p0zLfpH9+lQYn8iC60WY9Mfqa6mDJ%0A9PJakGqdmmtuGsPIVlbI6vWPbS9eANXp0nvrndVSHhsDjTc8/zZC++ouTbklutpvY9Y2HrctD6US%0AlE6Q0kEgsWS+AfnN9nnVmaHfjLnydoIxhsZ0b+04QNq/txulGzSJ+fAWYv/kqnA0hmR2Nn/XUua5%0AF+322vvOGg2yZnO1/HlCcOxYvu+1yum50dlza3ko6UJuHFylCndo0qXF9Rn4uYPoWgF/9WiXNmDw%0AKGBhr60C7hQlexCJxZnGt7Gky9bSYdrx7UuzpCl0uxql8lyMu4HRiuapN9cPCEH7/PuMPfqpm17T%0AutBg5OgYYw9O0L7UvG4lsPzeEkvNk1iWR6YS0vSjb7d6K/ypUAJ5hm8ujKTnYVeqpO0WKgiQbm7d%0AGq1xR7eQdfLj7ug4dm0QZ2SUtNOiNDpOYedeZKFE2mggXYer9f8tv4BdruSKJo4AgVUq4wyN5Dzg%0AwWGSa0olJJEm6mvCniLLcqENMD8dE3TyzaRLA4LaiM3QuMPKpMP02YgsNfzg1Tb3PVnmkRerNBZT%0Avv27TRxXEHQV4aoV4hWg28xoLaeEPUUcKkpVCykF/Y4iDBRxqBkcdZBy9dog71OlZsM1xbryAN+d%0ACSFzjQV9R5/CLRTEBgiRuxKEvH6j9zuBUph7IEeFkFSLE0hp53xwadGP6nlw1q3Q6F5msLyTVjCD%0AQFItjtMNFxkobaMfNehFy9xqZMzqDnFrAeFPKj5AlNjQ22vf5wffr1Lr5xqzoVzJ9SVQzDW79l0/%0AHvqG45gfi/iwQi+v92VLD0vYG3YNvBW2b7f47GfzApbffyPh7bfvrsifuNYVJATCdrC8m1cc9ocK%0AFEZLlCcqbHl88rrfO5f+mIrehiVdoqSN0RnqNvtUfBR8opSAV7SYPFimsxyjMkOhYhNGiqpXxx2B%0AgS0Coy4TWyHl/WOEzT5pr4m3w6XfW2Bw605kt4qIDMN7i0RZi9L+AbKVWaRTRw5XsWlTPzePXR3I%0A3UadFr2zJ3O2ykCNtNVEhX2E65L1Oggh82qiVy1mwC9KHnimTBIbeu2M1vKqxWLW/kevpTj9Vp/q%0AkEW3peg2M9r1jD33FSlVJL2WYssOjzQxzJyP2HGgQHnAptfKuHC8n+u8a8am21LUFxIOPVZm6x4f%0AKQVn3gk4QImDD5fYst3DdgRzl2Imdnnc90SZbfs8HnimzDvf7hL178xat4RDwa7iyzKeVcSSbp48%0As8pQ0UahTEaqQxIVEus+keqibyalpYU7NoZVq2GyjHjq8p3VTLrR/LDKlOwavlVe+9CFkGijyHRM%0AovqEqkuQtW5itefBSWvVwrctDyEsLCHxnAquXcK1i7h2CSEErl3Gkk1AYNv+HZGRHelTsAYo2GUc%0A6WOJfPyEEGijMEaTmYRURyQqJFJdYtVfc5f8KCDPxq3gWWU8WcCSV0s2WBijV+dYujo+PULVuaNK%0Ap5HqUdQRw4UdADTjOwvYBkFe4K9alfSDu1PgwnIYe/QlpL1eWdf2iwRzN2ExAkvvLNC6kNPE3bKL%0A5VqkQUIW599Q2lL4IwP0owYlfyTfzSz5+ILDnyglYLRheNInDjK2HankbJJU05ybI+3GjD3sM3vm%0AItsPlGjMLlH1LeyaoNGXuKaD2ziF7IWM7y7Su3SC0e0F8EBvEaTRLKafgoCs0yXr5D62LInJ2qu8%0A/Ssb+9O9yb61QUfRqme0VzLmp2LiUHP8+z2SWK/VRksTw7vf7bBtr4/rS4JOHmwKe4pOVxIUR3n/%0AK3N4e3dyZl4TSCiPDxG226jRIU4tFWkszSK3buV7r3Zp2eOETY+uTLCjLhcXXbr+OOfbZbqqS2ly%0AjO//oEm7keG4kgvHI6bPRfRaoPXtJ3bBqjJS2EXNnaBgV3BlYVWI2bkQQ2LQax9pauJc8OqIWPXo%0AJCu0knm66coGASwsmW/AojWq3dpY7O4OILGouqOM+LuouqMUrCquVVgXrojcz2xSUhWR6D5B1mIl%0AnGI5urSBA2+MJohWciUgBJmKkcLKXRH9BbRRtIM50ixn2XTMPGkW0unnwuRmoyiFzYAzxpC/nYoz%0AjG9VcK0CtnCxhIMQcq2f2ug8oc0kpKuKK1Jdumk9H79k5UMphFF/1wcKxN0Z2skiS9HlvFyxijEY%0AlE7zhEzLR5kM1y4iyN1lQkiSrE+SBRTcAfpxi5I3jNIJQVy/6SjZwqXqjlHzJqg4I/hWGVcW1pT5%0A+hwzmFVDI9MJie4TqR6dZJmVaIpuevPxiVXAcv8SrlXEoHGkf0dj0GxqgsCglF4rQnfHMJpwZXY1%0AoRXAoJKI/sLUTS/J+ilO0WHHS7sZOTqO5VnE7ZiFN2aYe/0KWarpBnOUCqOkWUiS3uN9OT6AT5QS%0ASCJNHClsT6KVQWeGOFBUxzyy1BB2Fb1GgutV6dYThrcVsBxJecgljRWDEx4Ig+1JKsMuwgLXs2gt%0AxNTnIu5/cZjXf+vOs2lvCGOIQ82FY31mL6y7XeYuXZ+K2G0qTr25kakxezFmdiql+NBW4iWJu6NM%0AHIRcvCKRbY/4QohVsZi5mBDP9ikc3cGFE0s442Vi7dJpWqSLGe6OCkY16XYM3XYZOyyiIgFmluYi%0AZL1BXKeI0tktNxx3pM94YS9bS0co2YM40rtpES2BBcLCwsFh/QMzxjBWiElUSC9rshxeYjE8T6oj%0AzKrbwB3dgj1QQ3W76DvK2xAU7Rq7yg8x7G9fLYDmrMUqPtgvV1i40qdEjZq7hRFvB1uSfUz3jtGM%0AZ9d440l24w8qTrsgBL1oPXM6Xj33ZpmjAsmAO86O8oMMuOP5yukmfbzaTykswMFlvVynNnpVoYYs%0Ahhc43/7+XSuCsjPCRPEgjry7Xags4RDLBNspoFRKmLYZ8kdp9KZwnRKeXdkwH7rhImV/lE4/w3cG%0AkMKmXBhH65Qw2bgCEwg8q8xE8QAj/s4148IS7i3GSICQWDi4VoEieXbxsL+DydIhFsMLTHXfuW7P%0AcNcqonSKaxcBkNgM+zvpJOvvU1hiA8XYKA0GJiYsXE9w6bIivkslYLSiff6969yiftXlvs9sw2jD%0A7PEW9al1OeAPFTj8xaMM3z9G49QKSTehsq3CoV88ilN2ufzyhdxF6Q2izc0V673CJ0oJAJz+bgOt%0ADXNng5zWrgyWLdAqP6Yyzeu/PYdKDUuX+7kPbvU8aXVW/bICIWF0Z4HBLT5uwcIrSObOBkS99Ukq%0AHRenNLA2MVTUJ4uCW/q5m8sZX/m3K6TJh1++y0IBWS5hVcroboCJE/A9dNDHqlbQYYgs5efIcglr%0AoIqO4vy3KMXduiUvFx3FiFo1L4zX98iW8hT+/EM0SOmgbkqTE1ScEfb8f+S92Y9sV3bm99v7jHFi%0AjpzzzhN57+XMYpGsKtWokltWldyW3bZlwwbahocH23+CXwz41YDRgA23ARsG7IatdresweoqlVpV%0AUpfIIlkszry8c96cp5gjznz29sOJjMzIzDtxECjpAwjeiIzhRMQ5e+211re+r/IS0+4ZzAdcmA+D%0AELkssSkdPLOKRNKKVvMUXmvSdpO0m9MMzVqdpLn7wJKQFCbT7mkuVb9O0ayNd9KPfjy5auZs4QJV%0Ae57V4UesDj8iyo4PAMIxsWermOUC8VaHpPnwnZcjPU6VnuFU6RksWUA+rvrkAUghsY0888p1i/56%0AewpJ6oMUhHEfw7AI4i5FZ3pUwkrRKkNpjW0V8Zw6aRbhWEUs0yNOfdIsIIx7R9R5TxSvcq78Eq5R%0ARArzM55fDtaojFS2Glxr/yVBlrPQBJKas0CShZwoXcVPuwgkRas28TqL37lI5eIUWZQipGT7zWXa%0AH27iOoJLF03KJYHvKza3Hv3aFoZJ7eJztK+/PXFf9fzTBL01on6SkxoOYOa5OYqLFd75R2/SvtEE%0ApRGm5Mz3z3P6e+fYen2bopri3sZfUS+fxrWrJGnw+OrHj4gvXRBIor0Pun8hZMlkgykJ88fkpZf7%0AP27jxpDOZkQaKwxTsnJt8uJ2pxdZ+MYPMQslrFKN1ke/YOuNH99X8wPyuaco+Gw/hhoMGfzF60f/%0AcKDvkG7m/PTBX+6Px+8t8geR7hxlMgkhMQwLpVPavePT0pLZ4InqN5gunL7vAqt0SqpS9Eh+QCBH%0AqfvxF/Qe46YdrROOFlxpWbhnzmJNz6AzRbK1iXRdwqXjlRENYbHgPcnF6qs40jv2fbRWZCO2jkYj%0AhTEuKex/BwKBoGCWuVD5KgWzwu3uG+OF4yCkbVE4MwtAvP2w2qugbE1xofJVZgrnH7v88iCEasBu%0AuPzIDc2DSFWcBxCtxwJojL6Dh2EQ7hD7D6ZfAhSdaTKVEI7mLLqjMln3Pn3cVMd56e4BsgeTv6V6%0A6DlmSItp9ywXqwk3u39FmA3QKLb92zhGkbu9txkmLUAwW5g0G1r785sYnsXWz+9SPj81Tgp2dhW3%0AbqeEoSaKHrcnYFI59/RkEJAG5XMvQGuN6XMluluT2kzulEfY8hms9sjC0aY0zmh+vMP5H15C2gIV%0AZJS9OSzTo+DmrLdh8OgaT4+DL10Q+DyhNfjdvZ3/0YU73F1n7af/D4XZU8y8eH9K118bPjc5ibwB%0A6lilY0s7hjA5WbrKtHvqyCKRqphB0mSQtAiz/oh7nY6fZwobxyjiGEUKRoWCVcUSzviC9dMOnXhz%0AXBbQaUqy28wnuAsFdDbpgnYQUhjMFS5wvvISjuEdc2wR3XiHQdIkzAakOkJrhSFsHMPDM2tUrGlc%0AszKxM5fCYNG7TKqiY120dJoRLu+QDSPS/oNFw0pmgwuVV5gtnJsIOuPX0ppMJ/hplyDrk6iQTCUo%0AnSGFxBB5mSP//qqj8lv+OXeDe8TqwYNe90MrWiHVEZZ0MYWFIe2xTr4pLRxZpGzPPHa56CD8uP1Y%0A5+huuMwwaVFzFsb3aa1JVMQwbRGmfUI1JM4CMh2T6RSJgSVdXLNExZqlYs8c+Z6lMJhxz9CNN1gZ%0AfDgunaUqPkBQ0EeF8TRELZ/6U/MYBZP+nbzn12opfvSjkHpdkiSP/vncqUUK0wtYpRrVi8+N77e8%0ACugUu2AQBxmHN/DpMMapuNgVh7A1Ot8ElBbLqFSTJWkuIFc+S5L6pF+glwD8LQ8CD4NKYsLmJsIw%0AyeIvfjLvrwsCSRh10Fodm0IWjArz3hMTAUJrTaSGLA/epxkuM0w6pPr4k09iYBsFXKNMwaxQtqao%0AOyepWDN04236yX7GkgeB7bHctVEsjg1wDqNqzXOm/AIFozIRADSaQdxkbfgxzWgFP+2MA9PBz+wY%0ARcrWFHOFi8x7lzDlPmNDCskJ7wp+0mF5+AEHM0hhGhhFh6Q1yOvE94ElXc6UnxtZNB4NAJlKaEVr%0AbAd3GKQtwnRAokIU6Vi7yBQWluFiywIFs0rZmqJmL1IwKzSjFdLjyncy1+bJwoC018Uolkg7bQyv%0AiFEs5ZLihqQlfVTYxCh4ZIGP6RQg1ah2h4o5wxO1b3ymIKAfk6ebqogN//pIxiFlkDRpR+t04y2G%0ASZsoGxCr8Nj+hyEsytYUs4WLnCxexTYmLc8sw2XaPcNuuIyf5iSPglnBNjxa4QoCQcM9xdrgo4nn%0ABZt9Fr55jtbHW0SdfAE+d87g6lWLek1y63bKxsYj0jEFWKUahu1SnNu3qdRa0froFyxegELVwrQn%0AN2KtG01OfussT/3D59l6e53UT/Bmiyx+/RTND7dJBgnSNmh2b+PaZYKwhR/ef3bps+JvVRBw6rNM%0AP/8t2p+8jekWqVx4GsMpELW2aH74Okn/M6h3CklhepHqE8/j1GbQaUJ/5SadG7+a3NkKgdOYo3z6%0AMu7UAqbrkUU+/eXr9O58mHvjHoC0XUqnnqB06hJWqYpKIqLOLv2la4Q7axPcfWFalE89QfncVUyv%0ATNJr0b39IcONuxOWjZZZwHOnsEwPKeSRS6zmLGDLyYtK6ZTl/nvcG7z3UFVJRUaYDQizAZ14gx1h%0A45rX8cwqcRaQHGjaCcvKB86UwllYJFw+niLqSI+TxauUremJMoDWmna8zp3eW7SitfsObGkUYdYn%0AzPr04h3CrM/5yssTGYEpHU6WnqKX7NCJDxAEtMYouhSvnMC/tUnaProbFwhm3LPMe09gyMnLRmtN%0AkHW513+PnXCJIO0eW9LRKBIdkaQRPl068SbbwsY1iljSZZi2j32eGLmfqTjCqtUxCh4q8LHnFnJ7%0A0TRFWhY6TTFOnh4JrWWk/R7xzjZZOiQUhfvTeL9AbAd3KVlTdOJNevE2YdYnUQ/f2WY6oRNvMkw7%0AZCrmbOXFiQAmEFSsWTyzhp928Mw6i6Ur2LJAyWoghUnBLDPhOCCgdnmW/nIH07VwGx5R06fb1Xzw%0AQUKhIBg8xrBY2NwgC33s6jQ77/3l+H6dpVhOTOmVE5iOgelMbhj697pc/70Pufg7l7n6Hz6HNCXx%0AIGLjjVVu/+ENskBheQB0XGQAACAASURBVB7N7l1syxsPOH5R+FIEAadeYP4bZ/E3+6RBTGG6SBqk%0AFGZL+Jt9opZPYb5MOoxJgzRPp6Y9nKpLuDOkfS1nAEjbxVs4i11p5H60rS1UHFK58Aze/BlWfvJP%0ASAafgm8rBOWzV1j4xg/JgiFhaxPD8Zj9yncpzJ5g6xc/Igvzwqi0HKaeepXC3GniXpO438JtzDP/%0A9R/i1GbY/uW/HDsQSbvAzAvfpvbECwTNdZJeC6NQpHLmCioKCXf2T2HD9Zh+/lvULj1P1N4mGfZw%0ApxcpnX6SnXf+gs4nb6OzfHFNUj9nSkjj2Opy2Zo5UmqJVcDa8OOJACBsB8Nx0Urlkr5SoJIYaef2%0AmVorpGGSBQGDOC8hTUBKzMY0Vq2GLBaxGg2i9VX0IVF3gaDunmS+eGli0dZa0403udl5jU688ci1%0A8kgNuTd4DykszpafH+/ahcjNxU8Wn2KYtsfcc611bhsqRwJ7x8A2PM6WXzyyk9Za00u2udn9Ba1w%0ABW0wVugU0siDuFIjYbwsv2/0mQGUSvEZgBqA0AgrH3486sMsMIplMn+IUSpjRrmQn5ASlSaIYpHM%0AH0I/b9CqKLfGzPwhn63RLDCFNaJu5jX7ccOYvESotaJhn8g5/ao/KutIhJBE2ZAbndcQQKYzssec%0AAk5UyOrwIwpWlRPe5Yns1TGKFM06TVYIsz7tcB3PqtGPd1BasZEdVegUpsQq2hgFi6idX7PdrqLd%0AzmXCHqt3rTXJoMvWGz8iGU6uK6Zl0V71CXsJWTK5DVOpYue9Ldq3WlgFKxdrjFJSPyENU9CCdn+Z%0AucZVwrj7hXoJwJckCCAEaZBz+KefP0Hcj7DKmrgbkgxiymfrqFRROdfA3+gjZ4vYtcI+5evapCGK%0AXZ1i6Y/+V6J2rkdTOfcUi9/+HepXX2H7zcdT9AQw3CJzL/8GUXuL9Z/9/ugHF0w99w1mX/o+4e46%0ArQ/zBq6KI7be/MnoQgzGzz/9m/8RxRMXsG+9R9TMR9ktr0T57BX6KzfYev1Pxg1pYebc8nEWIASl%0Ak5eoX3mJ5gev03zvX6GSGKtcY/4bP2T6uW8SbK+Mg4ZlFXO+d3Z8WmsbLhwTBA7XyounL+S7msYU%0AOlMYBY9waw2rUkOYFiqKkJbN4NbHqDjkyGKjFMn2JmlrN18UXRcVHK25m9LhVPFpDDHZQMwXgI9p%0Ax4+n0rj33LXhR1TsGaacU+PsQgqDKfcUjfAkW8Gt/L5ROUiYBrJgH9vpXPCepGjVJ+7TWhNmfW51%0A32A3XALAmz+HO3uCLPSRtkPSy6UTTK9M3GthusV88XRcsigY7eJtEAIVBQhpEDY3SboHndJSeu/u%0ASxWHK0sgJcWLl0nDAKtaI2nuIm2b4c1rD5XWeBxYwmHBPo9AEKghtnSRwiBUA2IVUDVnGWYdHFGg%0AaFXJdEKg+pjCxhQ2vuqRqYSGtcggazModgkH/TzY7rFmRsoSWul9Js2IMaOSjEgNaYb3mHJOUTDL%0A42MTQlC0apjSIlEhrXCFdrRGOso0Dme7aNh9e5XKhWlUy2e4npMEXnnFRufDxvR6mvffTx6rPacP%0ABnxAmjZaFBi2YipzLt2tyXPeKlqYnkXUCUn6+9ecXXHwKg7Brs/A32TgbyJsOz8nfeOYjcHngy9F%0AEMiilLgbkoYJO79aQxqSuBciDEnqx5iehUoywuaQuBvhNjy6t5q4M0WC7aN0Pn9zmai9Hxj6y9dJ%0AgyHFhbMTP9ajwps7jekW85LSOOJrBveuM/fKb+JOnxin5aDJwslygkpj/M0lymeuYNj7/HqVpaTB%0AALc+i7d4juH6XVQU5LvsA8+Xlktx8RxpMGS4emtcUkr6Xfz1JSpnn8KuNHJJW61J04AwHGntHNMT%0AyFR+nAcDwd5068Fae9xp5ov9TjqSDNCoMARNviN1XazGzEPNuc1qDbNeR4UhUXjU47lo1qnacxP3%0Aaa0ZpC22gtHkpchZPMI2QIMayVtPymOPtJHi/Pf10y5b/m2q9hyW2N/Bu0aZurNIM8ybqSpOyYYR%0A9mzl2ManISxm3DMjR64Dx4hmK7g9DgCQSx4L08Qslgm310Er3LlTeaaoIem1EZaNMCTB5gqVS8+A%0A1mRhgFEoEmyuTASA+0Ip/Ds3EKZFuLKEdNxcnvsRfW4fFaawGKguBVmiaFYZpB162Q6n3av00l2a%0AyRqDrM28fZ5+2gQBi84ltuN77MQrnC48RSfZwlc9dpJl6udOYfZtsijFmSnnw4OZzq1K0wxh5tPV%0AWZhguBa9G1voJMt7CGpIgfKh43OQI0aR0hmmkHmzHcmsd57VQz0Bd7pI1Bpi1wrYZYeo6VMsCqoV%0ASbenWF19dAVRAGGaTD39NXbf//n4ujcLJaauvkS8+zrRIMEwJ6+PqadmmXl2jtt/dD0XkBuh/uQU%0AC6+c5Nr/8T5RJ89SpeNiz8wiLJtkZ+uBumafFl+KIJAOY3Z+eVROdw/B1uRCP1zNF2J/82i6B4xq%0A//u/pM5S0mEX0ysjncKE0cWjwKnP5P6oZ6/iNvYXK8N2EdLAcApIyyFL98o8Lt7caZz6DIbrYVgu%0A3vzpnLZ4YMFM/T7tT95i5oXvMv+138LfXGawfJ3B6s1xeQlymqVdncZ0SzSe+TrVS/tMBLexkNeM%0AvXyoR+ts5NFsIO8jgx1m/SOyXrb0mC2cZ3W475kb724deS5A3MwDbN6AHJJF92+qC9PCakxhzc3n%0AxjDN5hHDjSn31JFGqyKjFa6O+wvObBWrURzpEElUlCLkfmDQcQZSEG13iTY6I9kNRS/ZZpi0qTn7%0AJuhCCGr2PAWzTD+JEJaBCmMGH66QDY5+lrI1TcGsHqEspipmffjJRJkq2t0k2FzBLJTy0qMgd9kS%0AgqTfRZoW0rJJ/T4q9Bmu3AKl876SgNR/dHaQTtPxrv84q8XPAyWjTsWcHmWJYtzkViNqZ9WcHVM6%0AUxIMbRKrAFu4TNsniUf+CON+hBQUz00jTIld90iHMaZno5IMFecGPVkQozOFtAx61/OsOVbBsU1z%0AU1pIYVJzpolTn1nvAokKEUJStqYngkDxRBXTs5l6fpG4G9K9kRMY/uIvIgoFie8rwsfkhwhpUJg5%0AiUr2S5xZFFBaPEsQvAWII0GluFDGmyseSZzTYULj8jRmwWQsGjoatpRC5CZZ/f6n0996AL4UQeDz%0AxnHSBCpL8wVEHmV1PAzStPMpRtfjcItmsHKDYHt1vLs1XI/5r/2AwuwJkmGPpN9BZ8kRCznIg1P/%0A7sckvTal009SvfAMpVOXGK7dYvfdfzU2qxBCIE0LYUgsrzKZTaQx/XufkPT3m4pKZyiVYRqFYxvD%0AnXiLw2egIUzOlJ8nUzFb4Z37NmAPIgv8XK31AdBZStrvYc3NkfX7x5YqavYCgsmApXVGM9znrgtT%0AUjg1RbDSxJmpEG52MAoW7ok6KsrIhiFGySXp+hMfbZi0GKQtqs7cRB+kZDVwjTL9ZBchBGbFQ7o2%0AaXtANpzsWVTtuWNZNZ14fcxM2UPUzAPnwd18yn69+LAjVrTzGSfYv2B00x1CNSDTGaBJdEyqEzai%0AWyQ6xpEeqY6JVECiIoQQrEU3EQgMYY7ZP3u/7+DWDr7dQu5ldElG+dIs4WaP1M8XNxWnlM7PYE8V%0AkbZJlsakI5rtYextHvykgykdomxIN95CII/IRliV/Hb3xm7OAhudDtWq5Dd+w6XTUXz0UcKdO49n%0AKqPTBMP1SId5eckoeGRxTG8zJE0yVHboWrNk7i6XTl6ZaZRi2MbEcJkwDNJuh6S5i4rCx65iPAq+%0AZEFg78Mf3qfu3bf3sFwBUqmMIyRc8oWYQ3Jfhjsyy/gUVNA0GKCigNZHb9C/d+3I33WW5mYpQPX8%0AM1TOXaX5wWu0P34TlcYIw2Dmxe9ROnnxyHNVEuNv3iPc3aB97ZdUzz/F9AvfQacpW2/8mDQYoFVG%0AGg4R3Sbbb/2EsH10h67ieKLMYlsehmEd2xLsxdt04y1qzsJ4YRRCUDIbXK5/m9noImvDj+jG26Qq%0A+mziZlqTtJqkv+rl5Yp4coHNqZKVI09LVMwg3V9Io80uSddHRSnBchMV545jg+ubaKWwKgVKlxfH%0Assh730WqY/ykQ6aSCcqoIWyKVp1mlAcarRQqSvCunGT44TLpgb5AyZrCFEcZGrvh8hGq6hcFo2Dj%0AzJbx7+XlAGFIpr9zmdKT8+z8+TUGn3y2YOIunMLwSmSBjzRNtFIk3RbW9Dz+5kpuAp+lSLOEV66Q%0A+UPsgpfbfza3serT6G6baGvtvo5mAEn3aMaS9EJUnE5c4p3hGsKQZOEeUUFzfINboNGEaR8pjPy3%0AHpEb4kNyH4PlNv5GHpDdqeJ4sa2UJVrBqZMGa2sZ8OgLrc5Shlv3WHj1BwxWb+QkklNPEmzfpnGm%0ASDxIiIOMoLNPuIi6Ie6UhzdXJOqG6EwjLUntfD3PiA4EB3tmDrNaQ2cZ/fff+UL6Al+KICCExC5U%0AEYaJNCxUGqNUClphWIW8xKEUKktyoSYBdqFKlkbEQY8snhypLswsIm1nvODb1Wnsci2vuSePP3jh%0Ab95Dq4zC1AK92+9P0jylMVpG8xPUrs+QxSHD9Tvj/oFZrOBMzR953TwzMdFZkn/mfovOzXcpzJ3C%0Ark7lu4tgQBZH+JvLTD3zdcxSlWxzaWLBF4Y5sUMwDAfLKmEahWMnRhMVsNR/h6tmDcfwDhyOwJYF%0A5gsXmXXP0YnXWfev0402CbPhfecGHgRh2ziLJ1FhQNrtoJP9qWgAz6xhHqO346edfOc3Kp9pDdkw%0Av5CyNB5ldBLlJyAE0VafePdm3lCUBtJ2xyW1IOuRqngiCOwFPYmZKxBLiTVTIesHGEWXtJdnFLbM%0AB7sOb0qUzhgkTbAE7mw9b5y7FtF2jyxMcKbLGEUbFWdEOz10kmHVPKxaEQT54/wYe6qEWXJQcUa8%0A20cYEnuqNG6axjt9dKYoX12k/up5tv74PaLdPFvpvL2EVS1gOHlD3Sy5CNsgaQ0xPBujYJN0fXT6%0A8CBuVevE7SaFxdMknSbh9jo6STBLZYRlY1Zy+Q6VJkjTwmjMEG2v55Lr9WlMrwRAtLX2kHc6cG6Q%0AD88ZqYmU3lgQUAgJSiCUQJhilFXYDxWEc0ZU21wvSFCyG4TB/oR445l57FoBNHgLZTofb+Ov91hd%0Ay3gh0QwGsL39eBserTJaH79J7cIzFBfzCeXevWsMVz/m5DMlZi6UufPm5KR/65NdTn77LE//xy9w%0A78/uELVDqudqnP71c2y/t0V8oFkcbawRri3nmcvf5sawNC2KjRNYbhnDLpBGQ3pbtzEsh9LUmbwh%0AmSVolaKyhDTyEdLELZRxig3a65O7c6tUZ/q5bzJcv4MQkuqTLwCCzs33Jh5nemWkZeeUUtPCcIvY%0AtZnxzn+PrRO1tugtXaN87ippOMDfWgGVIe0Cplci3Fkn2FkdP9Z48iuUTl7MqXuGQenkJZzazJFS%0AgFWsUr34HHGvSRb6aK1x67O4Uwv4m/fGi5hOEwbL1ymfuczUU68ipUHcyw1xTK+EMC0G966T+nmP%0AxBh55A6DnWNTaI2mGa5wr/8Op8vP4RjFiYxg7zWm3NPUnRMMkhbNaIVutEk/2cVPu4+cHegkBZVh%0Az81jlMuEd+9MzAk4RhFxzOBVkPYQpoXXWMg3AGmCSmLsSp00GOQLveUQD9pYXhk1MiE33CJpMMCp%0AzTBYuQFAnPnH7k5do4QUBkkQEdzdxqwWkI41DgDAeAL3cJAKs3wQzK57nPzdVxje3kKYJq3Xb2Im%0AirnfeobMTzCrBVo/v0mw2mL+B8/lgnqZpvX6LVInZO5ffxYVJpiVAu03b+eCZn//BfrX1nEX67Re%0Av4W/3KR0eYHiuVmqL56l8/YSwTBCZ5MuWM58hfrL51n9J7+gfHURZ7bC7l9eJxs8QvAWArNYItrZ%0AIAt8dBIjTDvv92hN2uvk3tFxhFZZ7lAXhQjLJh0MyAKf9BEa2pZ08cwqBaOCa5ZyNVGjiC1dTHFA%0AUVQYGCP5iz3hvfuLzoElCzRGQoN7shkN5yS7wdL4cYPlDnqpDUrjb5RJ+vn3UioJBkPN9o76VJbk%0AKg5oXXuT1rU3x/fZnoFXs8lSfWQb1l/pcf3//pALv/0kl3/3aeRISnr3w21u/b+fkPqTczRmqYLZ%0AmMK/+ckXYuD0pQgCKk3wOxsYdpcszX+YyG9jF6oM22ujydcMKU2SaDjKBsR+ZnCoJORvLuFOL1I+%0A/STSyXcPrY/eYLh6a/wYYZjMfOW7ecO1UMKuNDBcD9Mro+KQ/vJ1Wh/m+j5aZey++5egNZULz1K7%0A9MK47xD3WxNMpMHKTQanb1O9+CzFU5fymvigS+ujN6ief3riOKVlURkNfqksXywRgmBnjfa1X5IG%0A+03CsL3N9ls/ofHUK0w99838Tp2nyMONJYbLN8ePjZI+Uff4pvkeUh2xMvyIREWcLD1F2Zo5VgRN%0AilzKuWxPE3sBvXibVrRGM1xhkOyiHpY6q4x4exsVxznr6ZCC6B6T4+jxxUjboXjiAiqO8LeXsSt1%0AvPmzhK1Nkn4HaTsYdoHC9EmyJETFIe7UAoO12xhO4cBrJceypCzDRRoG1lQZWbAxKx7+na2J5rAp%0A7SPUVYBEReMAq8KEztv3CFbyRbD+1XN452ZpvX4TZ76Ce7KeZwezFW7/oz9Dj5ykqs+donRpjuZf%0A3cCeKVM42SDc7JJ0fNb/+dvMfP8p7HqR3gertH9xG6tSYOP33z5yLHvw7zVpvHoBd6GGVSkQbfUe%0ALQCQkwDiTnMiQOssYHAjJwqk9/H13ZNkfxByDacqDeckVXuOsjU9onY6jyUM+KB3kMLAlh6uUaRk%0ATQHQOeQn4K/3cKeLFE/XMGyTsJlfXzMzkrNnDO7cyTAev2V4zOFISicvIY0ehYqF6R590d0Ptund%0A61I+VcF0TaJexGCtfyQASMdBum5uyvQF4UsRBLRWhIMmMEl/ioYtouH9dxeGVeBYTaD2Ft0b72JX%0ApxGGQRYMCXbXcvqckOPGqr+5TLi7gWE59EwblUb5MIxhkPr7u03DKZBFPq0PX6d/75N89y0Nsigg%0A9fsEu/snWzLssvna/4dTn0Vadm6k0t4iS2KCzXuErf16ftxrs/HzP8T0KvnEp9ZkUUDc2R2Vkg5s%0A81TGcP0Oca+JU51BOgXQKn98r0USPHjRPw6JCljzr9FLtln0LrPgPXlkPH8PuSywx7R7hrqzyFzh%0AAp1og43gBr14+/6ZgZSYjQZWYwphGqS93sSwmHEfobBspF4ZdXYIm5ukwx6pOyTud1BJlDMkDCOv%0Aya7fQWUJQgjifocsGEzQdPfEyQ7DEBZogY5TdJyStEfeugcPH/NYCmymkvFrZlFCeiBwqDRDhTHh%0ARpdos0e43UMaEmHkg1Z6/DiFChOijS7hZpd4Z4BdL5L0gpzdlGYIyySve+d9gAdBpxnd91aY/u5l%0Aos0u/tJRwcH7IWpufzG7TJHbPM4WLlK2Gliy8KnVRO8HjSbKBmz6N7BlAT/toNFH2UQC5r52Bq01%0A0jaJuwH+Wo8w1NQbkvMCNjYfrydwHISUNJ58Hq/8BlbBwLSO/93iXkT7ehNpydGQ2NHHqCTBtKx8%0Ag/gFict+KYLAp0WW3IcWpyFqb0/s0McQArvcwJ2aH+3S+6S6i1YZcb+NXZkCnU/IlhYvjBYXSaQU%0AhcZiXsfXAtIUnaS5teVB2QitSfrtYyUqBqs3J27rLCXYWQMeXEcVlo1VqRE3t0n6HZL+8bsvYZgU%0ATp7LTbk370+5PQilU7rxFn7aYTO4xQnvCtPuaSyjkPPiBRO7NSEEprDHO7pZ7zw7wRL3Bu8QpL0j%0AU73CNJG2TdpuYc3OIQ1j4hI7LgvYO65cbuMGOh2xRgbHNxwP0mnHOEADVlodO20skTlHP4hxTs/k%0AE9HRZKNX3kfGWpGOvBI0KkzH1pIAwzs7DG/v0Hj1AgDbP/6QaKvH4OYWZ/6zb0Om2PnzawTLTfqf%0AbFAfPW7nz6/ljcHRMehEjTItTdYPEabg7H/+Hbb/7COijS7zP3ye0uV5vDNTaKXoX1snXGsz9Y1L%0ADO/sELcekW4qcsFBDIPx1JTWCCn3mXZS5raUe1PVe/TjvcfDEdtK1yjzRPXrzLhn813/ocVfjzJZ%0AhRr9WzG+R+XuYplOR813TdGs33eTAvmAYM1ZoFE4xcbgE8rONO1o8toSUtC702b6+cW8lyJgfT3j%0AT/4kREpYWnq0Rn9h9hRZFJAMOkw/962JjYKQBk59lt5aQNBNyA6xgxBQPVvj/A+eYPrZOYabA977%0AH9+iMJOrIGy+tUY2chkzy7lUfLyzfSwJ5vPA3+gg8GkgpYHheqg0IR120Urlt+MQabu51lBnG7sy%0AhTRtsn4LYRgYjou0bLI0RicxaThEpTGm4x15D6PgId1cBjkd9FBJjFnMd/sqS8mGA5ASw3ZIh32k%0AmzdwtcowCsXxRZUO+6AU7twJyk8+S/vtn5P5A1QcYVZqoBTCssmCISoMkI5LOuiR+f2JYzFcD60U%0AqT9AJzGGVxxlEprMH6LikERFtKM1uvEWnlFhtnCBmcI5PLOCNZoSPQghcgpgQVY4VXqahrPIzd4b%0ANMPlSTevNCXt9XBPn0ENB2MW1R7UfTIIKYycP39fP4RHx/0X8vy9pW1iT5cRhiRab02Ug+4nVbEX%0AvOLmgNXfe2Nc4snvNNj501ukYf47qDjFtD02//g9hDnKBlKNShI2/vAdpJn7L6soL1v5S00sr0r3%0AnXWyKG/sRjs97v5PP83LoHEKSrP+z3+ZL9Rao5MM6ZrYcxXSQcTw9r4n9sNgNuoYC/k0tE4SpOuQ%0A7rawz54mvreMsEzMuVmCjz7BPrFAsraBffY0Ok7yxxcKICD4+BMY+Vl7Zo3LtW8y7Z45cu7kSqK5%0ANekw6dBPdhgmbYK0N55c3yvf7X3/jvR4qvE9pozT9/0cpZEpktYKU9rU3ZOTQUDD5mtL6FTRr7mE%0AuwPQMDtj8NRVC99XSAFvvvUI9qej71YYJpUzV+gtHRxK0yRhStSJKdYd2muTm5TKmRpP/6cvYhVt%0A2jeaTF2ZRloSu+xw7rcu0bq+S7Az6gdmeT/NrFQZ3rj2yL/p4+DvXBBQaZxTue6DsJmXdsLW5jF/%0AezgNTzoutRe+jjBNUIr+9Q9QcUjtxW/kzTbDZHDrYxCC4tkn2P35jymdv4wwTJJem9oLXyfaXMWq%0ANujf/Ihod5PimUt4i2dIBz2Gdz4ham4z/bXvEzW3kJaFv3yHYP0e7sIpKk8+Q//GRwxufYQwTarP%0AvIy0LIRlE6wuMbjzCY2vfBNhmqT+gOHSzQlGh9Ipg7TFoN9iZfg+U84ZpgunKVszFM3aEeesnM1h%0AULZnuFr7Dnd6b7HmX8sDgWFgz8yS9nsMP3jv2BmBTKfHzlAYwsqzLgyEkFiGQ5JGgB71gTSW6ZGk%0A/thXIF+YNUrnLmLj30SYx2Yc2eh5KkqJd3oI0zgyI6B0dmyg2rONRDOeUN5Dce4sxelTrP/yX+SP%0AdTxKi0/QufMOOlPYpQZ2tUbUb5IMu0iriF2ZJg36RL0mQkvqF14gDXq0bv0q/wymkw9kRcF4ITic%0AtbjzNarPnKL73jLxzqOXB2WhAF6BrNfHmp9FDXM5C9XrkQ2GoBRGqYQOI6RbQBaLCMsi2djCvXg+%0AbxJ3ugea6QXOll9gyj19dAhQZ7SiVTaGN2hGy2PfiYch08fP2ky89iiPMKVNyZ7mSP1EgLdQofXB%0ABv2l9n4GI2BtPSPLNEP/0RbZPSKIMC16Sx+z887P9t/GMDG9MutvH1/Knn5qBiEEb//3r6FixTf+%0Au+8B4G8PcWouhrX/neksJVxeIhv0v5AAAH9DgoAslzDrNdLdFsq//3BSGvTpLH1AsLGEsG3MqQZq%0AOCTr9XOBMNtGDR883PRZYRbL2LUpNn/8z8Yj/MWLV8n8Aa03fkb58nM4swsknePHv1Xg0/zFT6k8%0A9QJmqYy/cov+9fcximVab/w0f9BI+iJYXSLc3DdGDpZvY1f39W2sah3v1Dl61z/AbsxgT81irN4l%0AHfbRWZaXrR7A6EhUxGZwg53wDiVrmoazSMM5Rd1ZnKBb7sE1S5wpP0+oBuwESyAl9vwC7rnzZP0e%0AKgiPqIim95ESNqWNKW2KhRniZIhteSRGgGtVSbIQpVM8u0Gmcq9jNaLPWaZHELfxo/2pcXNvwT7y%0A+cJcFM2SqCAiXG2hwsnMI9PHDymZ0s7LScfA317Ba5wY37a8KoadD5tJaeJNn6RQn0dumaThELc2%0AR2nhAmF7k2TYI4tDgtY6plsE8iBSOfEEWiviQQd/d+XYBWF4ezvPAB4TwjTzKW5DEt28kyuQttqj%0A0o9CRxFpu4MwTbJON5cHX9vIr63+AOk4CNses2gbzglm3LNHDHcynbLl3+R27y2G6eOKoj28jxCm%0AfWKzgmOUKRhlWuFkSdSbLzP3tTNYZQe7WqC/lJ/76+sZU1P5b7my8nj9AJ0mE6wgyIkknZvv3vc5%0AhmsSdUOSYTKx4DPpfpnfJQ3M6TpGsUS0vvp3MxMQrkPh6mWs+Vn89z9CDQY4Z06T7LZAgFmroqKY%0ArNtFSMmgv0q4eRdMA3Nmisw0yPoD3EsXUEFEtHQP68QC1uwM8eo6Oo5xL54nbbeJV/LbnwkHa6R7%0AUGo8qSxkPimpswxp5ayTfLiNUX16AGh0luXZxF5T8JAEhM6yXI7gQYeiFFopMn9IMByQDvPSVO/a%0Auzgz87iLp5GmTf/GBw98nUyndEdSwNvBXRrOSU4Ur1Cx544wijyzxqJ3OZdzTgeEy0vYs3OoKMq/%0A20MqnWE2PHaRdY0ypnSoeifoB1sYhk3BruOYJdrDZaQwidI+RWcKV9QI4g5J6uM5dTSaIO6O9e9t%0Aw8M8huETZcNxADIrHsUnHIK72xODYomKjpXWdoziI0v8xoM2U0++DJDXuuOQeNgh7G6jVUaWhCR+%0Aj7CzhcqOvpc3yFw84QAAIABJREFUc5rKySfJkojE7xF1d8jiz08mIu10SKMuZIpka7+MlKztZ77x%0A8ogCfWfSES6+t4wsl/OmstJY0qHunMA1SkfepxWucqf/9qcIAPks0cM0qlIdkeoEU1o52SSdzIay%0AKKN/t0XcDQl3Bvjr+d+rVUkca86cMRkMNL3e4w0AHtYKQ2v8zaX7Pj5sBXizRSqna/gjSRxpSKau%0AzBD3IrIDmaVKYmyvdF91288DX/ogoJMENRwSr6yT7uzmAytRjH3qBEa1TLK2jr0wR2JIko0t7BPe%0ASLZX7TeqtEb5AUa9htmo45w+hc4yvGefJrpzF6NWJVpa/lzUF1UwIN7dZO57Pxw1694h2lmnePoc%0Ac9//++gso3ftXdJ+D+PprzD73R8iXY9gbWnEId87ZpUHDwE6DpGGwdz3fpvuR78i2tkEnSGlHjtS%0ACimpPf81vDMXUGEuQhes38O/d5Pi2XxSeXjnE6JdRf2Fr2EUPJAG0dbaOGbtbTIO3x7/FiiGaRs/%0A7dKJNzhZfJoTxSsTJSIhBFPuaUpmgzDqk7ZapJ1u/nmO2cX4aTcv52g9UWbyzBqg6Qeb9PyNiUUg%0AzaK8h4LCj5oIJKlK0DojTLqokX7SHlyjhHlYAhq9/96pBCmwZ6uEa5OZUayCUcYweXymsPHMKr14%0A62gzfE+TePTjqDTOP7+QOaMrDsmSiDQORrcjsjgclXoUjAam8s8rkIbJYGuJ4fa9fKgw/Xy1Y7JO%0Al6SX5NfLY+40s16fzPchy39fxypRsY6KCsZZwGZwc2T9+PgwhHWskc9BlKxpytY0m8ObGMJisXSZ%0AO9199dWo5bP+s9u5RtEBNBqS5561KBYlmxvZQZfXR4JZrFB/8iUKUwtorfG3lmnfePvIXNAedt/f%0AZu6lRV74r1/G3x5SnCvx3H/5Vdy6y60/uE7U3e9JGQUvNz0qePvN+c8ZX/ogQKZQQQhJ3gxzn3pi%0ApP0ukaZFNhhiVKr5F6Q1wrGRTq7JLhwHYUdgmmjI+baFQn47CIjuLpHs7GJUK7iXzuN/eA3Vfzxx%0AuT04BUmlZnDuqsXSzTfJNk0MU3DhjKa1FTEv32DjXkbkZ1TthLSsUB//CwxTEgUZva0IrdSY1TO4%0AdY1SRTIznSEYYN/6Y8IIalZMUNXY937Ki89q2rsWg75CKdj96A26H76VB5M0wXUU9u476KaJYQkq%0AJBQXDKztN8iUwDA0hTCicc7GKQh67QzLFhQrBlGoWb0dHXvOaRT9ZJfbvTeQQrJYvIJx4FQyhU3V%0AmaMVj0xgHjDpmKiAYdoZLfr7sKSDJVxag6UHGmxnanLnHB8K5Iaw8Ea9jInPoDOGSYtMZ5i2nVM1%0A19tHsjil03GwOPgauQjdItvB7QnpCMMpUjl1BbtUozR3nqC9QWn+PJZXoXrqMv31WySDNuWF89TO%0APkvrxluk4QDDtKlfeIHm9TcwCyWK8+eQhoXbXGO4fY/pJ1+hcvJJ/J0V4s9ijnQ/pCl7wUcK44jS%0AbN77Efm5NQp6YiTZsNcMBrClOyH3vIdh2qIX79y30f4wOIZ3rHTHQQgEiQrx0w5SGNTdRSxZyJlm%0AIx8DlejRFProODSsrGmcArSaCVGkHisACNNi7sVfRytF986Hubz1iYvMPv9tNt/40bHPCZo+H/wv%0Av+LEr51m/uUTdG63CHZ8bv7za2y/s4k64D+QDQaQqZEvxd/hnoAa+mDIXPtnOERWyqh+HxUGqMGQ%0AdLeJimOMRj2X8Z2qo8IYo1SCTGFUypiNOlhmzuzZ2saoVtBphlEqISyLrD947Chrz9Ww52uES9uc%0AO68pFCVTcyZZqhl0E1SmcVyTZ172sF1wLEWvo7jyYpl+J2PpesizrxS5+UFKZzPJN8ujBVNnKU88%0AaROFkudedEDA1kaG65rEscHdWwnVqolKJXMLBgVP8Bd/FpIE+yfKlVfzmvLiGQMhIEttTMshCjXV%0ARr6rWr6l6bUzKjWD579exDAg8BU3PwgfWoaNVcD68BPqzklKB7T2hRB4ZhXJUfG649CKVpl2TyMO%0ASDXv+8gebdA/DopmnZLVOEJPHCad3HReaISZM5H21EQPoxtvkugIg8lAMls4y1L/7Qnz+iwasnvt%0ANXavvbb//Hsf0r23r86q0pit9382+n41WeSze/2NUeagyCKfjVFTeQ+b7/5ZXkqUcjQvIBBGblCz%0AR1HOVWTVPsXTMBGGgXqAyuseTOngOQ0AHLPIMGqSqhjXqqJ1NlLANYhTH8twyVQ8zq7CtE+U5KUV%0AKcwjWRdwxHHucVG0Gjjm0RLTQSidUrTqOIaHFBamtFksXWFAl57My8XCMPLBKyFH5j0K4Ra4uZUA%0AuUyF4bUmGHYPgpAGVrnG8k/+z7GczGDtNie//W8/8HlRJ+TOH9/gzh/fOCxzNgHpusTbm7lR0Rc0%0AKPA3Iggkm/sDVsHHnxz9+8b+36Obt/fvX9+vafqt/d1TurXDwZwv2dw6kv8Jy6B49RRp1ydcOn7e%0AoPyVC0z/Gy+z9o9/zO7GCuWaQacZ4PczHFeChEEnY9DJsBzBsKcwTMHtDwO6rYz1ezFxqGluJcdu%0AltdXM7ptRRRpohBcV+AVBZYtCHzF2kpKp6UwDEG1LlGHdgqbKzGuJwn9DA34fYU0BGmisV2BzgAJ%0A3WZGFCp2txKUgmJJ0t7NHml2yM+6YxOPg8h3zY82FNQKV0jL8QQHXJKP/VvyvbED2ONCIKnYMxTN%0AQ2YwaLrxFkHaR5gGxSsn0Jki3u7BYU430I23iDIfRxYngoljFJktXODe4J1PcXT60DWtH1qD0Gis%0Aag2zXM6ZMpnKFzU7H0rMhoOc6QP5oKJS+bDi2soDXxfAcxrMVC4RJ3mfRI7q6uXCHHE6JIjzMlvJ%0A9agU5gnjPobMSzSt4dI4CIw/yyEo1Ii19fiwpEvFmpnwhDgOiixXMiV3PgtSn2awjGhUcUqzGK6X%0Ai+MhMArFnLihMkAQbK1gV6cwvRIqiR45CGiVEbV38ObOELY2EUJQmD1N2N3BGNHHVRodmZS3yzaN%0AqzNUTlWRjkHci+jebtO53RrPCABIt4Dheago4oHR4jPgb0QQ+EJw8II75uIza0Uaf+9F+u/dJby3%0A/dDvfncjYXfjEfjFh3Dn4/svcBur+clw89rxvYrV5QMn1t2jf1+/9+jH09z6dP0QOaJwHsbegM+j%0AwE+7tON15goXxvflrlENZtxzrPtHlVsfBa5RZtY9f0R4LMlC2vEGiQrQQhDv9DAr3riufRhRNqQT%0ArVO2piayFYHkRPEyrWiFfvLo07mfFsIwsOoN7KmZfMix18GsNTBcNx88HPSxag3QGqPgEbd2kaa5%0A7+D1AMTpkJ3eLZRKctqsTjGkRZj0SbOAVEUIDCzDJU79nJmVxvTDbcJkPxNSOiPTKYfb8IYwj7CF%0AHhVVe46Gc/Khk8aGsBEI/LSd+x2ohEHSRHZ9jKg4zgRUkmBXGwgpSXptVBKjkpjMH+bzNMPeA9/n%0AIAS5p3jp9BPE3RZCCJzaDGk4xP72vwVA66NfMFjbl6xxGwUu/puXWfzGKbIwRaUKs2Ch0ozbf3Cd%0A5Z/eRcUjFdxuO89cDtGeP0/83Q0CD4E1XcE9Nc3gvbt8URH4bwPK1jT2oUV2z3bxfoNgh5HqhPXh%0AJ0w7pzHk/vJhS5fF4mV6yXau2PkYkMJgrnCehju5eOx5Arejtbw+nWn8mxsIQ04OfB3C+vATFrwn%0AsA+prhatBufKX+Fm9/WJstAXAZ1mRBtrxNtbI8G8jKTbGcs9qMAn8/MBKKREJ8m+491DrvQw6U0s%0A5vdDNGLcBHEnH/rKAg5eG5lOSVR0hB3kGEUcw3vs78g1SpwqPo13jNz4YQghcM3SuCwWqwDC3HDn%0AsOlOOvIaPzjtnwWPbuizB5Wl7Lz7swf6lESdnYnb00/PMvfSIrf/4Dq7H26jkgzTszjzGxc494Mn%0A2Hp7g2A3Z6gZXhGjXM5z6sftWD8ivnRBwJoqU/21qxSfPTOS3RXEm21aP3mPwftL+W4NcM/NsfAP%0Av0frT9/FapQpv3QBs+qRDUJaP3mP7mvXJi5q6TlUvnqR6jevYjXK6Chh8P4SzT99l7S5n/oVnzlD%0A/defxbu0iLPYYPZ3v8nUD14CDfF2h51/9jr+J5P8Y/fkNKVnzlK8chLhWIS3N2n+6TsEtzYmmjlm%0ArUjl1SepvHwJs14i6w7p/uIG3dc+Iev5E4+b/Xe+Qdrz6b1xg/p3n8G7chJhGvg31tj5p6+RNB9f%0AKwhybfyGc5J2tE6Y9XNWzafQShEIPLPGidIVnEMXvNIZ3Xj7WOrn8dC0o1y2+kTx6ph2KoSk4Zzg%0AUuVVbvfeop/sPpJ6qSEs5gsXOV95eWKeIQ9OA9aHn+CnBwTRlH6oWUc/bbI2vMaZ8gsTtFiJwZx3%0AEVM63O3/kl68cyyl9EGQGBjSwpYesfLvX/7SKp82P4DskD9DNjy0kD2++vcjIU6PXzDjzGeYtCiP%0ARNz2sHfe9ZPdR/ZgKBhlLlZeZaZw7qH0UAClUvpxMxc21OqBxkgTUi+fBVoxXLv98McdQGHaY7Da%0AY/21lfFiD3kQm3l2DsPZDyjZcIiwOlj1xudzvMfgSxcE3DOzFJ86TbLdxf9gGaPkUv7qRU7+Vz/g%0A7n/7fxHdy6OqtHL1x5l/8PXcGvDdu7nu+vPnWfhPvk82DOn/cpSCScHUb77I9G+/zOC9u3Tev4dR%0AKVB55Qnc8/Os/c8/It3NF9W0M6T/5k3S9oCp33qJ/i9v5cFHa1QQE29OMjPMWpH6bzxPtNqk94vr%0AmLUi1V97Cnu+zto//jHRcn68RtVj9t/7JuWvnGfw/j0GH9zDPT3D7D/4OvZinZ1/+hpZf7RbkRKj%0A4mEv1ClcmCftDOn+/BpG1cvFzj4DS8CWBc5XvoopLFrRKs1whX7SJBpJI6cqfqAyqBQmjvSo2LOc%0AKj1Dwzk5sShqNK1olUGyy+NkT7HyWRl8QNGsU3cWxhe9FAaz3gVcs8y9/ru0o3WibHjMMQos6VAw%0AK8wXLnGq9MwRNzBFxpZ/k03/5mMdG+RNx+XB+1TsWRrOifHxCSEwMJktnKNqz7Hp32AruE2Y9Ucz%0ABukoGOYTzULIUWnEwpIOjlGkbE3TcE5ScxZ4r/mjCc/iT4s9Xf5chlnmBvHHDLfl6puFUQkoQ2s1%0AyuA+3TmWO3ttM1M4N1H+MYTJqdIzRMpny799X28KgcCWHiV7ivPll8ZloJyVpEbf4fFlIUWGa5ao%0AOfNoreiMZlseFXu/jxz93zKO9y/IA3ZhpEmlHvs783d9aonCLtvjICAMQWHGY7g5mOgJGOUy9szs%0A50Jfvx++dEFg8OE9/JvrZINgzFCLNlvM/QffxnvyxDgI7MHwHFb/hz8aN2/7b93i7H/z71L56qVx%0AEHBOTFH/3rP03rrBxv/2L1FB3sX3r69z4r/4e9S/9TQ7v/8L0JpoZZdoZRcVpzT+tRfwb23Q/fnH%0A9+/eOxbh3S02/vc/J232EZZB2guY+Z1XKZybzYOAEHhPLFL56kVaf/ouu3/0JiqIMUous//+t6h+%0A7TKDt++MSk/7KD59mu3f+yt2//DNsbChMCRIA6NQzPXchRhVq/aob/nYupC5AYhOk9Gx738AQT7x%0AOls4z2zhPHEW0E92GaYdwrRHpHyykZ2fQiFGUr2mtHGNEhV7lrpz4kgZCCDKfDaDmwTpAzIVAdKU%0AaJVr6++hn+ywNHgHS7oTjB6BoGrPcaX+HVrhKt14kyDrjyQnFIYwR8+Zou4sUrIax3LKm+EyS4N3%0AGC/II4qjGB+WxBIOiY7GlMKDCLM+d3q/xKzZVKzZI4uRY3icLj3HvHeJXryDn3aIVTCaOlZIYWAI%0AC1u6OEYRz6xSNOsTJbDH0deUGJSsqQkN/fw/E2P0XnsBxzVKx7JrStY05yovkap80CrTCUqlZDo7%0A4CecoXRKlA0ZpO0H7rAVGe1olUF8kaozN/G3glnhierXKZn/P3vvGWtZlp7nPTuHk8+5+VaOnXs6%0AzUz39MxwEjPNIFKkQBIiBFi2LEuAbdiADf/xH8OQIQiyfkiAg0yBMk1JxFBMM57EntTs6Zwq55vT%0AyefsvNfyj3Xurbp1Q93qqR4VDL9Ad1Wdu+/eZ6f1rfV97/e+dRXMR88ZGlv30DPLVO0pGu5RHN3f%0ACgCDtEmUD1S3+h5U0VzmhFmPNI8BQZLvVAfQNYOaPTNSrzW2/Av0O66XrpmYmrWr452GRs2Z5lTl%0ARUU9lSm5SEfBPhsVwG9ftyDrMsw6TD43hVtXRXun6lI6XObsbz7Oxrl1RJJjV1xmXjxE71ZXKYpu%0AHm/EZtpUH/g48NAFAZlk5MkdJywhurVOPoxV8e4uhFeWt7F3ork18jDBatx+4AuPH0F3LLqvXd4K%0AAADB+XnSVh//7CxGyduWkjko8kHE8NzcVkpJpjnhjVU028QoqEFSs00Kjx4mD2KG5+e2vkM+iAgv%0ALVL/0tPY0zX48NZWugsg70f037qGhoF3+Bh5OMTwlBgcUirNfE0j7bWVb8KmJWC1jhRqcMvjkKS9%0Ase9DZBseDeMwDQ4jpSoKZiO5BEmOhuKOm5qzr7lHKiKWhhdYD2/um7axCjblYzUGi13i9naxto3o%0AJoZmcqr8afy7zN0t3WHSP8mEd1wNWCJBIDE0c6T7v/vjLJG0o0Wu9V4nz1Pq+hQSsDSHoejg6SVi%0AERDJIZ5WxNOKxDIklINt5yGRtBO1n5OlFyjbEzvSFJqm4RgFxr3Cnuf/oGDqDkeKT1F3D90xmJmj%0AYv3BwolvlnfNt6vn4HYgyGVGM5rjWu9Nonvk9XvpBivhFTyzgn3XbNoxChwrPcOUf4Y4H26lzlQQ%0A8HCNwragKKUkyDrc6L9FIiKKVn1XyRIA1yggZM7N/lsYmsWxyrOsBle3bWPpLmern8XSnW0BUzvg%0ANds0sC9ZY9uvF1KtVmSuAqjMEOQsDi9wo/8ms589Su2MSpFJITFsg8bjE1RPNVRh2FWOiVmQod8h%0APZ22mooZJHYnLTwIPHRBAMA7NU3x6WPYk1V0z8GqFrAapW0GzIDK06+2d3wm03ybCYM9UQFd25HK%0AkXlOstrFGithVv2PFgTCmKy9PU8rs3yb3K5m6tjTNayxMpO//fltImVWragCRtlDM3VlIzdCutFD%0AhDGaaeFOziKiEMPzCZfnMXwfw/GQUg38uu2AEJilCmahRB4poTGnOKW04g8IpQ5q7eDE74dN7fa5%0AwfvMDd4nEftfR7NgUzndIOlF24IAqHrCangVITNOV16iaO3MhWqamrHvZv5+N4TMWAtvcKP/Nr1k%0ADVtzR1RDpYJaMup4WpFUxkgkju6RyYSiViHYZbATMmcjvEWaR5wovzASSbt3vvrjgKbpuGYJ36x8%0ADPtW1+fOJsCBUTzQuQqZsTg8j2eWmS08tiM4a5qOZ5Z2bSq7E1JKgrzL1e5rrEU30DRdFZ3v6t6+%0Afdwc1yjS8I5g6vauTYY6uhJC1A/+fB8Em810aPq2d8fRfTQ0rn71AmbhYDIj6fCOYvWgr8TjPkY8%0AVEFAMw0aP/8cta88TbreI7i8RN5fx6wWsGd3L4yIXRkdu7Txw7ZZ9u0diFEjzEd8kYVEZHvk0LXb%0Af9FMAxGlpGtdsv5tpkKy0mZ4YZ7wyvIOjroY5f9lnhEu3SJaX1Yc6JF5/ZaaZJahtW4P9PHGClJK%0A7GpD6Qvd8TKEWU+ZzNszGPr9zRrvxGaONpcZ/XSDG723aMWL5PuYjG/97sjz1vR3fxGFzFkLbxBk%0AXY4WP8G4dwxLd/fNB9/93XKZEeZdFgbnWAmuEIsAkCQyYi1XvHklL608bHPUUn4jW8TXS2T7FLUF%0AOe1kiQ9b32KqcIbDhSdwjeJosNPu63puduAKmZEKJen9/wUkIuRK969J8pAjxacwdfs+7p96rjrJ%0ACle6f33btEhCL1mnaDV2lQYfpi00dApWjVymLA0/GrX440Dv1u7ObA8DHqog4J2YpPr5x0lXO8z/%0A0z8nH0YgFWOn8vKje/zWvZdIabMHUmKNlUlW7zBk0XXMRok8iMkGd3UzStW8s5mV/rEoorkg3ehh%0AjZVpfeMdhhd2MZGRYs9DiDgimN/OQLib3XAnu2VzN/H6TunrMO/xbvNr1OxpxtxjlO1xbN3bslFU%0A6R59VETUtvYoEYitVFFCmkf00w3Wo5u04oX7aujSDA3DMrbVA+7GpjTF+c5fUQ4mmfbOUHUmsfXC%0AVupnUx56cxDNZUYmYuJ8wFp0k+Xhpa3B//Z+5a75/k1kpPTEwfRtYjHkVv9dVoaXGfeOMeYexTer%0AypdYt7ZcyTYHLLl1HVW6IBcpiYgIsi6teJ6N6IDSyrqGpmtImTNIN+6pqfOgMEib+9YD7kYqIq73%0A3qAVLzDjP0LZnth61pR38Ob9E6OUU0oqYsKsy2p4nZXgyo4C8np0A88sbvlSKyaQevadkWf00vAi%0AGhqT/inCbPtqLpcqgOv79CzonodmaOSDH19xOLIjtKIPA1UvVIbxEs1U+lIyydT9NA3FZhwpt6Lp%0AI78QQ/0syzGKHvkwUvvYbUL7EfFQBQHdc9Adm2i+iYhTdbFsE//0NEZxb0ehe2F4fp76zz5L6bmT%0ABFeW1IUH3CNjONM1Ot89R9bZTnkTaY6IUoyip25e8tELMyLNCC4sUH7hNN7pGcJrK4hoNIhroDkW%0AZJpKI/0EIGRGM56nGc+jayaeUcY3K7hGEcvwsDRb5ZZHAmZbg5ZMyTyDfm+RYdIkFoGS5+b+BM20%0A0SAmsns/yELmdOIlOvESnlFSvgZWFVv3MXUL0Efc9Igo7zNM2wzS5q7G8geFPdsg6wyQaY5MMjTX%0AQpMg4hTdd9Bdm6wzUM1HlkGSRSwMz7GUX8U3K/iihO/U8BvjGMJE9iJErgqF9WmdE08ZaG5Et9/l%0Am392nTA9OD9dM3Tco2OYvkPaGXJx4fv7bj8xa3PyKY84lFx7P6Dbur/n+PjjHkfPeug6FIFD2IBa%0AlUeB4Or7AWsLe19rgfIPaMdL+GZl5C9cw9LdrTSRun8hYdZnkLUYpm1ymWJaGs9/tky5biIlnPvR%0AgNWFq6yGV3c9lm34eGZ5ZCSjUbQbcNc4noiAN9f/ZPuHGugFH82yEIMhTv0oerlA3LmF6A+RaYbm%0Aueieg+gHSgrdMtEsC80yEX11//SCd1vrDLVP5/RRbP0I+vIyVr2ASHKy7hCrXsIoOASXFjHrJcyS%0AR7LRxSh4JCstrHqZvB9gjZWxp6qE11cpPXeK6OYaWXdIPL/+wFqXHqogkKx1SJt9ik8cJfr0WfIg%0AVpTRJ4+oyPkREd5co/f6ZcovPqK8X+c2MHyHymcfJV3v0fnB+R2RNWv1iReblD91hnwQKv/ZLCO6%0AvrojYNwTuWB4fp7hhXlqP/UEhucQza2DBla9hGabdH94gWT5wQqDaYaJd/gYmmmRtNaVNnm1Rrqx%0ANmpHLyDiiHBjnXy8wkAfEq9dw/AKWLU6+aBPNuzjTh8iHw5Ie13KJ54hXrFJ18B0atj1ccLFOQDc%0A2SPkgz4ijjALJTTHIV5d2jWnKQ+iSXEXwrxPmPfhAIsOp6CkIuKhuqaabmBYHll875l24cnjpGsd%0ARJqRLDWxpuqYJZ/he9cxq0Ws8Qr5IMQ9OYNmKd0htV0NrVqkeWGO/kSMfTgn7wUMF65tTSKef7bM%0AZ/7eISYO2TRXcr7+F/c32zR8B+/IGFZdrWCjxdaeg4Fpafzs747xpd+oEw4Ef/zPV/nWHzXvq774%0Aya9U+LX/ZGJXn9z1pYR/9T8t0Qw8jFKBfBiq1KuhI8MYa2acbKONUasgBkPC3pCk3GN14xbmZGNr%0AwNQLLghJurS9duV4Or/+9yc5/XSBPJP8k//iFhsrSqpdCrGD7JCJBNcsMl14BEMzDpxa0ws+/nNP%0AkrU6pItKgsaamVT1xTghPHcFa3ocs1YByyR47V3cU8cwGlXEICC6cBVzvI41M4lmGkQXr6MZOs4j%0AJzHKBURviP/YEQxHTSaTpotum5jVAlazj3tiinS9hzNdx56uk/cCnCNjJIstnENj2FM1wuurIJQ3%0Asj1eIVluI9MHwxh6qIJAutal+bU3GfulTzL+Nz+DjFOStS6dv/oAw7U/euTLBc2/eBOZCcqfOkv1%0A808o1tH8OutffY3oxs7CabLaofm1txn7xecZ++VPIXNBeG2FjWb//oMAkLb6rP2bH1L7wpMUnz1B%0A5bOPgRDkQcLww1sfyyrAqtUxq3VAw3UcNFv5vLqTM+RhQNbvYjcmsBsT6I6LFDlmsQJI1XG5oczH%0ANcPEnVHy24brbUlVY9kYhSK6ZatAEYVYlRpmtUYeDMmHA/zjp+l/8Pa27yWlRGTix+p3APDKk/jV%0AaUSWkCUReRZRqM4y7Cxh2h66bqCbDnkS4pbG0DSDQWuOQu0QtlsiDjpEgw0qk6dBSvrNW8TDFlJI%0Asn6INVHFdWw1uJsG+pXthT1ntkF0cxV7qo7uWtjTDbUyWGlhzzTINrq3vXgfEPIoIW0OsMcrpBu9%0Afd+JQtng7DM+hbJBoWxw4nEPy9FIooNf98VrER/+9YBS3aRQMvDLBsWygW7cwdqamUAEEc6pI8gw%0ARkQxwrYwxmrk3T7mRINs5LNhTY4hghBrZoK82cE6NImmqdRLunwveRYNtz6NVawoV7yV7ZTqIOvQ%0AjObxjBKpzGhG99ZMApQD3pEZxDBAJmqFLgYBeauLfXQW3bXRbRtjrIZ9aJrgtXcxx+vILCeZW0Iz%0ATdzHz2CN19ELHjJOVMd2GJEnymEv7wVYhxsknSEyy8mCeFRL1CDNsScrpOtdsmafwpPHMCs+8c01%0ADN8ZBTyBSFLilfYWSeZBcYUeqiCgBtpV+ueXiG+uYBQ8ZJ4T3tqg+VfnyNa7OMen0V0bo16k9d3z%0ARDfX8M4eRvds8n6IXnRZ+3evAeCdPUw8t4oIE/LOgOKl9/C71+l2JY8+X+DaG23q8YBTL5fot1P8%0AssmgnWG3fMBbAAAgAElEQVTaGjPHXa6dX6D+1pAUCyEk0zXwJ2Iu3wKkpPvDCww+uHVX965GdH2N%0A6//dH5A078hHCtWDMPjqhwy+dYmCX8fSXGUw0utRDis47hRB3sWKPMI//BDLdPF7DsJsYGo2kRhS%0AtSYJsi6ZTPCMErnMMDWbVCrNe9coEYshnXSFbDDAbowTr62QDQc4foGs1yUb9DALJeK1FdzZIzgT%0A02S9Dlm3Qx4FmOUqaadF1u9SOHlW0U9H08c8GJL1u4gkQTMtkKBZFkaxRLg4hzs9i1kokqytkGys%0AUZqc3nmfM4nIJYa7++On6aouIfL99Yf8yrRiQPlVTDult3aFPIsojR0lCbv45WnQdLr9DQzToVA/%0AjGG5OH6NoLdCsX4E0/bQNAMhM2VbCcgkJWv2VA62N8SsF5FZjkgynCMTOMenSNe7YOi4xyaV+NyN%0ANmatiCYs8u4QEae4J6aJF+9P7uJekGnO8OoK0WLrnqupJBKEgUAKyDLJsJejAZPjBlEkcF2dNFN1%0AL11XatLFgk4YCXRN48hhk5ULAf/8zSG6qWEYGsWKwT/4n48we+IO6qcQ5J0e1tQY0jTQfY+83YNE%0AyVaIXl/N+H0Po1bGHKshoxgRRJgTDZWGWd97RXPH2ZMOuriNafJtWv0adkVNdoZxn0AGqoFLzzD9%0A0la9zKmOkw66iCzdZgQjhgH9V17DOXUM+/ghSDPyVoe8N0BmGdbMJOZEneT6vFIj1jTlnd3qkrc6%0A6L6HDCPCDy+TrbfIBwPcsycRwxDNMtFdh+DCPOGVBeVlkOejth4NmQnStQ6aYyHCGKRE99X7ZtaK%0AJOtdtFYfw3fo/egSIkzImn3lM/2A8FAFAVBF3PjWGtGNVQrPnUYMcsyxCll7iDlVB8sivDiHXnTo%0AvnoB/5EjWNMN8kGIUSmQLG4wuLyAe3IGo+yDMaJpAraW4cQ92ueGtLwi3VsB47M21TGTsRmLuUsR%0AyzdjCmWD+qRNtaZR9yKSOERqkqV3I9yii12qkacJhlZAtFMsp4q0ckQSK+6+lNA3dqWcmpFOHsaY%0AZoagRz/doGHP0slX8c0SVWtKmZi0JEG2ziBvUzLr2LrHMOuQiYRUxji6j6172LpHK1nCM4pYukM/%0AbW5J+Rqui6brGK5H1u2Q9XuYpTJJc408GCjDnjAguHEFe3wS3fOUoFYYIO+QIzA8HxFHiDQlXlvB%0AP3mWcP4mZqmCVWuQRyHR0gKlxz9BPuwTLS+q1UKekQ13Sb9IiczEFktoOzTGjj2LXz/EysXvEQ/2%0AGUQ1yOIQ3XCwvTKVybOAxDAsNM3AtF0M00E3TNB0TEv9W+QJ8bBFqXGUNBpQm3mc7splklAxOHo/%0AOKec27pD1UA4twZoyDRj+P4NgnNq5eaemGLw3nVklIxeZuVHINOMweuXtuTPOUDt46Awyx5m2UMz%0AdLwTk7T+6tye24ZDwV/+/jp5Kmmtprzy1RZPPmJT9HV0DT7zKY83343IBQyGgvnFjC9+1mNyzCRO%0AJEkq+db3Apor6VYKyS8ZpPFd7nAXb4CUDH/0/tZ9IRdkrY6iSi+sqD81jfjGgkq9aqj0hueoSUSp%0AcCBtHInE8itEreXb22tg+kVMv4zheFs6PnkU4NQnCFfmQNOUSmihTBYOCZaub+3TqJRxHzmhmrLC%0AaLQql0qZtT9EBCG66+KcOEzeVxO+fBAgI/WOiDAimV/Cfew05uQYwZsfkNxapPDiM4oUsrSKiFNk%0A/y4yx+jPPM1geDvHuVkvFGGCZhnotkmy3N6SOd9P4+qj4KELAghJ1h0qnZdry4gkRTcMNNskWdxA%0AxinWVA3RCxD9kHSlpTTV0wyZqRysSHOyzgAjy9EtUzV0S0m3mSGExLQ0us0Uy9bRDY3mquqqba+n%0ApLEgDjXCQU6nmYEW0WtlFMoGXsEgiDz8yXHC5jL++GE03UC3HUQakwV93PoU3RsfoFu7c4LjPMA1%0AiqQyUq5VMmaQt9ExiERAJmJFkSNTEg4yJxERjLp2ExFuNW9FYkgiotFnGqmIMXVHCWcB9sQ0g8vK%0A1F6zTAYXP+BuplNw4woA4a1rWz9L1m9Lcw+vXGB49eLWy5m2bstwp62N0e+Nzm155/K7//5bOz7L%0Ak5yoFexaGLbcIvWjn6A4dpSNG2/tGwTiYVvJ9IqcLAlACgzLIRoExEGbeNhE003cQgPTLQISw3KJ%0Agw4iz4j661huiXjYQjdtnGKDoLN0OzU3qhNt0xXKxVYvR3BhDjGMtvSh7nw5ZZZvM1t5UDAKLs5U%0AFXQN3bo3K+jtV/q8/crtlap91MTQNSplnQ8vxly+npLnkl5f4Lk6rbbg8jX1/DRqOsPgACYrmyuS%0Au/047j5/Kblbnzy+No9e9FUx9QDFCikFeRJi+RVMr00WKAP2tNdBM2xkqlaom/csai4rATddddqn%0AvSa6vb2BLW+26X/7r7efywhhW00M0qW1bd8vev8OSXspSW4skNxcvH2eQPdPvvljib6JKCG8tAuT%0A8AHj4QsCQPCByvWly/em6gXnb+36ebKwXdpX5LB0/Xa0ba2qaLt4bWeVcdjL+eBV9eIs3kVE0M0Y%0ApwoiS0mHHexSjXTQJe6soukmeRqpQWkPRcJQ9AnF9kJpnOxfYwjyLkGuHsZIqJn1MN9eRN78fNux%0A5q7jTEwjs5R4ebPusd8DucfPdvhM/njZSCkkUTMk6e689l55Ats7WPPToLn7vd8LdzO1OyuXqM0+%0AwbC9gKab990vkX1EEb8fB0mzr/pMNDC8gzUf3YnrtzJuzGV73ELB4srHJ0+wK6TcYtccBBoaIo0x%0AHB/LL6sgAKTDLulwfy5+0tlH7vteRIWDPPO7bfMxdfk+SDyUQeBhhsgSwg0VndNhB3tQR6QJWdh/%0A6G64iELCuev33vAnjCxI6Vze/YV0KxPY/n10wGoapZnT5GlEFg4w3QIiz5BZim7ZJMMull8mHXYx%0AbA+n3EDkqdJVEjlJ3MOrThK0lgl7q/c+3n9gOJMVik8eIR/G6KZB89sf3Pc+HrLH9L4gpcD0iiSD%0ADkn/o/kV///YjocvCGjall/wgaytPqbvsGnyfUe/lPqfVBohoL5f0t1rdnG7jXz3fdzj3DRd0e0k%0ASHGHoJSm79inVL6U++1sS0ZDORzJ28fQtNvnKQEpbp/fQbG5ny2HevU/Vbi81360rd81bA+/NoNh%0Au+RZgm6YaMYuXcVyU/pZKQxahTJZK6B85DGkyJF5RtJvYXgFFQQ85RblNWZIhx2KM6cQaYzIU5Je%0Ai0ymihV0AJEu29GYPubwyPMFjj/qUR238AoGeS4ZdjM2llNunA+5+NaQjaXk3hNMwLI1Dp1y+cRn%0ASxx7xKPcMBG5yuNf/zDkje90aa0o1zeRZOSDiHixReGR2W3ZvSdfLPIrf3cC19/JSIpDyStfbfG9%0Af/8x+BN/BJiWxuxJh2c/X94656Cfs3Q95t3v97l2LgBtF3tqIYhaqygbznBrX7/0d8Z5/otlbl2M%0A+PN/uc7SzRjDhOljDs99ocKJxz0qDZM0kXTWU+avRpx/fcitS+GOGsed0DRVBzn5pM9Tnykyc8zB%0AKxqksWBjOeXSO0Pe+W6ffifb9xX82d8Z48WfrbC+mPIn/+sqC9diXE/nyReLPP3ZMmPTFo6nk0SC%0ApRsx7/2wz4U3hsTR3k2kDwoPXRDwn3oCe3aGZHGZ4L33d/xc9z3lCdx98AYeumFhF6pUps9SGj+O%0AWxzDdHzQNPIsJhm0Cbur9Ddu0lu9Sp7s9Ew1LAfbr1KoH6I4fhyvMoXtldAME5HGJGGXoLVIe+E8%0Aw/YiItudyzx55iVmHvsiWTzkwrf/BSLPKDQOUZt9nGLjCLZfRkpJEnYZbMzRnv+QoL2IyHfqpBfH%0AjnLq5d8BKbnxo39Lb+0abmWS2qEnKI8fxy7U0HWDNB4wbC7QWTpPf/3mrue37XqZNm5pnMr0GcpT%0Ap3EKdXTdIEtDws4qncVzdFevksXDXaefhuVSnjxNcfwYfnUKtzyO7ZaV3LLpcOZzv4fYZRSN++vM%0Av/91+qvX2Aw2m7N9TdNIgz4iT9AtB6dUw3AL2EKZdVuFKlk4QKQx6ehP3XKw/BJ5vDdn3zA1jj/m%0A8gu/N8ETnyril3RMS0M3tK3YJwSIXJIlkoVrEf/6Hy/zwat79yUksaQ2bvGl36jz+V+pU66bo30C%0AUqXYX/p5wc/+zhh/9L+s8Po3u6QbfZJGH//0NOHN7Q1DXlFn9qRLsaIonIYBhqECbBTkfPjaUNlO%0AStANEykV135zssEoGEuRb01gpMjRdAM5WjndC6atYTk6aSzIkt1Hr3Ld5Gd/e4wv/vr2c95kMX35%0ANxu8+Z0uX/+DDYL+9mNahTIyTxHZ7QY1TYOpow6PPFfE8Q3Kf9qmvZ7yU79W55f/4wnKtTuOIVVg%0AyTPJW6/0+IN/tMTq/O7Nbrar8finivzC3x7n1FM+jqdjmhra5hw1l3z2P6qxdCPmz/6PNd76To9w%0AuHskmDhkc+aZAmPTKW9828XxdP7G35vksU8WcX0dw9S2ygdPf0byhV+r8/5f9/nqv1jj1sXwY50P%0APzxBQNcxymW8s2cIL10hnpvDqFaRWYoIQ6zxcUQY4T/2CJrjEHx4DhknaJZJ1u5gVCqQ58pjVVcP%0Ac97tgaFjVipKbXN1DZnsfsMtr0zj6DNMnnkJp9jYNT/sV6aozj7KWDTkyvd/n/7aTjOJsRMvMP3Y%0AF3D86tZnUiidds0r41UmqUydYfzUp1m+8Aqrl3+4ezAxHSy3iGG5eJUpypMnmTjzErZbUrxhKdB0%0AA7c0RnniJOMnXmDhva+xfu31HasM3TCw3BK6YeKUxqi7BWaf+hm80rgaCIRA03XsQo1i4whjx59l%0A/dobLJ37Nmm0e97b8sqMn3iBidMvYm+e62iFYxdqFGqz1I88RWfpAisXvsegeWvHIGIXakyceZFC%0AbWb0yR0rr9G/d03Tb65eRsdsX317l40gRKXtgvWFXX++tV1z/+KbrsNzP1Xid/6bmS1qZJoIOhsZ%0AvVZGlkh0A1zfoFQ3KZYNBt2chSv7d7XpOvzS3xnnZ357jDgQrMzF9FoZIpd4RYOJQzblusnsSZe/%0A/d/OEIeCDz4E3bWIFpo7dKdvnI/4t/9shUrDxC8Z+CWDZz5XZnxWrabMQgl/ukwWDCjMnCDubiCz%0ABN200UwL3XLIwoFSVDJtxZbJUgzHI1xfJNpY2v98DI3xwx6HHysyd77PyrWdz7XlaPzi743xq//p%0AJLqukcTqvNtrKXkGXkFnbMbm879apz5lYdnbVzViJJeS9Hdf0RRKBtUxk9O/1eA3/8EUuqHqf0E/%0AJ8sktqtTqZsUqwbLN+M9O6hNS+PlX6zxm/9wirEZmyQWrC0kdDYyslRgWjqVusHEYYeTT3j8nf9+%0AlrEZm2/84QZBb+8Ru1AxeP6LZSYPOzz6QoHOesri9Zg4EKoru2owfdyhWDV46edqOJ7B7/+Piyzd%0A+Pg0pR6uIFAqYvg+Zq1K3uthjTXIul2S+UWKn3yB4L33MSfG0dAwKxU0w8AcH2PwozfwTp8kD0Lc%0AUydIV9cRwwFIiT0zo1YPuo5ZrRB8sJNSZ3llph/5POMnP4lpewiRMeysEPc3yJIAKRWrxClUcUvj%0ADDZUU9Fu0DQd2y2RBF3C3hrxoEUa9ZF5hmG7eOVJiuNHMW2PyTOfIRl22Ljx5p6XRdMNps6+THnq%0AFHmW0Jp7n2iwgchSTKdAsXEYvzaD6RSYfuwLDNtLDJtze+6vdugx3PIEpu3RWbpA2FsjTyJ008av%0ATlMaP45huYyf+hRhb431qz9C3iWmZtgeU498jolTn8a0PeKgw2DtBtGgqRrObB+vMkFx/Di12cex%0A3CLz736N/vr1bSuCNOyydvlVTFfJLpuWR/3IUxTHjiLzjNUrrxIPRtf5jgEvT0Li/nZfiY8Tp57y%0A+Zv/cIqZYw5SSFbmEt75Xo9L7wxZuZUQBQLDVDPc6aMOh065zF0Oaa/vn16qjVt88dfrrM0nfP/P%0A2rz/wz4rczFZIqmOWzz+qQI//VtjHD7jUpuw+KlfrbPQjpCHG8TLHbzDYww+vM3IWl9M+Pa/3f5c%0A/lf/7Bhj06rGYjgempaQJ6G6hq1VikfOkMchll9CIokXVykdfQQpMrJggFWsqtWCcW8mkpQSISRZ%0AIsj2SLE8+WKJL//NBpqmCBhvfqfL9/+sza2LEWksqDRMTj3t8/lfqfP4C8UdEjkiS7BKNbIo2LUQ%0A7JcMPvUzVc4+47OxnPDXX+9y9f2A1mpKEgsKJTXIzp5weP+HA6I9Zu6nn/b5G//ZJGMzNu31lB99%0Ao8vr3+iycC0iDgWOpzN11OFTP13hC79Wp9Kw+Jm/1WB1LuH1b3bJs93P3y8ZvPhzVQxT4+KbQ77z%0Axy0uvT2k38kwDI3xQzYv/0KVL/9mA9c3eOrFIk++VGJtMdlzZfXj4uEJAllGMr9AsrpGePESWbuD%0ANTayqNMAJFm7Q3xrDnJBdO06zrGjO3ajWxbx9euka+uYjTr2oRlkHCOTFLPR2Lm9YVE7/ARjJ57H%0AdHyyOGD18qt0li4QD1vkSaiMSywX2yvjlMZIwx5puPsMuTX/AabtMWwvE/XWSIIOeapmhJpm4BTr%0ATJz+NBOnPo3lFqnMnKW9eG7P1IumG1QPPU7c32D54nfpLl1SfHYp0Q0Lvz7L7ONfojJ9Ftuv0Dj6%0AiX2DQGXqDHmWsHzhFVpz7xEPWmqGrml45Qkmz3yG8ZOfxDBtxo4/R/Pm2+TbeMmaWsmMAmbQWWHl%0A4nfpLF0kDXuj72zilhpqVfTI5yg2jjB19mWSoEM8aKIZGkjI4oD2wodbe7a8Mn5tluLYUYTIaC+c%0A2zoXZ/owaXtjh1fsxw2/pPPFX29w6JQLGsxfifjjf77KO9/tM+ztTI988OoAx9MxDvBm2a5Oey3l%0Az//lGt/9k/a2VEK/k7N8M0bk8Lf+y2nKNZPZkw6TlS43bq5jFl21GrgPpP0OSV81JAUrt8ijgHB1%0ADikESXtN0S+jIUmviempTvBg5RYyz0gHB1PBHOkujupK2+EVdL7wa3WKVRORw/uv9vk3/2yFlVu3%0AV+f9Ts7i9ZiFqzH/+T86wqGTd8uFa1iFClnQJ9ylHOcVdT755TIbyyn/+h+v8O73eqR3DZ6X3w0w%0AbQ3H0SgUNaSAILi9jWGqHP7EIZtgkPPdP2nxp//bOt3m7aA+6OY0V1IWrka4vs6XfqPB+KzDy79Q%0A5fI7Q5oru9tXGoaGVzC49M6Q//ufrnDhzcG2ukdnI2NjKWF81uZTP13FdnUe/2SB177eJRkUMQyb%0ANAuJkweXDn94gsAOqAKsZpjovo9mmpsfK3ctFBdbM5WQk+755EGIFEKZMKCKoDKOSVbXSFfXEOEu%0Ay1OvzNix57DcIlIKVi59n9VLP1C88zuQxUOyeEjQ2anMeSeSYYel86/smuuXMifqr7Ny8ftUZx/D%0ALY3j+FUcv0qwT/5dZDFrV39E88bb23L+Ik8ZrN9i48bbeNUZbL+CX53GtP0d338Lmk578Tyrl18l%0Av3MbKQm7q2zceItC4zDFxhFF1/QrhHdQOXXDZPzUp7CcAlkcsHblVTZuvoO843tJkRF2V1m99AO8%0A8iTV2UdVnWXhHEnQVn4CZ8bJgoT+tSZ5vP+M2SiWMfwCaXsDdB2rXEVKgW7ZZIO+Kio7LpppkrZV%0AgdcsV1X+O89IOy1018eq1kia6yrVZxiIMFDd0JqGzFKsagOZJqS9ztaK5fRTBR55roBpaQy6Od/6%0AoyY/+kZ332JiHB4sgZvnksvvDvn+n7Z3zSVnqeRH3+jyc787TqlqUGmYNMbg3FurmEUXcY/rtuN4%0ASUTc2i6REm3sfJ6DlTmsYkURH3qtA9UCQGXpijWL8piF2EUh9vjjHkfOuBimxvpiwqt/2WFlbmd6%0AVkq49kHA69/sMn1sAvOOUUrk6b5pKcPQwNb5+h9s8M73envOnrNEcuiwwcnTJqYJ3/zLaCvvfvIJ%0An7PPFtA0uHUx5Pt/2t4WAO5Er5XxyldbfObnq7gFgydeLNGYtvYMAgDBIOcHf9bm8jvDnYVvoNvM%0AePUvO3zyK8pU6fBpF8czEKGLYdgk9yE4eBD8h3HD2AciDNXgnaRkrTbemdMUnnpStVqnKXmvi3Pi%0ABIVnnibv9zBKRUovv4hRLCDTBBEEW807ebdHdOMm9uQE/pNPYFar2w+mafi1GYqNwwD0127QvPn2%0A3gPogSD3LPZuIgk6W7Nm3XQw7N29TDcRD9ts3Hxr16IvSAbNOdKor4xALHfUGLXHtxM561dfI09D%0AJcp3l1FP1G8SdlYAtQqx/e3XzK/NUqgfAmCwcZPu8qVtAWD7eXbZuP4GIk8xLIf6kacwbB/Tt0HX%0AELlEtw8ggywl3qGjGH4Bs1Ck9MSzVJ7+JOWnXqBw6lGKZx6n9NjT+MdO4x8/DbpB43M/jTM5jWY7%0AmOUa5aefx6rWqT73ImalRuHYacxyhdITz2AWShROPUrh1Fmqz7+EPTY5On848YTH5GHFx1+dS/je%0Av2/vGwDuB3EoeOM7PYb9vYNGt5nRWk2QUgmqFesOhm+j2SbFJw/f1/G8is3k2QrlKY/qIR+valOa%0AcCmMORx/cYLGsSLFcYfSmI5l9Mjj9oEDAKjCbhzk5Kncpi20iROP+VTHTaSUrC8lnH9jsG9rylt/%0AtUtaRQgkbCsM342r7we8/2r/numT1eUcTVOMrzsXLk+/XKJUNcgzuHkhYv7K3u+zlNBcTlm6qbYp%0AlHWOPeJhmHv3nMxfibj0znDHCmXrFHOV2ht21bUv100MU6n/OnZ5S97kQeGhWwn0Xvne1t/j6zeI%0Ar28XiYpv3CK+cbtJqP3nX9v28+jyHd1dUhJdvrr9szug6QbFxhHVZi4l3eVLJMEDMn/QdEzbw7R9%0ADMtRzUi6vkXxNEx7tJm+pY2+K6QkaC+TRXuzTLIk3KI3arqBbu7dRBT1N4iHLcyKR+HUJNF8i3j1%0A9jmLLNlKX6FpGNb25XixcQTdsJBSEHRXb+fsd//yRIMNot6aYks1jqj96SlJJ2Q41yGP9p4xbSIf%0A9hFJPGKv6IgkIu0oS03dNNUqZnFu5KxWRrdtRBLTP/8eAP6JM2SdFuH8TQxf1R8028YZn1aSGFmK%0AMzGlWDBCYLjKtrNU0Zk+5mC7OlkqufLekEEvx2t4apUKxL0YUD64uqmjmzp5kitdmFytZnVDQ2Ry%0Ah2BeGguuf3jvCUc0VDRB09Jw6x7+yTKaoWMW7u2sdidMW8ev2cw+VcOv2rTmhzSOFVk+38GvOVSm%0APLyaja5pLJ1rs/j+/dFJNV2d080P+ww62Tb6qqbDxGEbv2ggBDSXEzr3qJmszCXEgcBxb89VrUIF%0Aw7JJB3t/txsXQnoHkcyWEsfVqNZvv3+GCUcf8XBcnTiS2K7Gky/uPakCNUhvMhg0TWNs2sIwYC/G%0A8fpiwsayeu51x0CmAs3QEOntyUCWSeJQUKyqtKHSIdRw7TKDB+yK9tAFgfuBhoaBScbOgcTAgJFj%0A1J6/rylGDCiufTxsI/JUpZs0dUMlEk1Xto+aoSsa16ZMQC7VzUvumC1pOn51iuLYUfzqDG5pDMsr%0AY9ouuqEYF7pu3sHR3x8SQRJ07rHRHXz8uwk2dyENuorBUy/iH2mQbNxd21DWJ3ec0Laf2oXqSNwt%0AJYuH9+x3yNNkq35ieUUMy0G3JWPPqVls7/I9Cry6jlmuYlXrOBPTStJCMkrXqD4BzTRwJmeQWUo+%0A6COzbBvBPOt18A6fwJ09gmZa5MM+aadF8fRjBDevIOKIeGMN3TBIe13i1SWQErdgUKioAUIIyep8%0AgmGbjD3aIOpE2EWbuJ+Qxxm6rmMVVBpksNynNFtCCsjjDMs3aV5qkQbbn0WRQ2ft3kFQytsT5qwX%0AMLg4wPBsdOf+BoOwl9Jfi0iCjDwVeBWbxffaBN2Y4UZMFueYroHIJcMNtd39wvF0jj1VojJmc+3t%0AHtFQ3Qfb0fEKSqYljcU9AwAoGmevnalBdgTdstBtF9MvA7uzunqt7ECrNSE12i1BmtxWd9hkVWm6%0AhutrfOk3GnzpN3bWEveDWzDYz6gw6OeEA3Vdxp89RNKLyOOM3tXtNZ7NM9gcJn4sB8R98FAHARML%0AC5uIkCJlNDQsHHJyBnQoUEZHp806PiUKlAnoExNSZYyQITk5BUoIlB5PjztnrhqmpVIxIk8ReYJm%0AaFSfmN7yM5ZSkg1iDMckbgXopo47VcaueITLXdJ+zHDu9qykfuQpJk+/RKF+CMNyVFdq2CMJeuSZ%0AalCSeUZp4gSmcwAzcgn5PdJL94M8S0CKkTPV/YtRGZYzyqHnW3S9/SBlTp5vLt1VuipPhmRBgm4e%0AzBFL03SCW9fIw2CrC1rEkaoH6QbO9CF0TSfttEmaa8gsVZpJIyStDbVqcFzC+RvkwZB4ZRHdcYmW%0A5hFRSLQ4hzM+qWpPo7fOsjUcZ1R/kurllVIStSOyKKN8qEz5UIksybF8i3AjJAtT0sBl7JEGySAh%0ATwR2yaJ5ZefMVQhJHN5fakm3LfwTKl2V9++vSJ7FORvXP0apC6nmI1JAZcLB9o2tIGBaGqalrquQ%0AqCaoA+wvuWu7dNDDOOzuOximidy1JrHb/mcOmXTb+VY6yPV0LOv+7VbvhNKv29uNMEvlVqpKt3QQ%0Akjw8yLukrsWDdpJ7qIOAhUOBEikJVcaRmiSUQxxcBCUEOR4FdHSKlLFw6NFSfqSAjYOBiTX6UyLu%0ACgJ33yYNTdcpnxlXKpcjtcvWu4u440WGi10qZybwD1cRSYZZcLCr3lYQKE2cZPaJr+BVJhF5Snvh%0AHO35D4gGTaUpNHKXQghOvvw7FA8SBOAjGbDsua9RR7BIMrWyuU+zHrUKkqPUzMF+Z5sfrAaGbxGt%0ADw8mhysEaXtDFYVHyAZ3MCM0DavWIFlfJVq6zYraJpchBNHidsaUiCOGl2/ThbNum6y7c6C++zXO%0Ak8KQETwAACAASURBVJzOzS6aBlmYqbXIyCktGSToukae5Mz/YIE0zKgcKWMVyhi2QbrLilXcp6eC%0Abps4kxUlWqb/eIPVg4aErcF37WZA0L3jfKXcK/2///7uuj5C5MTdDfZro5XiYMcqlTWWFzMKBX1r%0AJXBnr3wwyHnt613O/egAlp93YOF6RJrs/c5KcZspHa4OcMeL9yRHKGhkebRlp/mg8FAHAQB9NIyb%0AWGQyYUiPAiVMTCKCUdoHerSpMUmZGm3WEeQYKCP1lBiQ6DtOV24xZHTTVjLDmWDx6xfUXRo9GXmQ%0AEq0PEElG+4MlOudXQAhV2BwNopphMnnmJbzyBCJLWLv2I5bPv0IW9XdPmdxLNuJjhG6bOBNlsn54%0A3yJkWaK6f3XdxLD2L2iDYhMZtrIGlSInT0JMXSMPE6KNB8BykJLh9csfi8RIEostpo+mQbFqgoR0%0AOGpYGuw9e4t7avWT9BNaV1qk4YMRZhNJiohSzKqPcZ81gU2YroFTssmiDMNWqQ8pJIatkycj2ZDR%0AIGXYOsP18GCPq0T5UOeS3ka6rTCbJpI0HtVIdPCK957Nahp4/vbtNmtAD0pLIQokG2vp1uMTDQVp%0APJoo5ZL5qxHf+9P70yi6c5C/F5yaR/fyOllwEDtUiYaOZXpoaNx/WN0dD3UQSFBpkDFmyEiJCRFk%0ApCQYmBSpYuHiU8bExMAgQWDjUqCCICclISVBILYCxiakEIS9Tcqchl+dxjAdsv7OTk85itR3L9s2%0AHezc0hhuaUxppg+aNG++QxruXmTWDRvD+uieyT8uZC4IbjUxmgPywcEN4gHC9jJS5Oimg+NXVXon%0A3Xsfpu3jFEeetIMmWRJh6TaVR6eINoYknbtTGluZ0IOfT/rR/YT3w7CX093IVLOgoXH0rHvfysB5%0AkpMnD27mlocpzVf29hA4CBonK1QOFRG5pHmti193aJyq4lUdwk5MMkyJOglu1aYw7vHBv7lKMrx3%0AukLTVZ1j7vyA9ur2FGYSS/rtjCyVGOYdxdN9Lo3t6NvqAYAiQEhJ0r9HnWzb9zK2fAY03dgSnotC%0A1el98rTFlYsZQsCwr+65EKoDfHxG1V3ugyR1f9A1Zr94ivbFNZrv7t+RLaVA1w08p0oQNR8YVfSh%0ADgI5KWvsbPnfDA53o8PtlEHAvXOfUuQMmwvkWYxhOlRmzrJx822C9v1reBumM3LE0raKpnths2P4%0AfqWLHxw03JkqhZMT9C8skawfPE88aM2RxgGu5eLXZnDLE3s2p2m6QaF+CMdXxffB+k1EGpH2BMP5%0ADtldAVWlqm7PvI19WE4/CQR9wfKtmCgQuL7OsUc9xmftfY3VfyL4MW05e0tD7JJFOlQDah7ntK53%0A1cpG0xCZwLB0om7MxuXOgVcxcsRgOv50iSwRrFzfHuBX5hKGvZzqmEV90mL8kL2tUexuzJxwcLzt%0A6UrdchBZosybDghNN/DGD2EXa+RJuBUEkhQsS2PuVra1EpACrn4Q8PyXKxRKBrMnXSYP2yzf/Hju%0AuUjz0Xtw73sqpSTPU4bhgwsA8JAEAcOA6RkD14V+X3LylMn1axmVio7raty8kTExaTA/l3HkqInv%0Aa2xsCJpNwdiYjmFAY0yn15UYBgyHUj2QJiwv5cR71lUlYW+VwfotKtNn8CqTTJz+NIsffHOLx78r%0ANhWk7rhxmz4CoLj/tlfe1RDF9iuMHX/+YEXhjwsaoGvblv0HRRJ06S5dxD3zEl51ivrhJ4j6G9sb%0Az0ZwSxOMnXgBTddJ4yGdpYvkaYzEIgviHc5iip6qOlo1zcCvzdBb3Z3euwnD8dVAloRKA8cwVfe1%0ABNP1kUKQpzGWWySLA6TI0E0LzbDIkwjDsvHqM4TtZVXoloLNVYgUOdc/DFidS1QAmLH5/K/U+NP/%0Aff3ADWEPI8J2zPxrH49stmHquAWT8aMe7RWlibOJG+cCOhsZ1TGL8RmbJ18ssTq3u/G9psELXyzf%0AxbfX1OCvaQdSfN2ElEpZNouHSoF087vqUCrro4L17QnJez/s83O/O4Zf1Dn2iMuzP1XmW3/UvO8i%0A/kEgkpxoY+9+iU1omo5tF0esxQfLEHoomsUsC6ZndB5/wqJe15k9pBo1PF+jVtdJUjhx0sAwNVxP%0Ao97QOXTYoFLW+MQzFqfPmBQLGi9/zuappy2efsbi0GGDY8eNLUbCXkjDHuvX3yAedtA0nbFjz3L0%0AuV+mfuQpnGID3XTQTQvLK1McP8bE6Rc5/Imfxyltp43FwzbJiH7pFGo0jj27rdFK01RPwuxTP0Nt%0A9jHQdm+t/0lAZjnxSheZ5vdtcC9Fzvr11wm7qximw9iJF5h94kt45YmtbXTTpjx5isOf+DkKtVmk%0AyGkvfEh//Yai3GoaumlglbfXFESWEg+a5FmMZhg0jj1DefLUll0gqFmdaftouolVqFCcPI5drmO6%0ABQqTRynNnsEpNfDqUxSnTmC4yrbQnzg6KtB6FCaOUTnyGG51HMMtUpw+iW65uJVx7NIYhcnjW+5T%0A18+FnHtjQBIJvKKSkPjKbzUo1fbOaZu2xvQxm0L5oXi9fmKQAjYWQj54pcXy1WBHo9f8lYjrHwZk%0AqaRcN3n5l2qcfNLfdV9PvlTiuS9U0LddZolIY6xibYc72P7Q0E0L3TC3eRBYNqSpZGJS3yZUuHQj%0A5vVvdRFC9QD89N8a4zM/X8N29x5LbFfj7LMFTj3lY9oHX+GH6wO611pErXv0i2gaWRbRHSyQpPdX%0AqL4XHoqVgOtqzMwYmKZGHEuSWGI7Gv2+YKyhU6tqTE0ZTE0b9HuCyUn1cj32hEW1ptNqCjxfIwol%0AaSpZX83Jc7DLOtWqxnCwH5Mgp7N4HtMtMn32s9h+lfrhJylNnFCz1pGWv6bp6IaFMVqOtube25aU%0AElnC+vU3KDQOY7klxo4/S3H8KHG/ichTbK+CU6xjOj799ZukYZex489/nJd1H6jE9uDSMuHC/Rtz%0ABO0lFt7/f5h98qfxyuNMnHqR2uzjpPEQKXIMy8F0ClheGSEyuksXWbnwvVG/gGJcWWUXbeXu1Zak%0Au3KF2uxjlCZPUqjNcuLF3yIN++RZjK4b6JZL3N9g8cNvEg2a6JaDV5tGpCm6aZNHQ0y/jF2oEjYX%0AyILeFiVWNdFp+OOHQQp00yELW+RxMJKXTihOHccpNxiuqYbEKBD8xf+5ztEzLo8+X2R8xuLX//4k%0AL3y5wvnXB8xfiQgHOZatUWlYzJxwOPmkRzgQ/OE/WWHY+8loHRmmomBu2UOM/jNHM2kN1XTkl/Tb%0A+j5CXfMslbs2Npm2MpffsorQlJbS5sCsaaovwC/pW8VQkUlaSyFZInfU6pNY8pf/aoPHPllk8rDN%0A2Wd8/u7/cIgf/EWH868PiIOc+qTFky+VeOHLFSp1k9ZqSmPqdlow6bfoXn9v5ItxUGjototdHVcN%0AgaNZf5rA+28nVOv6ttWIFPD1P9jg6BmPJz9TYva4w2//19N88isVPnhtwNpCQpaqMao2YXHopMPx%0Ax3zqkxbf/ndNFq9FBxZ7m/z0UdJ+QrQxYDi/d6OqFAJN06kUD9Ps7L86vl88FEGg25V87S9UcTHL%0AYGE+J8sADeZuqgH9D/+vgE1a+sJCjhBqOafpGlIb1cqlhq4rHi6AYWlkiUQzdKSQt7M4sC2vmqcR%0Aa5d/SNRdZfLMy/i1aQzLG804lbmM0l5PydOYqL+xa9t6e+Ecllti6pHPYblFvMokfmVK6RmJjCwJ%0AaN58h+WL38Mp1Gkce/ZjvKr7QTGf/OMTiCQnvLWP7d5uvy1y2vMfkIQ9ps6+TLFxBMsrjwrA6lqJ%0ALCHub9Cce4/1q6+RBL2t49pVD2+iSPfizpRE2FkZBZiv4NdmsNyichqTo5qByFT3tKajmzYiSzDd%0AAlk0QIoGTmWM/tJVRBxSmDqJvjFP3G9hOj5ebYr+8jXC9gqWV1IDf5Yg8hy3Mk7YWkK3HKLu/0ve%0AmwbJceZnfr+8s7Lu6urqu9GNGwRI8B6QQw7n1KxmpJF2JFlWWLLCuw6Hw599hD857Ij1p41YxzpW%0AG7EOWd4Ne1aWRIe0MzsazaEhZ3gfIEjcR6OBvo+6r7zz9Yesru5GdwMNApyBpOcLweyqzDez8n3/%0A7/96nvVtdAmrcx5//L8s8vv//SjHn0mSyio89lySY09ZROGmRyfJMYe/rEjcumyzD+LNh4YXv5Hj%0AqZfTWD0t7ERSxkzKDAzrSHK8WP/qHxR58Vez2J0Iux1hd0KcTsQb36vx0c9a2xZCIyHz1d8d4Ohp%0Ai0RKIZGKz2elFAaG42RpvqTx+//dCN/6p4PxOTsRdjukWQ3427+ocuOTnbvbW5dt/vRfLPMH/8Mo%0A+UGN6ZMJJo6ahH4cwpXl2KB1WiF/+X+skitpfOMPBjdPIERfTGa/EFGIvb6IpGjbvErbFti2oFLe%0AGdpbX/L5k/91kd/+b4Z48gsZMnmVZ76U4fTL6W09CLIca0ooKjFdhnR/EdbKuSXai80dodGdiAhC%0AJ6aG2U1o6QHwSBgBIWArzf/Wf2/MRW/Ltjvq/T0EzOE0WtJANjREFBG0XTQJQtsDRcG0dCI/RDFU%0AFEvHr9v4LQe/vv0FFVFIY/kqrbWbpAanSRbG0K1cjzZBIgpc3E4dp7lKuzy3O8++iFi78Tbt8i0y%0Aw0cwU0UUVScMPNxujfbaLJ3qIlHoEXpdKrfP4TutXc9lN1ao3D4XNyc113Ze686xr1zH7TbwOtUd%0A3Ee+06Z6+xzICu1yzOsvawmUlIFRyuCuNIhcv/dbRHSrizEpXBTs2a0sRER7fZab1UVSxUnSpWn0%0ARA5JVggDB6dVprU6g+3UMA5MoNZ0grV1QBB0PIKuj2Lu9jILWuuzzLz1HbIjx7HyI/38SSzK06RT%0AW8RtlQl9h8bcpX65bXP+8vZnWNskRytfeaf/7+bcpW2fq1x9B5CQNZPQs2Mv4I6ayLlrDn/0P87x%0ApW8XOHUmxeCYTragYlgyiioThaJXARNSXfW5+G6bevkXp9d7/JkkL38rvytnDwASpHMq6dzOKb8w%0A43DujRZby881Q+LJl9M8/Upmz2sqikSuqJErbv8du62QS++1dzUCQsDbP2jgubFwysQRk+yAim7K%0A+H5cQbQ06/LGd2u8+8MGL34jt+Mc9w+BohuIwEdP57Cd7UnVXaOyAhZnXP7kny3xufc7PP3FDKPT%0ABvnBeKyKGnNfOd2IdiP+zRduOJx/u43v7j9fpJhaXHG2j89GUYjndx56GFn6ZcWltw1Ckj71IHKn%0AJ0hMFlB0lcgPaVxcRM8nkRSZoOOSPDCAu97CKKXjhp5qF2e5TnvmF8dH/7ChDQ8R1OsI59N3EquZ%0ABInJASI/xFmoEnYerCtZGx0mWCvHlA13jLXwe79F99wFWj/9WRxSGMmQOVqifbNCe+7RkDsEUIwk%0AkqLcVS9aVmBgWGfisMngmIaVUdB1iSAAuxPSqAQs3XRZmHF2pS4YPWjwzBczJDMKkjHKD//MpzJ7%0AgbstA5//Zo7xwyYiEpx/u83lD3ZWhjz75QyHHrd2F+G5Bz55s8XlDzrbblk3JV74RzlGpu6/F8H3%0ABO//pMHc1b1LhyUZCiWNg6csSuMaiZSCZ8eSjXM3PLqRjtfxGT9s8spvFQm9iPdf7zBztomkSJh5%0Ak8atBmbOxG3YfOF3Rzj0uEXgBLz//Qo3r3lEIWgpDbvioaXGAPAalU+lTVwYUpk8mmD4gIGVklE1%0AmTAQdFohrU6KcjXN6mwLp+P2NllGnPvSDEQYcPLpiKlDHrIsuPZRh7Ovxxu/wWfHifwQe61Nd7m1%0A5XoaL/1aDiutEPiCH36nQugUyKUnqdRv4Hjx5kwI8cAlhn/njICeMRg5M05rvkH1chk1k0AvJImc%0AuMzKq3VRDA3F0hFhhJLQ4s5USSLyY9m8yA93eAL7RWo8Q+5gnvVPVnHr91dj/1CgKBR++zdovfE2%0A/uLdaa1/UZB0ncLv/Ca17/01UWO7V7PDCACyoaKlDfyms5136R8YSsdeJFWaZvbNP70vts6/7ygc%0AKaAYCt31LvkjebymR+5gjsZcAy2p0V3pkp3OsvDGAqUnS9Rn6pROl2gvtckcyLB+fp3MZAZr0CLy%0AIuq3WrjtAoqRoHHzPGIfdCf7hqyQO3waIzeI1yjjd9voqRxqIknoe0hCEEUhnaUZ3PrOTuf8Y0Nk%0AjwxQv1qmfuVuHr9E2hpmIHuI9fpVOna8iX0YRuCRCAfdD1RTZeBEkcgPqV4uEzRtgjuSb5Eb4D9A%0AQi45kiJ/dICF12/v+JtTtan6IX7nl1Arrihow0PoByaQz36MpGmAQITR9o5ZSQIlJqgTgrgj505j%0AL0kgy32OpA2ukx3nknuC9/Ri31sTcr1z6BNjaOOjyIaJ0GxAij2CrdeUNs8VheBW7Z1dvhtjkqR4%0AqkTRzs8oPaFYITbvMRJ37zp6RFGbO09j+fojbAA23o277dHu5Mi51/9vHpNlFVVNEAQOUbRFj0II%0ArJJFFEYouoKRNUACu2yjp3W8tockS+hpnWQpSeAERGGEU3fIH86TncqSLCX7jXpeO5bINO5IDD8U%0ARCHthRt0FmeIejrMjm4g9fSZNyhfYtGonc9RTerULq31mQf2giwpmHoGgUBV7qcy6t54pIyAaqkY%0AWRNJkfFbLm6jF6KQwMwnUC0NPWP0RWUArOEU9noHEQoUXUHPGjhVGxEKZE1Gz5qoZtxq7tYd/I6P%0ArMroWQPN0hCRwG24+G0vDlUMJhn/wgGsUorGTI3ACXBqNiISaCkdI2sS+eGO91xL6Rjp2HV2m73z%0AAYlBi8gL0VJxhYPbcGMDcp8OmDpYJP3SGYzDB+Pd9X/ybUSvAaL549fonvskHoppYj3+GNbpx1Gy%0AGSLbpvvxBTpnP0ZsiOqoComTJ0g+8yRKKoWctJAti7DZovPeB7RefzP+WCFP+uUX0acmQVEIyhXa%0Ab76DO3sLIoE+PkbyzHOYh6dRB4sM/pPf75ecVl/9K7wNym8BWnGA3K99HePgFIQCZ+Ym7bfeJaz3%0AKiJUFfPwQZLPPY06WIQgwLk+Q+vNd4iasXchqSq53/wmYb1JUKliPf0Eai6Hv16m9upfEXUeRAfi%0A3pAkGTWRIgoDZFntu/qB096m9aBZWSI/pr5WDQskOa5A6jUQKnoC1UjGBvGOAgNZ0VDNJFEYoGgG%0AgdNBUtT43263r0Cn6AkU3USWY37+0Hfi84uNoggTWdUIfRdVt5BVjSj08Z0OIgrQk3kCtxOPc+Pa%0Aqo5qpvDtJoaWIpEcJPBtOu1VdCNN4HdRtVh+VVF0NC2JJMl0Omsoioaup1AUg263jO+1SVhFdD2N%0AbVdwnToJq4iqJZAllVZznnRmnEzuAHa3QrV8tW8I6rN1WgstojCiPlPv26LIj2ivtBGB4PZrt4m8%0AiJkfzCBCERe8BYKZv57p/VZSP3YuQgk9sxzX1+8S+VDyOSRdBwRRq03U3b6BlK0EcioJkozwPMLa%0A9jxZ0N1e5bb1me75LpkmSjJeG3LHB2lcv3txRiQCWt0VJFnFDx5uxdkjYwSMrMHkVw8y8Nggkizj%0AVLtc/bOLdFc7ZKfzHP2dx9CSOoEdkCgmWPtoGUmWePF//iJv/0+v0Vlpkztc4MR/9jgf/ot3cBsO%0Aw8+NMfbyJJqlE4URt//mBsvvLpIoWUx9/TDZqTyyJlO/UeXqn18k8kImvjzFga8eQlZljJxB7WqF%0A2R/cIOj6FE+WOPJbJyCCj/7Ve7Tm4gUsOZxi6uuHyRzIIgQ0b9W5+R+v4VRsnv1vX6Sz3EbPGGgp%0AncqFNW5+7xpuy4srliT63C0bO+B4dxshIoGsKkR+SNho0nrzXfzVdTK/8mWaP/wJ3kLcZh42ei+h%0AopB8+jTpVz5P95OLeG+9gzpUIv3SGZSURfNvf47wY5nN3Dd+he5Hn9A4dx51sEjuW79K98OPaL0R%0AJ1BlK0HuW99A0jRar7+JiEKsJ58g/+1fp/xvv0OwVsYvl2n97A3CapXUi2eo/eX3CHvhoKC6Pdaf%0AOPUY3Y8+pvmj11CHSqReeA7heTRf+zmEEcbBKXLf/Dru7G0aZ3+Ckk6S/vwLyEmL+nd/EBs8SUJJ%0ApTCmDuDemqN77jyR7aBk0jsm7r0gaTrm8DhKYnudugh8uvOzu1JR6Mkck8//Bl63iSQrMU0IUJk9%0AS+Xm2XhBl2QOfO7bdGtLgERyIGaTrc1dYPXS60DcMT5w6DmSxQm8do2rP/zX/WskBw8w/vQ3aa3O%0AkBk5QmPpKqpmYhVGaSxfZ+XCTxFRyOCRz5EePhT3sSgabrvC8ic/we4p3+UmTpEdP06nPIdVGMdI%0A5XDbdVYv/wynWWb6xd+lNvcJa1fe7F87f+AJBo+e4dYb/y+59AE0zaLVXEBVDbK5A7SaSyRTw/he%0Ai4Q1gKzoCBGhahYSElaqhN2tMGAVabeWyOan6bZXGRo+zdLCewyWThFFPs3GfK9fJPbqfG87JbkI%0ABcEezWCiV3oZOuG2/24gdHd6VZKqoaWzRIG3q9eVeulzmEcPoZWKNL7/Y1qvv7Xt78ahKZJnnkWf%0AGCMoV1n7l/9m17HdD6zTj5H56itEb/8Av+1t29juBcdr4FQfkt7JFjwyRqBwYpDCsQEuf+c83dUO%0Ap/7JU0x8aYqrf3qRya8exK07fPxH75M/VuTkH56+5/msoRTjXzhA+fwqt38yGyfMeqEPt+pw87vX%0AcJsuuUMFjv/uSTKTWSoX17n+6mUkWUbRFS7+X+e2nXP5nQWiIGTii9P9Y5IiMXJmHCNrcO6P3gfg%0A5B8+ydhLk8z81dWYGkIIPvjnb5E/OsChXz9K8ZkJKlfLcVdrSu9RVWsxJ0rdJjEWV0SETlxB07q6%0AQuR6BGvrBPkcBAF+uYK/vLJtfHIigfXUE7gzszR/8hrCcZGuzSCpKolTJ7AvXsFbWEItFiASdM9f%0AxF9ZxV9ZJf3yC8jpVD+sYhycRhsdpvJ//xneXCxmHlRrFP/gP8U8epj2WhlhOwS2QzBWRwQ+/to6%0AYXWXaiIJ3NlbNF97g7BWR749jzY0iDZUQrYshONgPXGSsNGk8aO/JWq1QVGQDYPk88+iDZfwbsdj%0AkDQVEUW033ynf/96YRAtW0DL5Agdm8ixkVQVIaL4+csKsqISBT6R5xK0GmjpDKUvfRNrfHrbUP1W%0Ag7n/54/wqrsXDqhmClk1WLvyJmutCpmxoxSPfA6nWaa1Etdvy6pOeugg1dmPWJz7pFcxtekpNBav%0A0lq9yejpr5EcGN/xsBTd7HUwewwcepbVi6/TqSwwcPAZqslzOI01nFaFbnUp3rVnBhl9/Ctkx47h%0ANNf7vS1WboTI9yjPvEdgd5BVDa9dI/IdmsvXyI4eo3LzbOxdSBLZsWN0ynM4rXVaQiGVHsEwc3Q7%0A8bOIo3VKnF8LA7qdcuwdaTEFSre9it2tkM6MY1mD2N0y7dYShplD05OEoUezcZtWM6Zl8bwWrtug%0A211HPGRmzK0QYYDXrKFo+q6eQOP7P8b+5BL5b39z1+/bF67gXJsh+82voY+OPNSxaUkDd7WNNZzG%0AWWtjV7oPTAtyv3gkjICkSCSHUxSOD3Lk2ycQoSAzlUPRFWRNJjmSYvFnt/E7Pu2lFq35PSgdtqRI%0AjKyBYiiUL60TOtt3FbKuUDxVIj2RxcgZqEkNxfh0j0IxVJLDaVqLTexyrDfQvFUnezDfH8/aRysE%0Ato9TtQm9kOREjsqVdTLHR5BUBbfcQtHVmNHzdoXUoUGCthtzuPSMwH4gaSrqQAH7wuV+5ZAIArz5%0ABVJnnkPJ52FhKV5kVQVj6gBhq41ayCMnkwTrmzQX2sgwSipF+uUX+4k0SddRUim0gfsT2QDwV1YJ%0AW7GXIHyfqNNFLQ7E/P2Kij4+hpxMkvvGr2zcDepAAdlKoGTS/fMIIQirNfzVXhJNktALg/itRiw6%0AUysjZXIoCQtJ1fAqa0iKgpJIEjo2kqLQbj3Ybqq9fov6wiVEFBJ4NrnxkyQHJvpGQELCa9coz3y4%0Ah/Sm6FFk7B4WDD2b5soNkr5DdvRYfF5ZYeDgMz3mVkF97nz/805zndz4Y+ipQiyA1NtUS7JM9fbH%0AtJZnuPNC9YXL5CZPkSpN01i4hJkpYaYHWb/6DpKsoig6EjKpzBjV8lWEEBQGjqIbWXyvg6xo5PLT%0ACBHSai6hKBrpzDiGmSXwHVrNBfIDR9C0JLKs4LktBNG2NTgMXTQ9xUDxOGurnxCFn1GeTQjc2l1o%0AMsKQyHH2bkATAuF6CO8h5hK28CSmJ3M4le5904o/LDwSRkBEgiiIaC02WXprPnbxXr+FXYlj8SIU%0AfQGSjfDJ1u9u7PDVhBaLNPSOCwHynW6WBAe+cpDURIalt+bRMwZWKfmpSuv61wkj5F6SEklCUmWE%0AH/V/6MAJ2EpU3p5Zw1lpErlB//tEAllXCW0Pv2kTuT7JqSLKcBZZV/clKi5JUrwDvqNMUwRhb1zx%0AM/RX1+h+eI7Ml79A8tmnEEGAc+0G3fOb9fOyriGCgLDTRvgb5+vQevMd3Fs7E+b3QuR6sIWiQmxQ%0AdUPc4appRI5N2N4sfwzbbezLV/HXt8RLhUD4/mbCWAjshVtEvkfQbiICvy82IykKYTc+n6TEHkSc%0ATP/0iMKAwOn0wwobZIGqabFh9aMoxO3U99RevhdEFPaSjFHMSSUiJGQEUZ90MFWaJjf+GEaqgKzp%0AJPIjNJeusXUn5DudnizpzsXFa1ex66tkRo7EXsHYcXy3Tae6ECc3nUZv5z5HENjUazMxdw3guW00%0AzaLbXafbWcN1mmRyk9jdCq3WAr7XxfPaRCJEkTWCwCUMXSprlwmCzYo6z21RLV9BlrUHSo4bxw6T%0AfPpxlFwO4Xm4s3N03jtL1O6gFAsknzyFNjGGbJpxXuvtD/AX7s7YeV+QZfTJMZLPPYU6UCBsNGm/%0A9X7fewVQiwVSX3gRbXAAb2k5bg4TAi1pEHZaOOsd3Mpnm9PaC4+EEUBAfaZK4XgRWZVprNQxlEb4%0AKAAAIABJREFUUjpRECFCQeXCGqWnhmnerpOZypGZyrH87kKs9rTSZvTMGKtnVxh+dhQzH7ML2utd%0A3JrN+MsHiHrdeCKMaC+3SAxahG6IXe6SGLTQM5u10HGi2GHwiSFS4xn8tofXckHE5alGzkRNaJiF%0ABG7dwWu6lC+tMfrCBINPDiOCiPyRAnM/md1+g1vgt1yEH+Ku7c7eGbTjXXzj4hLNKyvbDIAQMSe7%0AtIugiAhDwnYn3jlvcB5LEkomjQiCLYlTCTmdxr56ndZPf4bw/Hgn5G7uxIJGExEEdN55n6CyPb6/%0AQ+RmYwdzN0t6l02OiCLCegMR+LRe+/kdOy5xT36j0InvK+z0nueuebnewfvsNr0TkiwjqxobFS6S%0ArCArWi/BK/rHH7zip5fU7ImxbH2y+cnHGT71JWq3P6G+cJHQ9xg7/Ss7z9ATENoNoe9Sn/uE0vGX%0AyYwcJTNymMb85f59eG4Dz930mDy3hef2EvSSjOe38dwmnXa8ww4Cp59E3oBjb6/Hd/vn6z0jIXC6%0A1S2vhtQXIBLb5F32gCSRevE5Ui+dwblxE/fDj5ETBpG/WZmmpJIo+RzujVmE62E9/Tj53/hHVL7z%0AKmHtIcTXJQnj4AHy3/4m3q15uh+dRxsbIf/bv07t1e/i3ZpHTqXI/9avA9D9+AJqPod16gRyKonX%0AcpD94JfGIwaPihEAqlcqIK4x+dVpjvzaEzQXytz47hUAZn9wA0mROPH7T9C8XWfuxzdxqjYIwZU/%0AvcDR3z5J8YlhyudXWXxrntAP8Rou1/7iEge+dojH/8unCZ2Ame9dozXf5PaPb3Lwm0c4+YdPUp+p%0AMvv96/1KJNXMsvrBGtmpPKf/62dZ+2iZW38zgyRLHPn2CTIHsigJlUPfOkr1Uplrf3GJ5XcWIRRM%0Aff0QkiRx+0czLL8Xxz2rV8v9cweOT+NmDa+5ZZWSJBTTQtZjQyRCn6C9ETYJd8g/Ru14Z65PjBOU%0A40m2sYBHtoNz+SrGwWnMY0fwV9dQMmmSzzyFd3serxdDl2QZJZch6thoQyVEGCL8gKBaI+wldJ1r%0AN0g+8yTJM8/Rfus9hOchqQpyMom/vLrNdQ6bTZBljMkJ3J7XEbU7OzySvSB8n+75i6RffpHE4ydx%0Ar88gwhDZNBEQdxo/Av0sALKsYg1MYA2M4XcbJAcmUBNp7LuFG+6EJCFJcZ4CWUZSejvhfQoNJfIj%0AMXXH3AVCr4uZLaEYiR2d4neHoFtdJnBaDB3/PLKi01i6tq/nLERErXJ927FmfX/eoS4n0BUrfkei%0AmLpaQiESAZEIMNQUEjJdv44f9Qz2HnNELRZIPvsk9qUrNP76b2POmTvg3ZrHu7W5I/eXVyn+F7+H%0AVhp8KEZAUlVSLzxLsF6h9le9AgZNpfRf/eekPvcM1VvzJE4cQSsVWfs3/45gdT2+Z0Uh+cKz1K+s%0Ao0TOzg2ULCMpCiIIkFNJhOf3qwEfNh4ZI4AQVK+UqV4pUyqeAgR+R0WSFEIn4Pqrl7n+6uUdX6td%0ArfDuP/vZrqfsLLe59O8+3nG8cbPGR//7e7t+x0gXcOprnPtXO/9+4f/8aPehBxFLby+w9PZO7YML%0Af7z5HXu9y7U/305ZoJgW2SeewxqbBgRudZ311/7jrtcBCMoVnKvXST7zFPrYaLxb/+As7swthOfR%0Afu9DstkMmS+/QthuI1sJCALab78X5wKIS+KE56MNDaJ+4aV4YyZJhPUGjR/8mKBcIVhbp/Wzt0i9%0A+Dy5b30D4ThIioKka1Rf/Q+E1U2vwV9ewZtfJP3Fl0k8dhwR+DRfe5Ng9e50F32EEfbFK2ilQZLP%0APkXi+FFEGCDpOv7SMs0fv/5QJTYfBFHgo5lpBo++ACLCzAzSXLpGa3VmX99X9ASZ4cOY2RKp0jRG%0AMsfIqS8Seg61+f2JxbTXbpEqTTN88ouEnh3Xvof703zeCt9u0l6/zegTX6V6+xMC9+GyU+4GU8uQ%0A0UtoiknLKyMQJNQMNXsBRdZIaDmC0Nmmo7vXHFHyOeR0Cvf67K4GAEAyDfTR4fizptH3kiXtIS19%0Asow2PETkOCTPPBNfU5aREgmUfA5UFSWfI+x0Nz1xIQhqccd/ciKL7Ok7lMWUdAq1NEjUamEcnEL4%0AAZ0Pz30mCnqPjhHYgq5dxkoMkk6NkkoOYTtVOp01IhH/0EZmEDNXQtb0mC/I6eC1qliDEyiaQWft%0ANkZ2EEmS+4RRraXrpIYPImsGbmONbnmBzMQJNvjju+UFFN3AzA3hNiu96xRJDIwjqxqtxWuAiM+h%0AanTLi9i1ZWQhYcgpBBFeFDdKASiSgiKp+CJO/sW6xxIRd9AqZPOkjz2BNT6FEAJ16TZ3I7QQXhwy%0A8RYWUZJJhO8TNjcnb7C2Tv37P8Q4MImSThE5Du7t+c0FWZJIf+HzCNej9hd/SeT06tnzOXLf+tW4%0A8qcc33/34/ME1Sra6AiypsUJ3WaHZHqEZrWGZsXMqKHvIF1YIiw20TJZ2ktzmGYOMZhANhKIK0uo%0AjQDNyuLbLYxkARbrRHWPZHqYUMnGnO8XFwjrPlLawmuVCTsd/MWlvkchwpDOux/cN/31w4SIQlqr%0A1+lUFjBSBVorM7TWZjdFhISgevMsobd3N7lAEIU+9fkLm8eEQALc1jprV94gCnzsxirr198hcNpI%0Aksz61bdx21UCt4MQIWamBAi6tWW4dS42Br3KoE5lPu4L6N6NmTLEbdfwnQ6t1Zt3VYh7WOj6dWRJ%0AIUEW268DEl7QwQ4aaHKCtrtOKAJCsbko7jlHervnvUIpkqGTeuE5jENTBNUawnaQTTNmqXuYkCTk%0ARAJ9ZKh/yF9YwltaQUL0ol+7j7F+aQ2/XNvRLCZbCfTRYYRXIHJc9Mkx+EiCz2Av9EgagXZnBduu%0AUiqeJJ2ZIJMaxU5VWV47RxQF6Ok8WjKLmRuKF/PxcbrlBSRZwe82yR96CoDQtZEkCdXKIqIQPZWn%0AU54nMTBO6LtkJ09SmzmL320SBTHnh5EdRDUsQt/BGpyMK0DcDrmpx7GrSyQKozTmLxM4bRRUMuoA%0AqqyjSSatoEJGLRIIn1D4hCIgIxuYcpJOWKcd1nGj7UZAzeTRC8VtxzRLJTuZIXACZFWmtdwhO54C%0AJAI3JApCSoN1Vj6+TiJnYpVAHi9hpDSaS21qMzW61T04eWQZfXyU9tvv4c1vKqht1OFvS5xGURxG%0A2prgMlOkpp+kCejJLInCKF67ire6gn1lhVRpCtl30a08Qovwu026H55DTxVQ9AR+t4mMjBWm6c4u%0AxCyhuTRet0HQbOCWV0gWJ4ma69jNZbTxYYxDk4SNFkouQ1ApI6eSmI8fxV9YQR0cILId1NIAYb1J%0AWG2gDuTwl9bQJkYQQUjU6aKkkogoxLs5zwNBgsCzaSzu9Erjv0sIzyOw22hmhmRuFN3M0K4t4Htt%0AcqUj+G6b6s1zpItT8ULcqZLIDJHMjcdqd2tzFCeexO3WaC5e61fN1G5/0r9Ma2WG1sre3ofTWMVp%0A3D1EJckqZnoAt1WJyfaEQDdlZDXuW4ki0HSZMIj6vSwQs6QGnkDVJaJAEAaiz9y7F9RsLt4BNxs0%0AnGU6Xm0z3NODG7bZpcx/1zkCENYbRJ0uxsEDuDO3dngDsmVhPXMa99oNmq+9hXAc9KlJEk+euutY%0A7wtRhL+8CpJE469/si0EKsJYryOsN3oNmQmidicOb+VzSIZB6AaIMCIMt6/uIoxiPq5qDfu9s2ij%0Aw2zPDD08PJJGoFQ8RSY9TqM5x9zCz4mikMmxzyPLGlFvEfW7LTQri9tYJzk0hTUw1u923GD99LoN%0AECDrJkamiFNbobM6izUwhpZII6KIzvo80ZYdUOB0EAgU3cIaGEPWDAKnjd9t4TTWMfPDZCdOUJv9%0AGM920GQTIQS+cLCUDIacQMOgE8SdjgoKbmQjhOh5CpuQNB1zcBglsV1lTFZlkiULt+kiSRJmPiaj%0AUg0Fr+1Tu1mP2+YtjdLjAwR2gKzF1UmhH1GbuUusMwzxFpewnnoiDiF0beRkksSJY0S2i3P1+t7f%0ABbZS+TrNMmZ2CCM9QLe6hNbj8fedNp3KPJnRYzGNb7VB5Ds9NSjR71oNfYdubYnC1Gm0nkenWdn+%0AOWTDwDx0ABQZb34ZSVNR8ln85TUUTUUdLsUdnrYbl5oKgZyyUHIZwnoTJZsmWK9gHJyIx12/i1rc%0Aw4IQeHYL3cwQRSGKnqBVvU1+9CTdxhKu3aBTWyBbOhIztArB4NSz2M01otDHzAyjmWkQEVZ2lMCz%0A6TbiSpatYeONZLEkS8gKfSrmbU2xe6zLsqKRGpomkRsmN36SyuxZ3FYFzZA5fiaL70ZMPpaivubi%0AdCIyBRXfj4XXdUPG9yK6zRDDUhgY0bn+YZPZ8+1+SkNJplBS6W27X2NsgqBRJ2g2EIgdBmAv7DVH%0AAIL1Ct1zF0ieeQZJVfEXl5F0HUnX6J67AFGIcByUgQLG5BiSYWA99TiRvcXj0TTUXAZtZAjZNFEG%0A8mhjI0SdTvy+KHLcVZ9KouQySAkTfWKMyLYJGy1EENB+5wNyv/510l95Oc4/KApqPoc3v4hz+Rr2%0A5etYzzxJ7jd+le5H51FzGcwjB++6pgeVKs0fvwYCwlaLzntnPzNqlEfSCDhunUrtOmG4UXEBa+WL%0Avf/fQMwfI0RE5LvY9RUkAXZ1GYEgO3EifgkFcZ1wq4qeGSBRGI13JE6nd46NByuhJlKohoWezOH4%0Aq9j1VSLfxamvxsYhDGivzGINjGIVx3Hra6x5tzdqHQAJBYWkkqMVVrZVdYhdZqSSsDBHJ3doDUeh%0AwK7aaAmN5kKLQ78yxeW/vE52Io2W0OJkqR0QRRHNxTZu00OzNBRdxm159Pp5eju5WBTE90R/EWn/%0A4G8ofvl5Mk+eAN1Al326s4tUv/sRwfrd29cDt0Nl9iwAodulMvNBjyclivldqstx96eIsGsrve7n%0AELu+2v8t/W6dlQuvsSHRuXrp5/0uaSSJ9tpszMSYTOCvVxB+gGwlEI5H5HXjHoh0EtHpoBbzhLUm%0AYaVG1LGREwaSriOnkoS1BlHHRgQhsqE/cBgpCgPs2spdQyySrKCoOqphoXgdQt/B7dZRZA1JUpCk%0ACFnW4rhxn9teiunFA6+XNJaJohC7uYxnx813qi4zMB4ziW4odimqhJlUMdMK67dswkigm7Ganu9E%0AVJacXQ2BrOoUpp5C0XTKM+9Tmzvf47mRaKx7NCtxbqFV9Rk5mEBPKDgdnzAUuB2fVtUn8AVDUwnm%0ArnSoLLnbctqJg0dITB8iaG4+Jy0/QPfaHt7TXbDXHAEgimi9/hZBpYb15EmMA+NEjot7/SaEIZIc%0A0X3zTdIvPU/iH38V0enQfvcs0oFJFFWgZUyMqUmy3/gyciKBrCnIx6bjzuDVdap//lco2SzpV15A%0AnxyPObSCgNy3v4lwHJo/fB139jbuzC1qr36P5LNPkjrzLCIM8RaXCSq9wo1mi9r/9z3Sr7xI8vmn%0A8ZeWaf3sbczD03sWT8imgXHkEFppkM57H6KVBgnKlc+kQOKRZBFNp0Zpd1YQIsI0ckQixPM2yynN%0A3BCSoqKn8tjVZRL5YezaMqmhg8iajtuMOxmDHm+4lszSXZ8jNXIYRU/EHsH6bfLTT1K7+REiCmNR%0A9NIBUsMH8bstOmuziEiQHDqArGh0K0tEgUtq5DAS0F6JxUke5Ecxh8YY/51/ipaJO4SFEDhLt7n1%0Ab/9l/zOpYYtE3mT98v7ob620zMETJo4dEXgCzZDRtNiFl2TwHEEYCkYmdVr1EM8VZPIKt646rMz7%0A96zK+ywgKWrM/RKJTQGJhwhtfDjeIaoK7rW4dFcvFBn5td+7a8ewLClIkkIUBb2czr2h6haZwUPI%0AiobTqRAFHnZrnWzpCHZrjXRxCrdbw+vUSOYnECIk9G2iMIhDnYksTrtMKj+O263TbSwT+g6Zos5z%0A3xrC64YsXGkzMG5iWEpfP8DthEgytCo+o0eTLF3vcOXN2jYBlE8DRZUYnDR3iMbfDVp+IA6jNja7%0Ax/XScOwxr9+ftvF+5siukCB7rIQ1mkVLG0R+hJ41CZ2AKAixV+KIgd90SE0XUBM6sq5Q+XCe5o37%0AE1n6LKCNDGOeOErkuvgLSyROHqfxw7/d1msD/P1lER0ceIyuXSEMXbKZSYLAprLFCDj1+EWyK732%0A81acyKzuxRNejuPAtZmz2w5Xb3zQ/7eIQtorN2mv3Nz2Gbe5PU3r1PbXvXtPSBJavoia2lu0A8Cp%0Au7RX91/6l8ooHDpp0qzFkoeLtzwGhzWyAwpCQKseomkSqZxCoaQSBgJFk5if+WzKz+4JSUIfLKEk%0A04SdNu7K4r2/c5/wF1eRTGNbH8Q9BkVCz5G2hglDj5a9hhfsr3Im8LpUF8/vOF5fiXfBbmezK9vt%0A7szbdOtx6MdpbX/volBQX3VZu9WlPOfQafgkUmrMOaVIyLKE70YEXkRt2aVV9R7YAACEgbgvAwDg%0A1+J7lM0E+tAwkqohKQrefRqA/c6RXSGgu9REhHFPTeSHcVNir6nTWW/H+Z2uT+gGqMmY4NH5JTVs%0A3QkRBkiqgpYZQDHN2K3/jDZoj5QR0FSL4sBxCrmD6HoSISIUWWd59ey9v/x3DJKikhg70Kdp3guB%0Ac38743ol4K2/aRJFsb5spxVSWfZ74cRYS1bTJTRTwu3G4RgjIVNdC/b9ksmaTOFQFmsgQfVG/b6M%0A1A4IQeR5mGP5z6T8beMawt5/5YskgabGTYddr0YY/RJow++A3Q648maVTj0OH9itX5xq2adF+vEn%0AkRQFtVAksrtErkNQ27+gy37nyF7wmw5+c+fvvtE9LisqQkBnrtEPzUk92dINKmgkaVcp2c8aYb2J%0Ae/M2+uQYwg9wr1z/TLxkeMSMQBC6VGs3sBJF1iuXCEOfKApwvQdI6ElS/APLckwlK0G8JaC36G3k%0AFgREURzP/gXUpMuajjUxfe8P3ic8R7C+tH2BaDce7v2ohkKiYFK9UcdpPvgEEWGAmkzjLn8KL0CW%0AkRS199tu+V2FiMtOw+i+J0/8KgSYehZNtai2ZrH37UXsDikWH94+zo2LCdFjjQ33fPdCX/QNwGcJ%0AaaOB7c7nuTFPot4z3Udjm5JM0bl2mYSiEDTq8TO4D3wWc0RWNNLDh0CSkRUNEQVEvoeezBH6LpKi%0AICtxTsdprNGpLuzLCEiKAlJPe0OS6K8x0A8Ziyjq/9aIaO9Qcq/CzL01h7+0jBACfXJ8kwXgIeOR%0AMgJChLhek8Xl93DcBmxLrd4HJAklYaEm0+jFIYzBEYziMFqugKIbSFqsSSACn8jzCB2boFXHb9Tw%0Aqus4a4uEnQ6haxO5zoM/eElG1nVkTUfSNGTNwBwawxjcyUgoaTrm0Nh9X0IAXmV13126kqqh5Qpx%0A1+oWRL6H36zd9TxCCBJ5k+wX0yy8u0L91k4jLWk6em5gxy4u9Jx+uKB/viAg8lyUZArZTBA59wg/%0ASBKKmUDLFkiMHiAxeRC9UEK1kn3upKDbxqusYS/N4SzdxqtVCO1Nvv0NvqY97hDHb1FrzxFFPp6/%0AU85xP5AUFSWZQs8OkBifwhydQMvkUawkco/RMnId/HYTr7KOszKPvTRH0KwT2l0e1P9XrBRqKh0v%0A6D347eYmvcYGZAXVSqIPlLAmDmIOj6FlC30Svsj3Y16nbhu3vIq9dBtnZZGgVSfy9g4jBo0aod1F%0A1g2MkTG6N+9SefYLmiN+rUIUxrkXIUIEEloyi2fH77Cu54hCj26tTug7+N29N6CSpqNaSbRcEXNk%0AAmNgMA5fJZLIuoGkxbrnwvOIfJeg3cSrVfAbVdz1Ffxm/HxCu7tto6IODRK1OrEX0JuH1snjcRls%0A9PA3Ao9kYngrrESRKApw3N0Fz++EbCawxqdJH38Ca/IQWja/bRLcC0IIhO/hrC3jLM9hL97GXV/G%0Aq5Z7JY77GYSMmsqgpjIoCQstnUXLD6Lni+j5AbTcQPySfFrWut3GHUXc/ON/jre+v5yFURph7B//%0AIcZAadvx7vxNVn7wKu763tKVakJl5MlBNEulfK1Oc34nB5I1eYixb/8hqpXadrw9c5n5P//jbTte%0ANZMjeeQEIHAW5++aF5BUrf/7po6cRE1l7vkcg06bzuxVGuffpzt3ExEGKMk0Y7/x+ySnjmz7rN9q%0AMP+df43hqBTTh4hERLl5nba9z+5nAElGLxRJTh0lffQUibEpZF3f11eDdpP29Yu0rp3HXprrGYNP%0Ah8Lzr1B86Wso5qZmQvnNH1F+6yd9vQQllSY5dZTM8dMkp44iado9n6cQAr9WoXHpLO3rl3DXlnad%0AG3LCQi8OoubyyAmL7vWrBBsbgF/SHLn1J/8b2B6+0+oL9GxAS6Qxs0O4rXKvvHyPJjRVRR8YInXw%0AGKlDJzBHJ3t8Uvc3lqBZx16ao3P7Bu7aIl61TGh3MI8fIWx3SL90pq8ZYkwfoPLvX93RC/H3LjFs%0AGNnYDTeyqGosoZbLTNJsLe3LCBiDI2ROPk325NOomdyneoEkSULSDazxKazxKcLHbeyl26z84FX8%0AeuXeJwDUZJrCsy+RnDqKms6iJJKfOq75KGLjsfp28FDaV0Tgxw1WnSbBXWieJU0n98Tz5J9+Eb04%0AtO/fV02myJ56BnN4nNoHP6dx6RyR5+5p1IWICdG8wEaWFcLoPugYZJn0kZPknnoBa3y6z3ezX6ip%0ADNknz2BNH6N5+RyNT96LtQ0e0mZNyxZQzASB76MPDJJ/9mUyx59ATcbNiPuBJEnohSLFF75CcvoY%0AtQ/eoH3tPNEdQjzJ4yeRDbO/y5W3NCL+suZIFAV4zd0Num+38O3dSR03oCQsMo89ReaxpzGHx7fd%0A0/1AkmW0XAEtVyB19CRedZ3qu6/RvHQO58p1JNOk+ePX47JQwF9Z+4eRE9BUkyD0KBVP4fntXolo%0AnnYnriqQE3pc/74LsZo5MkHxxa+SnD62713XfqCYCbRMbv9eACDrBubIJObwnYIhfz8QOCHVmQZW%0A0cS3H4J7KkvIhk5Ytgk7u1fhSIpC/ukXGXj+FdR09lNdRh8oMfD5ryGbFvVzbxP5XkzXsMOYCByv%0AQa19CyEiXO/uC8PmGFWyjz9L4flXMIpD9/7CXueRJPRcgcIzn8coDrH+2vfv6pltQFdi7n7H3zuE%0AoWXzyEYCVZIYfOUbpA4dj0NTn2acikJidBL1C18HEdG88vE2D0/LF2iefb8fftpKOvh3cY7Imk7h%0A+S+SO/051FT63l/Y73l7ymeSomxyZIntTLRhq/UPozqoa1cQQtDprlJr3CKKAny/ix84IEskj46g%0AFdO4izU6VzZDBlq+yMALXyZ56ASyuv2WxJbEWz+xFQRxs46q9ppzpF4SLN6JbF0UhBC0rl64f7d8%0AI9G3J6TNa29erJeDu/9ErvgFClKopkLpsQJWMcGaqNAtPyg9s4KayaG1mrjLO0n4kGSyjz9H4bmX%0AUe4oF+yHM3tJ/bhVP4h3aPKGxoPcf9ZqKkPhuZfjcEgUFwNwR8JSkmQSRoEgdFAVE11L4nh3Z5yU%0AVJXc6TMUznwRLZPfZYwbhQfxf6MgiAn5FGXHGDcg6wapg8eRVZXl7/85fmPvyhpZ0hhITxNG/j2M%0AQAE1mSLz7OdJHX5s23yJiyJEv9kv8gNkRQGll9CW44Tn1jFKkoSeL1J86Wu45RXctS3GKgrJPP0c%0AQb0GQuDM38Yrb9mF/x2bI9nTz5N/6gUUa3v38sYawwZ1txCxdxuJ+D3c+ttKO+9JCIGztoy9ONe/%0ALyWXQR8fo9v4BJBIPHaMVrn6mXQNP1JGYIMSYnX9Ql9ubr1yqf9g3eU6xvhAnNTrQVI1MidOkz5y%0AMq5s6GEjtu9Vy3TmbtCdm8GrrMfc872FQ1JU1GQKvTCIMVDCGI6TO7KZQDESsShJp0X7xsW+utZ+%0AENodmlfOYa/ssqD1oCZTZE8+s20BEkDYblK/8OG+r7UJ0RdQediQpLhaJOanjwj9iLVLVZB213S9%0AX0Sehz03u7u3JUmkDh4j/+xLqOmdIT4RBHjlVZpXztGduxkntcO4+U9NpTGGRklOHSUxdiBuOJJk%0AFCvFwItfiSfkLroMkqQwkJlClhTCKKDaurnjM9s+r6hkTz3DwAtf2jFGEYaEdofuwiztmSu4q0sE%0AnWa8K+4VMBilUZIHDmNNHETLDWwaBuLdtjV5iNKXfo2Vv3k1Tm7vNgZJJox8vODumxU1laH44lcx%0AR8b71ToiCgntLvb8LO2bV3FW5gm67TgpKcmoyRSJsSlSh46TGJuKE8Z3hG70QomBF77C0nf/fT9s%0A0b15A71YisssPW8by+kvYo5IkoQsqVvCeZtzRJJkFFkjjPy+aA9SzxDuAqM0Sv7pzyPfqUkdRfjN%0AOvbiLTq3ruOVV/BbjX5CV5JlZN1Ay+YxisOYw+MYpVEUK4limEiajvA97PmbuJU44qEU8qQ+9yzq%0A4ABqIR9LrZoPL7pxJx4pI7AB08jiuk1MM4eqJuh01wjDEElTULNW3PjRg2IlyT7+3DYDgBBETpf6%0AuXepfvgGQXPvfELQquNseRHVTA5rfJrk9FGMwRHshVm82v5yARsIux3qH71z93scGiNz4skdZXN+%0As8b6T793X9f7LCHLGqnkEKpq0rUrOE4NRZPJTqbxOj525cGZJ7VMDjWdxVnaSe6mZfJkT38Oc3Bk%0AO3kOENpdmpfPUX7zR7vmEoJ2A2dlgcYn75MYn6J45sskDx6Pa9eTe7vzURSwVDsXS1neq0dAkrAm%0ADlJ47pUdHkDkuXTnblL78A3as9d2jemGnRZeeZXWpY/Qi8MUX/gS6WNPIG3JJUiKSvLgMXJPnaH6%0A7ut7hCYFbtC+qxcA8aKUnD66fYzzN6l9+Cad2au7SiyGnSbu2hKN8++TPvY4Ay9+BaM4tK3gQpJl%0ArImDJEYnsRdmNw7GSWFdj0tEt3z+Yc0RVTHR1ASypOD6LWRJRdeSeH4bWdYopKaot2dLDBPSAAAg%0AAElEQVTxAxtdTWLKJrbkoKsJ8ukD1NpzeH6bdGIIP3TpulVMLY0i6zh+IzYgkkTmsad6RSbbvRJ7%0AYZa11/8ae/7uGwWvuk5n9hrQ4zIbGiV54BCJ8YMgBO2ZK/1QWlir0fngI/SJMdzZOYgiwkbzHxZ3%0A0HDpNKtrnzBcOo2iGKyVL9Jo3ibyfIL69tI5LVvYwTAooojOrRtU3v3pfe+Og2ad5qWPaF09jz5Q%0AQvjeA1Vo/LKQHVBw7Qin+2AusCTJaHqqx4Ybv6SyKpMatuiu2Ti1BzcCsmEQ+T0SuG1/ULAmD2Id%0AOLTDAESeS+Pih1Te/DHBnSWPd0II7PlZVjv/gSFJJnno+D2TyoqsEUUh95p2immRPf38jhxA5Hu0%0Arl+k/OaP8Mr765T1yiusvfZ9QCJz6ulti6ZimqSPPUH39g3sxdsggTqQQc0mCWptorqDoaZIaBlW%0AGvvj6LnfMYrAp3kx1scY+tpv7qj8UhIWqcOP9Y2ANX2I5tn3CJoNUo89gVYc3FEe/KBIJ4ZIGHki%0AEZII8jh+k0LqAF7QxfbqpK1h2s4aYRiQMPKkE0PUOwt0nWo/8iBJCgmjgOQ3iUTAQPoQiqxie3XW%0AG9dQTAuzNIJ0RwVQ0GlTfvPH2Au3kFS9V8YfRy1UK01gd+LwTo8XS5LleKGPItyVRZylOdT0WbRM%0ADnfr8xfgr64TVOsIJ55f6kCBoFr7+98nsAFVMWLB6sCla1dQldgV2q3UU88XdxyPAp/OrWufKjwi%0AqRqKYRJ0Wrhr+9QhlWUU0yLynH3X6e8FIyFz4ukE2YLC2pJPeSngxNMJPE9w44JDaUylNKqxMufT%0AaYUcPpVgbdEnCAQDJRVZgYWbHqfPJAlDwcUPbXw34vhT8edmr7p4zv5fJCEiotCLSc16mrmBHbBy%0Abh0RifvuaN4NbnkN2UruKE7ZWFTUOxkkhaC7cIv62bfvbQC2wKuVqbz7U9RsLvYs9oAkgaGlscwi%0AHXsN22sQhLsZO4nE2AFShx/bZqSEiHBWFqi889N9G4ANBK0G1Q9+jjE4hDk8se1aRnGI5PQxnNWl%0AWE9goohfa/coBUQszrjPcmghBM7qIpW3f3KfYxS0b1widegE2VPPbPuLpGoYxSFk3STyHKLAxxid%0AQM3mUDMZ3JWHL1qjyBq2W8PxmwznTxF14pyIqWVpdpfoulWa3RVMPdP3FhJ6jq6zmV+JogDHb6LI%0AKgkjLinvurU+6eNGGeudGwd7ZR63vAIIVCuFmS8BUq/5MUNgt3s9Y3K/t8Wrl2OKe1lBCIE5MBw3%0Aq6WyOF7ckyQlTITvIxk6khGvfYnHT9D6+Tt//3MCG3DcBqXiSZaWPyCVHGJjdZB0FTW3KegN8Q5p%0AB6KIoP0puowlieT0ESLPA1nGmjwExJ6Fu7KANXWEoNXAXprDGp9GTaVxVheJPBejOEzn9g304SJa%0ArhjH+RZvY5SGUa00nVvXCdr3lrMzLZnStM7SbY9Dj5nY7S52J2LyiEEYCMamdZZmPexuxOOfS2Ik%0AJEYPaAgBy3MeniuYPm4gyVBfC2k3QiYP65TGNK6fdwjvwft+J2RZxTDiahxVNfGDLrImM3Akj6LL%0ArF+q4NQfjHcocmycxfl+7foGtExuRx0/QNBt07p6Hre6tdRv6wTd4x6FwFmep3XlE4xCac8OViHA%0A9TvoagpFMZGkvSqWZDInn0YxzC3fjRvAGuc/2P8m4g646ys0r3yCURrbFnuXNZ3ExDTalY/xauvI%0AloGRNHFDQdovoiomjr8/ycTIdaifexd37f65sGIv7OyOUI0kSajJNFo2j7u+TPvCJyQmp1CHRnDX%0AVj5dR/h+xiPCWGxG1kgnhlBknUiERFGIjEwxcxghQrLJUcIowAs6pK0S2eQ4AkFbUimkDhCJkFr7%0Ads8Y5Gi04zCxpGmg7Fwqw04r5viRZPRUDiM7iN9tIplJNCuNohvEjMV2LMokBIppoST+f/LeqznS%0AJEvTe9w/GToCGql1adXV1XJ7emZ6t8eWRhqNV3vJf8D/wHte8oK/YdfIMZpxuTtqZ1pM97QoXZVa%0AIaERQOiIT7o7LzyABDICmUBV1m4Z+9xkIsQXn3D3c/yc97xv2dasggJepUHa3SUf9RHSxaiMwivX%0AyXaaVH76Y5sGAvyzywx+/btvBCD0rXQCG9sfIqVLlkUWMTRmcNRxik4ypPd04Ol0SsFWyon87InM%0AGNJOi3B+GZXEyCBExxH+7DzxxgpZexd/Zt7SFLgeatzZmg8H+PMC6fn49TnSzi4yLFJ7+7voOEbF%0AEeXrr9P5+LcvPIV9AME+0dub3yvieZYcrFiWZIlhez1j0FOUqpJeW7G5krF03mN7LcMYuHg9YNBV%0ADHqKONKsPkyZWfB44/0Cf+hrep2TRxNa56TpgCCoPX0OyhC1Y4QQpMOXABE1BvWs0x6ngmT4TCHO%0AGJKdTeKVh4RuBW1yhHAoF+YZRE0Cv0qaDRAIcpVgMOT5U/SSzdM/IHn17efsBgxZPqIfbQHi2LqA%0A15ijdPHaxOvpXpPezY+/8tbd5BnR6iOS3W3ChaPnWFg6RzC7QNpqonoR/lID4TmMkj1yFZPrkznk%0AZHeb3q1PADOmI4ATYxCNIWs1Sdu7E2kwJyyOncAWea/D8M5NOx8bM7jlCmn09ZBkAAgIfMuMO0hW%0AcF0DQtMc/BYBaCMAjREp271PcSSkWY5ii0xppDBIx7DW2sF1FJqcjfYfcR1I85SovYvnSaLYPneT%0A51MjcLdcQ7geRg8ZbT8haq4f0KEL+VTYYZ9mff/eIeSYvWZcjB7ThewjpaJbd5CFAtFnN0keW+3m%0A0nfePVZB7evat9IJFMIZhqMd4GhhTrgOJtd4M2VE4GGSjKzbmsB6S8+n8sqbDB7cOnGDF1gkhhMU%0AcIplnEHPSjemCb6Q4/6DAKNy8mGfyo03yEdDhiv3kX6AWyhZ6JgQ5P0enutZziJhuXFGT04eBVVn%0AHL770zLr44j//BWfNDW0d3PikSaONKOB5uaHETfeDunsKXa3coY9O9j2dnI6ezk33i6QxhpjoFgW%0AtHcV6pTMksZoRtEueR4dDEIhBcWZEOlKemsnT8fYL4vxVpjnwvwsKubaFDRQRrS5SpC61GZeJ1cx%0A2mgCv3xwfkp6VEpWjL07XD/iBMAugMnOJuHc0kStwZ6ipFJcYmnmDVwnZK35Id3hJIqlcu112wx1%0A5AQNg0d3nkuncBLLepbC5Fkn4BRKBPPLDFfuIRxJ9MhG8spk+G6RojNDlL64sXJw93OENvjFBn5Y%0AJR62yJKTP0udpaR7zQknIFwXf34RZ3sNf2HpIAIOls+Qbm2QNk/ReX2MlYqCH3wQECcGKQTlksB1%0A4ewZO66i2NDtCbpdj83tnOUlh72W4L23BTtN0FpwZsnlzv2M61c9NrcFDx6mXL3isbUlSFLF2WX4%0A598pMKBGA1QST6wzxXOXKZ67TO/2pxiVHynYv2iWPe99k6SoLCcVm1aBTAiS1bVvjNPsW+kEFuff%0A4fHqP6HUMxNpnza36OOEHnmSkbab5IM+XuUpflxISbh8gbkf/2vaH/4zSXNzKurhWROOi/R8VDzC%0AKEWyt2MLlsag0hi3XEWnKdIPyHodVBRRPHuJtLM3Lmx6pO1dVBIjeh0G92/iFIogJOaETIRaGVYf%0ApNz844j+mPjt89+Ppq6X97+IefBlPBFwbq3a3dHag/Rg3Dy+k3ylMSSlQyGcwfdL5OPnISQ4gYNf%0A8vCKHnDy6E6AlZQs1cnTiLTfRueTC6Z0PYL5pYnXdZIQb60hjCZJeyRZH9cJyLIhWT4aOxhNkg5Q%0AKp4K+VOjAVmnZXUkpmzz7U4gotm5SymcnV4PEILCmYuT3x8Xob+u5aPhsd3TXmMO6Xqk2x28hRpZ%0As4fWCiEcovQYWdHDp6g1wycPkNIlLM7ihxWyuM9pZOqNUhZu/YwJx7H5c8elcPGyVRLLs3FD2suh%0AgAgDQb0m+ezLlOtXPdodzRuvWbElrWF2RvJkNWdp0SFODLMNSaUsCALwPLh7P8f3oVGXhIGgVBQ0%0AGpLZhuTxCnzwHZ9HK/nBvMqHfdJWk+KFq0fACzIImP3hX2JUzvDR3a/t+A+bU6tS+u67liocC6NO%0An6z96RSG46RDubhIlLQBQ57HB5V8gAPWTyxMcPDgJo13f3DkGE4QUn39PfzGHP37Nxnc/cK23z/H%0AdJowfHRn4vVn+XjC5Qvkg75tCMlzkp2NifxvOmWCnMSioWb9i5ho9HTxel5fzPPGxOFF/6sGEVqP%0ABX2EQI0Xa6MMKlF480Wke7qJbcbH9Ep1SouXSQdtBtsPyYZHFzynVJkqKWgj0B100mEU7x04pmdt%0AFD9nB2iMdeJJPIFwsW8bkqxPrmPSbGhx5OM+iYPzK5Zxn4UMYhfHtP38cXYSM1mKTqKpHc1epYbw%0AfJxKgAw83GoBtdXDc0JOktJRowH5oIdSGVk6QDou+jTUGIwBA9MCGynJ2i3yTov+px+StVugNW5j%0A5qUtYP2B4fa9DMcR3L2fEQSC3/4+wXUFxsBbr1uH8OkXKUpBmhk6Hc2TNUVzV5Fl8PhJzmBoWN9U%0AtFoK3xc8eJQzGGpKJcHK6lMngDEMH96m8spbyGe61YOFMyz85f9A/+4XDO7dJNp8MlHb+iomCyFG%0Aawa/+f1TLYE/pZ2A5xZYXnzvIALbbn5Bf7COcCVuvUTa7GNS6xR0mtC/9QmlC1fxZ+aPHEd6PsUL%0AVwjml6lce4PBw9v0735OurfztQZk0tywTTsC8v7RXHblTNkKxHtW9am/OThVu3eWGvZ2DTIsIEQG%0A0sEohVMpoftDCzXzPSu3mOW49Qp5u2cFU4TAqZTI9zoIz0WENvrSvQGiGOJUy+jBCD08uYNyHI8g%0AqGKMRjoWIqcyzfbnuyT97NS3USBw/QIqjeiuWmSFV6xZtsZDB/PqM1NhnCbPyLptdP71oKn5qG8j%0AtylOQAhJubBAubBg6wtC4johvdEm+w/Tr8/YVNAz52iP+3L453We28a3Z6CzNtJ20HFG1uweUKh4%0AbgHXmQKUeMbS9p5FsHghpeoyUjqM5CmXAsNUFlZxqKNY7OucMs6rvyQnkKaGx/eOr0X1+pp2RzMc%0APvt7T7MB7Y5dUNfWn762sqpo1CX/+MuYVvvogjt68oDRyn2qr793pFhvO6ZnaXznx5SvvEq0uUr/%0A7ucMH945VYPphGmDNzdL6f13MXGMyXJGn9/8RhzBt9IJrG/9AUfaBccYTTbO6apBwvD2Bnl3iI7H%0AN9gYRquP2Pv9L5j70c9wK7VnYHK2K7Nw/jLh0lnq73yfeGuN/t0vGD15gIqGp35YJs+PrTWc/cEZ%0A/GpAHuU0v2jS3zg9LM6dqxO+dQPdGYw7Wg1GaUySkjfbhK9fJV3ZQHX7uMsLeGcXiW8/wuQ5wY1L%0A6E9u4V88iygWcGeqjD66iX9+GXdxlvj2Q/TgdLsU3yvjeUXCcMZ2l8oBc682COuhLRA7AnPSWoMQ%0ACNez0p9Gkw67GD25QHjl6gGNx76Zsci90Rm4Dmh9wLfiztYIzs8TP9hAD23+VvouwvdQgwiUBkdA%0APi5uj4bPXawFIIWkXjpPa7CC7xXHuwG7aLiV+lTmSLdS49L//L885YD5Gra/2D9r0vPHmPOcvGfH%0AiDGGznCN0H8xr1Le79p0Tq4Y9bcJizPHf1hKgosXkcUC6eoqqneCuoEQCM+jeOM19BefoOOY8Ox5%0AdJqQB8buXsohw7ub+LUQp+ARLlRof77xUvhx1jfUV/Y33Z6mM4VAVKcJu7/5e/zGHOHSuWeei0B6%0ANn3pz8xTvvoqaXuP/p3PGD68Q9ZrW3K9U4wJPRqRro4LzdIB+c1pnHwrnYAUDpXyMlkWEUV7tnHH%0AZHhzZZxSQLx6VAPU5Bndz36PTmIa7/8rwqWzY6GRoxwnwg/wPB+vPkPlxptk3Ta9O58xfHCLtGVh%0AWi9+UOIgEpjGe/LoHx4jXUnaz1DZV8T0CgFK419YJnm0hlMpkq5tIcslZCFA7XXIVreQlRJuo4oa%0ARbbmIQXC9xCFEBEG5Js7Fm3k2l2BDANMdLq8pdaKJO0jHY9+f4046eCXPfyyjxs4LLw+SzbK6G8O%0ATzSBhXQoL15CCBfhOPTX7zDanSy6OoXJvgGMQecp4SsX7C5sr4d/YQE9TGytqFrCm6/jvTWD6g4x%0AgDtTId3YQ7X7eHM1olsWbfF8FlHNIN7FAC31mFIwxzBuHjiA/fObaG4DpOPiN+YmXn+pNuYcKr57%0AEdUdkGy1yTsZAjG1gP2s6TEe3RhFlgyQ0kUfR5AoJW6jjgwCVLV6IicgPI/i1RsULl9FhiFG5Ugv%0AYHjnJsFiHX+xRrrdtSif2RLlK3PkwwQhTxFMPMe+zobjedM/3d1h8//998z95OeULlxDTukdEI6D%0AUyxTKJYpnDmP+uHPiNYe0b/zGdHGE7Ju+0RBp/B9vMUFOwdcFwGMPv+SE0pdn8q+lU5gv1NYG0UQ%0A1MjzEXvd+0jPJdvtY5LJm2jynN6XH5E0t2h850eUrrw62eYNT/92HPyZOWZ/8BfU3/6A4cp9hg9v%0AW/6ZTovjVjQ3LBGUGwjpMtx9MuEIjIbGlTrZKKe/3v9KGHo9ismebKAHI9InG8hiAXdhBrXbtqmf%0AzKYJTJIQfX4XWQgRgWe7erMcWQhR7S56OCJv2qYYISWqO0CEwVS+nOPMGEU0bqxR42YxYyDupkSt%0AmP7WkP7GyZvyjFYMtx/jhhWk66HS6WkdcUwhUWcJOBLpu7izVkvAna0S315BpzmyGCBCHxGlZOs7%0ACM9BdQcUXr1AunWoQUjlz5nxAikchnGTXCUM40nhcRkEB5KE/9VNCIw2jL58bHHo7SEIge8WCbwK%0AO73JutZh01kKxuC4AaXqMm5QJkuHZAmTcFGtyZpN3FoNfUKJTpOmjO7fQYYFko01dJaikxgdRYRn%0AG8jAJeuObGfsMCFtj8j68dd2ACIM8JaXUO0OqnOyfonTmSFpbrL9N39N9fV3qbzyFuHyeauh/EzA%0Aaf9jxXoqN96kfO01oo0n9O98biHKu9vPrR3krTad//wPlt6qWKT47lsvZZc0zb6VTsD3SmzufMrc%0A7Cs8HYyG4Z0XN98kOxvs/OP/Q3nlPqWrr1G6dG0q8di+7Te41F5/j/LlGwyfPKB/61MGD25ZVbFp%0A51eq4xWqjFrrE06gNF9k9tXZMRRSEHdOXyTUvQFJbwAPLJeOjfw3j7wPoIcRengUmZM3j6JDVHeA%0AHNcTYDghSvEik9KlUl7G98rEsT12Huf01vr4JY+4fTonZ7Qi6bdwwzJ5MiIbTY8srSD4lO+nGdnm%0AHjL0Ea5jUz1aowYRJrfSh3lvhGr3MblCNLuYKEEWQ/LtQ/dmX0p02m8LQeBXKfgNBnGTJO1N4O+t%0AnODLEzw5tQnw5mu4tRLxyg5mNCDXGVq/GKlllLK7Kp0x6K5b8rlxkVd6AUF1Dp2npP3W+HfmUcMh%0Awj85d77Jc6KVh3i1Oo5jkXtZcwe3VsSbq6LjjGQdvHJIMF+2vT9y9zlqb1NuQSHEqVbQwyF6MEJI%0ASXD1EtnGFqrTRRaLmCwDz7XPO7e1NeG65J2ufYZKW1Zh37dBgRA49RomTVCd6Q2n+bBH68NfM3ry%0AgPL1Nyhfe91mH54TFAjpUDx3mXDxHMnOBoMHt+jd/ox0b3vq1kUGAf6FsXqa4+BUKy8LXDVh30on%0AMIr2WF58j3JxASkcdnZvnur7Oonp3f6U0epDemMWycorb+HVphcb980plKjceItw6RyFs5dof/yb%0AiZZ6nSUIx0Pl6dTmjbgTkw4y3NAh7r48yNjXMT0YkTxaR/guqjc83URDkquE/FAh1ihD98kL0gLP%0Ac7qFMo5fwMHghkXSwcnvk1GavDkdB6+H9hxV52kdJh1EyEqB4af3UUcc5vH3wBhDmo0IvCq+WyLL%0ARzDRhDX9+rTK7Xb/G2T21klsu+K7Y7lMIUjzIUpnpxLAcdyAoFAHDFkyROUxjhfiVxqoZEQeD1GZ%0AjeBVt4seno6GpXTtlSNC8ybP0PEIp2RRTQAqyXECF108pTiLELiNOu7CHN7iAv1//DV6FKHaHcCA%0AlBTeeg3V7SErZXR/QL7XwltcQFbKeKOIfHsHp14jXdsgvH7FCrtfPIcMQ/JOF9XtH59b0pp4e51k%0Ab4fBw9sUL1ylcv2NsdDM8Yyf0vMonL2IP7dI6fJ1Wn/4Ff3bn01+0HVwamPYu8EWhdWfEDpoZ+8m%0A5WiRbm+VwXDrIB1xKjOGfNAjH/SI1h7T+fT3lC7foPLKm4TzZ6zwjHSmpou8aoP6u98nWFhm95//%0AjtHKgwOcpoXGZbjh9EGrMs3G7zfQyiBdiV/xSftfAS2yf177g/Dw388TnD78nhAwJq3Sg+Hzv3eM%0AGbRF9HgFovjFGPSn53EMh42QuH6RbNTD8UOkO33CGGWLe88utV8lBaOHMXrwrFa05PjQypCqEYO4%0Aidb51D4Bo6ajXeL1FXb+8T+ijtlF7psAC68VApVppCOQjkArg1Hm+T5EK0zcIxtAXi2Ou2Tz4/P6%0Axx4mw/WLeH6JNH5o8//FCkYr8iRCJZFtdkxTgnPnSNbXUf2TAx2mCc3H6y3UKDlwAjrN2ftoFek7%0Apx6bwnNxKmWCKxctr84zhX53toEMAps+9FzydsemjJYW0KOI+PY9Cm+/hhoM8RbnGX12E+F5uAuz%0AZDsnU3MzeUa88YRkZ5PezU8IFpZs+ufKazjF0pgWfHIuOEFI4dwVFioNvGqd9ke/PVorMIasuUe2%0AuQXG4C19dZGiF9m30glUK+dI0z7DqEmWDTHCagfb4qdtud6Hzu03gQnHsWIihRAdJ0cXS0eS9dt0%0Av/gj/Qdf4tdmKV99jdKl61Zuzw+ORK5CCITnUzx/5YDH3dIcG4R0yOMBbmCLQs8Ok/qlGmd/cIa0%0An5L0EpJuwuaHW6ciWpNhiFOrI6RD1tpFej5OtYoeWVFqrzGDUTlqMLB85PuT3xi82XmSjTWEdPBm%0AZwnOnSe6f89uc4tFslYLfUpW1CTpEUXto70aL7qGsWDPs2aMJh22qSxfR+cpWTR9UbGNN9O3yc+a%0AExRQhxp1hBDjVM++4xz/99CkFq7zHDlDQSmcY656DaVT9noPJuoCJkunI4CkJG3tTGWedUOHQtUn%0Ai3OSYc6Zt2cIqx4Pf73N0mt1zrw9w9rHe+w96hOUPYwyJIOMoOyBhKSf4QYObuDwxr+7xINHDtoP%0ASLe7pFuncNAH90keEJmBGcM+FTpLLfmZsYI7slQ6EME5jU0Tmi9eWyKYr4IURI+blC/NEsyV0EnO%0A8FHrxNQITr2Gf+Ec+c6ujf4FiCBAFgsWIOG5qP4QWQjQUYzwPLyFeWSpSPJoBbdRx6QJWbNF8a3X%0ASB6uWHbPew9RnS6lD97DbG0QuJokMRSLgjy3mSUDZCm4nh3i9vWcNOvg7vYYNB/Q+u1/oXzjLcrX%0AXsOfWcAtlu14e2ad8WoNZr7/Fxbd9fG/WEfgunhLi/jnzoyvTVB46zXS9Q3I/0QI5IzRLMy9QZoO%0AieI9omKGKjqoXh+30UBHkeUjmZ1BDYfoKMKt18l39wguXyK6excMOOUyJs/sv9qGlbJgoW47f/9/%0A4zVmqb72LuWrrxHML+OEhSPnIaSksHye2e/9lM3/9B/QSWyVyYwmi/pTc8pxN6G32qMwWySPFVrt%0Ar0AnN7cxg7985oC61ikWcBuzjG7fJLxwyTbfzMyQrq/jlMvIcplkfQ01GOAvLpLtNu33xxPYqVYJ%0Als/aAvKjh8RPVk58LgKJH1QRQBx3SDkZtYAMClMjoP07kfT3i+/TJ72KRpOR2FiE5dnXShdvkHZ2%0ALc1HEtkGMMc5Uvg1WpO2mwc1HOkFz13UtM7J8hGO9KcuTPloMBVdZFFNU5yLgMpigas/WSId5tz/%0Ap02yUU5pJsANHGYuVQhrPtIRzFwsc+XHS2zf6TDaSzj33ixCCtqrAxxf4hddCjWf6P4a2g/Q8Vfr%0AS5COBwaG3Q3yLAYMOs/wyj5uoUw+6oE25Hst3Jn6qRksB7dv4s/Nk+7uIAs2AEmTAXl3hBiDEwaP%0A94j3Bug4P5Xyl44idH+AOz9Ltrs3nhN1RODjuA5OqUT6eAWnXsdkmYUX77ZwZxs45RJZcxcMJPcf%0AUnzrdXp//0uE6+AtL+DMNEhXVpmbEbx63Wd1TXH2jIPvQ60m2d1TSCmolG1zmjZQCAXtjkYAq2uK%0Ae/f2aP3un+h8+juKF65RfeUtiheu4tWOcpoJIfAqNerv/oC0uc3w8V2cconw+hW8pTHJoZS29ven%0AxB3Uat+j119jeeE9zi5/j2a4Q6v7wIpyGEO2vY1/7qyFPnoejush/MA+6H4fk2bIYgGnVkXHCen2%0ADsHFi/bgSqETO2my9h57v/1HBve+pPLK29Te+A7ezCQ1denKq4SLZxk9ecA+w5vFiE8u7mkvob8x%0AYO9uC7/iM9qJyJPTk6zZKNUukibPSbc2UQPLWihdb8yU2rfIoUqVOI6Rvo9TKuPWamCMHUDa8psL%0A1wHDqRuZcpUQRXt4buHEWrtgVaGmRtpC4pcb+OW67VRNY6JkMmrOB72JQS+w22gZhIeK9gK3WMYt%0AlEla26g0JphZxAmLqCRCegEqjZHSIeu3MenYCYSFMQLpuOuOidMexijSfDIXnvd7U9EdbqmM9APU%0A6OgORzqCoOTRXh1SXS4SVJ+mE7NRTutxn6idsvuwz+ylMv2diEf/vM21ny6Tp5rhXkzjQpne5oiH%0Av96mulREFnxkrYIexqQbp0+Zap3j+gVmKq+xt/kFSdSxtClp/NTBCYE7O4P0/RNRrxy2aULz3tIc%0ATuCClEQru7ilgOpVC6mNNnsndgQmThh9+uX4D/udLIrJNg/V8FptWD0KJun/4jcHn3eqFYIrF4m+%0AuGULyEB858E426C5/JrL/LwkzQxZblhaclAKNjY0H3zXMvdubCouX3IZDIztNObtzbsAACAASURB%0AVH6iePgoP0jf6zhicPdzRiv3KF97g/o736N4/vIE3Ugws0Dp6qtEW6uoTpfhHz/BW1ogXV0HY1DD%0A4Z9WTaBRu0K9dolcxWxsfchAtVC+Rkcx6cYGOklINzbIO11MEttUEQY9GKLj2EbseY7Jc3SS2saL%0AtTWCSxct908hRHXHEDKjSZpbZN02ye42C3/x3090q0rPp3T1VesEEPjF2jgVMDlg59+ap7RYQsU5%0A7YcdBptfjUPd5DnZ3i55u2Wj2vFPpRsbuNUqea+L6vdIMeS9Hmo4QPg+0aMHqNGIvNvBrdZQoyFZ%0As4kaDpFBYNv4zXjrPy2y2KcxfXomxHGbmNOlG7xawza5PHt4x6Ewc8Y6JiGP1ZjdJwZ89tyE6+NV%0AG0+F141m+OQeIGy3bpYSNTdAK4TrU1g6Tz7so+LBEa0Ht1hGepOpJbBNYrXyBTzHBhZx1p+oC2Sd%0AvalcMdIL8GfmJ5oJHVey9Fqd4lxAnmjCqs/89RrluYCNz44u4FoZ8rFsZ2dtyOyVipX0vNululjg%0A8o8WcUMX4bsgBXoKZPokJoQEo8mzkd3VCoHRyvZQHHouRilksTAhqvIimyY0H5w5j1MMcBtlCpeH%0AGJ0TbQ8I50qnr6Uf7jAPHZZerZInmqiXUZ4LiHsZjieRjiDuZRRqHoNWQlDycH0BYZHKFZfOrXXC%0A80XCqs/eyoCZ8yVaKwOau5rPPs9odzSFULCxoVAauh3N9o5DqSSoVCS//FVCnkOSGuLYkE15HDqJ%0A6d38mLTVZO5HP6N8/Y2jnceOQ+HsJSswE0foUUT+jUFdj9q30gm4js9e+x5x0iHLRkeadPZND5/S%0AHxxuYNGjp1Gl6vUO1jO11yRRVjNVjakeDtdadZowuPeFFc3+yc+PDngpKewLfIx1dh0/ZOpOYJDa%0Appdc44Zf7faqwYAkWyXbfQovdfwi1cXrtss26hKUangNFzcoorIYpzhDZe4Sve0HFAoNRCBRSYzv%0AFAkbF+huHsWO7xe4nzUhnamdsKcxMW6YmpZuMSqnv3kfxw3QKicdTkf6qGEfNRoc4eoHkL5PML/0%0A1AnAM7oCkLZ3Dq4lj/qYLLP9BYfMqzUm0n8H5wjkeYRSCY70kVMoFfJhn7TTIlg4c3THIwSFc5cY%0APrx99POp4t4vNvFCB5VpkmHGsBkhXUncz0iGOdIZkMc57ScD+lsWydR63CcdZhhsTWDvYQ83cFj7%0ApAXzC3hzNbK9UzK5jk2rjHjUJijUEVj1K4zBr82Q9sdO3xhUp0u6vn4qupHxD0wIzWPArZfIu0PS%0AZo+gERLMFHEr0x3ySc0LHSrzIaN2yoXvzJDHCpUZhu2E5sMBQsLs5TJaG2pLBUadlDOvF3jy0SPm%0AzhUZ7oXUzhRQmaZ+pkBnc8T2dsb29vTo+48fZszNOcSxZmNDHco8Pif1azTx1iqtD3+NV2sQLp49%0AEnAFsws4YxoTWSzgLS6QrX01TYrT2LfSCey27x0s/L5fsTn47OTwtNk5ieOA4wqKJUHgC5bOONy7%0A0yXNgIYhiQX1hsRxBA/GPCRGKXo3P2Lm+z+dWAjdcoV9GuR00CZPo6k54fa9Nhf+7DwYaD88ntL3%0AWFoBIVCDPmpwdGK7foHyzDlLZtZxcfyQYm2JUXcT6XgYPcDoHOm4lGfOkWcJjuvRbz6iUJ1EFhil%0ApkeyQYA8ZnE8qQXzS7Y345j33aBIeekqOkvoqYykN9mMpfOcaHN1ovtWBiGFsxfp3fr0ALF1nBmt%0AJtIyYMnf/Jn5qR2/YBvketHWWIxEWwK9yQ8xfHyX8pVXjugBIwSVa6/T+v0v0YdIBI2G4e7R3UQ6%0AmJ4mzCJFFtnxr5Wht/UU2nqg3+BIKssO0b112zPhuwd8Wic1ISSuV0AIB22sA8jjIXSaT5v4pMCp%0AVjBpinGTg7TJSSxaeYzwXIyyu2adJjjFur2uOEMNYpI8pz1Kqb2yaGv3h77/vDky8ZIjqMyHqEzT%0A3YqQUtDfiRFSMGwlhBWXUSuhPBOgtSGseAxbCYO9hPqZAuUF+92w7FKs+1QXQ6LOdK0Sp1Rm6AYk%0AcUDW7SHrPiJLkZ6HCENUr2c7pfN8XFx3LU1JbBFq0dpj4s01gsWzR+aIDAsWpAJgDLJUxDuzfPA9%0AC399+fatcgKuW8AYjecVccbRV6N+ldFol1bn/omP8xc/D8lSQ6etkRLSBBYWJdWaTxBYAqokgd0d%0ANbF1U3Fk8+aH6o9CCNhHUmiNExQpzpyhFfWnMil2Vmy09rxmomkLsBDiQLDm2Xyz0YpBaxUhJNLx%0AUGlErDLSUdc2+2QxeWJ3TaPuFiqLx+pFZbJ4chEzKp+KEnJLFbz6c7hkXmRC2AJYtX7s9RuVo5LR%0AsfDQ/c+MVu5b9arDqTnXI1w6jz87f2rpxn0L5hZtBP+c5yOAUWJTZ3rKThRg+OA2+Q/+Av+wKLwQ%0AePUZqq+9Q+eTf/nGinkW8SQovXUJ1RuRtwe2I/oUxdV9QsB++wl5OrTNVvUFivPnGG4/IRt2QBsL%0AvJhpgODEXcPwFCJqDo111a/iz5YRjt09lS7OUH99CTWaJCN87hzx/CNzJE8U6190WPtsetoyixT9%0AZjIVh3DrH46yBK98dHx9RfoB4YVLNt2scvxihfDCJZL1J2TtNk6xhEkSwouXkZ6HThKE5zO6c9Mu%0A5lhYqYpHFrjwjDLbfgrVaIVbq+L96ANQGp0kdP/mv/z/X16yENbJ85SlxXds041RlEtLJMnppCIf%0A3M2JY0OSWC5uIaDVUqQJVGsSrQ1BKFh9klMsHi1eyiC0PQSHzBhzwDUjHQ8pHZygiF+eIe5MyvNJ%0AKaicrSBdyeAYAjmdpTZSeKY4KVwPr1q3TKeHLB11SEfPjwQ6mzYFEfcnI+uJ308Tsu7kYJdBSLiw%0AjFMoToU5vsi8+iyli9eP3U0YbchGvTEWfYjKjmkU05p4c5V82LdkcofMn12gfPkV2u3dUxcrhedT%0AOHcZf+Z4fh8hBKFfpxzOM4ibxzqzrN9l+PA2/nd+fOR1GYTU3vou8eYq8daLuXy+mhl0lBKv7JC3%0ABqQbpxdwV3lCno4oVObRKiXLRgdpzoNLHv8n3d6ZmBcvMqdUQobhEfiuzjU6fUrT7BZ94t0BbnFf%0AqP3p908zR9JhzubtF+TPX4I/1mlK1twGBAaDUygSPX5AtreL6vdsf4tSZK09dDRChgX8+YUj9THh%0AuHZ+PAOc0Hl24NhUp8fwDx/hnT1joasPH38jDgC+ZU4gitrj1M+ITvfxQQfkhLjMYZvSAPXxH0+D%0AgDm65SxdvDYZoRpDOi70GbDvGzO1qCl9h3AmRKWKuHN81GS0Jut3JiCPTlikcPbShBN42aaThKTV%0AtP0WR6IRSfHCNYLFs4we3zvVMaUfUn31HQrnLh5P0yEFbqGCyhLyeHgsdQNA1uswenxvQtDcKRSp%0AvPo2o9WHp15kw4Vlqq+989y6hzGgTD7m4ykTp8cEIVrR/fJjKjfewj3kqISQhItnmfneT2n+6m/J%0AXoK+wPjAT09w/Ld96SuubkIipIvrFWxKMVFEexvk8ZA82k+/GoTrEpw7S9Y6HQJJ+D6NH/0UNbLH%0AGt2/Y8VRmj2EZ5eepD1Ceg5KZBNXcZo5Ygyo9Bti2jy8xmhFuvN0B/pswsg6CGwdBAtJtzD2pwGV%0AP7uAP7swMUfyfs826GFFZYJXrlk6DMeh+Nbr9Pe1BV6yHdct89/EchWjdMp28zMGw22iaI+d3S/p%0ADaYXR4Tns/hv/ieqr71rpR2/pgVzS9Tf++HBAD0wo4nWrFqUEAKtcrKoP7WomUc5o+aI3pPe86UX%0AVU68NSk56RSKVK6/jlutf61reaEZTdbeI+tNbp/9mTka7/0It/JiWuJ9E65H7a33abz/40ks/9FP%0A4hbKBLX5MUz0+MVYRSMG92+SDwccXuiEEITL55n5/p/jnkJL2qs1mPvJX01VLDtqhijp0O4/ZpTs%0AHasxDJBsr9P9/I8T+Wvp+ZSvv8HCn/93BAtnvhbPkFMoUn3zfeZ/8lcEc4fOXWv8pZmvfGyjNVky%0AIOo3DwSDhHRwwzLOPnJKaZK1NZK1NfLdF+8wD9vw5ucMvvyM6OF9oof3yXtdMBBvddCZrV+oKCOc%0AL+GWg0lf9t96jgBISe3tD5j7s3/7lZ6jjiKy5jZ6rEfuFErU3vgOhaVzRz5njCHZ3SQf1wJlGIA2%0AjD7+jOHHnyFr1VMRP57GvlU7gX0zxlAtn0VKDyFgOJoeSQkpqVx/ndqb75P3u0Trjxk9eUC0sYKK%0AorHup7IR+5TcrHAchOvhhAWKF67ReP/HlgjqmT6BbCwVuf+bKo3xi5WpHcPF2QKL7yyQxwrHl2x/%0AOv3ctcoZrdyj9sZ3jkbiUlK6/CrzP/krWn/4pRUAybOpjVO2A1EedCLqZHqX7XEWb68zWnlgOZUO%0Aw9WkQ+X6GwjPZfdXf0vaaqKz7ADvffD7jjOGbNaZef/HVF57d6y5K9B5ZnO3488e2FgTQAiB4xee%0ATwNhNKOV+wzufU7trQ+OYKul61F55W2cYondX/0tSXNz+jm6VjK0cOYCsz/8GYWzF21tR6kDOOzk%0ArkUgpYNAUAwst85UiUlsWq3z6e/wGrNUrr955Fk6QUjlxpsUzl6k+8WH9L74I/loaMel1k+juv3z%0AkLbuJFwXt1QhXD5P4ewlCmcv4pYqpO1dBg/vHHxHhj6j22vIwEd4zoG4zElt/7qj4a6tbR3a3ebx%0A0zSmiRNUfHoeLOG4FK/dIG1uk25vIcMCeT9i/udv0/3IBlV+LSQbJPban00HfQNzROT6gA0XbO1H%0ASm/MuXS4sdMc3KNgbonGd35E/Z3vkWytMXh8l3h9hazXsSmc8TozNUqX0jZtuj7+7AIzH/wZ5auv%0AIv2jaCiraniXrGcDS5NmyFKR0gfvWW31ZHo942XYt9IJXDz3rxBCko+jkyyPSLNj8PZC4oQFnLBA%0AML9E/d0foJKYeGuNtN20OgH9LjqJ0GN1IyElwgvwqnXCxTM2R9yYm9rcpJKY1u9/eaD3qvOM0e4T%0A4u42Wk2iBwpzBQYbA1SmUdlztm5aM1p7RLT+mOKFq0fekr5vm0ouXKV/94uxUxt30I4XX+mHuEUr%0Abu+WKoBg55/+40HEcRJTowH9e19QuHDFXv/hlnbXpXz1dYpnL9G/f5No/Ql5r20XdyFtrrM+S+HM%0ABYrnrxzhVtd5Ru/LjyldeQW3XD2CgDAY0kGL/vo9jNGo5Pmor3zYp/3x7/Aa8xTPXznyjKTrUrp0%0Ag8LyBQb3bzJae0TebR84IKdQJJhbpHj+KuHyU2IvozWj1Ye2yLd0FsRRRySEoBjMUggauE5AdFw6%0AaGxpq8neP/89wnUpXXrFUmbsH8tx8Kp15n70l8x88BOS5hZJc8tCYBPbBSo831KDFIp49Vn8xhxu%0AuTLhII8EJ8agogR/2e6EVL9BsrF3qsKw5xepL1wniTr0W0/IkgGOF+CGxWO0l09n5TffYfTwPuG5%0AC09FVbSg/dt7yMAeP94douKcYK402RfysueIkIiPH9BtP0ZrhSM9HOlRDGcZRDt2/BpQOiVKu5hx%0AqlgIgRw/I69So3z9DSsj2tm1z3Nvh6y9i4oj252s1UFDqVMsWyGaM+cpnrs8lVzOqJzB/VsM7t08%0ACGLyVpvoi1sU3ngVk2UM//Dxn0ZN4KkJHq/+4ghz5WnMCUJKF69Runjt4DVjzAHp1wGp0wu2dmrc%0A4NG//dlBAdJohUFNdQAAju/YceiIF2oJ5P0u3S8+xJ+ZP5JTtibwG3PMfv/P7eTY39FIOSGYA5B1%0AWuz+6m9OrTkxfHyP3hcfMvP9P5/A5AshcAol6m99QP2tD+w93I/wj+Hd2Rfd3vuX/4JTKFK+/sYz%0Ax5QE1Tm8kk0F6TxFpZPF9cMWb63S/uOvcctVC+18hn/FCQvU3nyf2pvvH+z8jjtHozXJziZ7v/tH%0AwsWz+LMLOMHRxdYYTW+0RWe4jusEU/tUJs5xe53dX/8daEP56qtTFlFxsCMpnLnwwuO90LRh9OWT%0Ar3WIJO6xs/ohKjvEEGsM0vWfpoO+huk4xq1W8eoNTBqTNneQgUvh/Czxit0he5UAnSg6X25NjXRf%0A9hxJv9ik4NVROqMUziKFRfFVC0v4bgltcjrDNeD5RWbhOASziwSzR+HXRitbzJYO8gR040Zroo0n%0AdD76zRGghlOtEF69bNXzpCR89bp1BH8q8pIA58/8kDjpYoyh23tC9Dzh8BOYEOIUHY+GfDSk9+VH%0AtP74a/LhydFJG7/ffPGH9n8lz+nf+wJvZo7Guz88tnlJCDFWF3r5j8tkKZ1P/gW3UqP29gfI50SA%0A+8R6x5nOLaxz7zf/QNraJdndmnACGINKY7yiVQl7tolr+kkaBve/RPoBc3/2V/i14yGsYqy6Nf0w%0AmmR3i93f/D2jlfsIx7UTdmK9E3hugcArI4RDkvVR6Ys7N+ONJzR/8Z/IRwNqb3znuZTC3wYzOkc9%0ASwqotcW2H8cCewobPbhLeP4iOonJBwPS5g7hmTJOwcMp2ZsupKB4vo4/U6R7a9IRvOw50h4+IY1b%0ASOnh5fYZ90dbpPnQOgQgzvoHu4DTmpAOwj8Z0Z4xhtHqQ3Z//beM1h4eec8S4Un6v/otQkqqP/up%0ArQn8qSiLdbqPCYPaIfTN9C2uyXNGa4+ovvr2S1N5Mnrc1feHXzN8fPeg5f2bMjUc0P7Dr9BxzMz3%0A/szKFv5XFivJBz32fvMPqCSm8d4PJ3YEJzGdpQdOM9ndsnQcU3D8xmjSQct2KxttBeZPYEYperc+%0ARqcJsz/6mS2snfI+RWuPaf7yb4jWHmFUTrrXnCr1J4QVba+VzqGNIkpO3qSTNDfZ/dXfkGyvU3/7%0AewSLZ7722DRak+7t0L35EWn7dMXZ09mYelw+j2H1FKY1w9tfHtRmMIZoZZd8EJMPxrsPIXB8F50p%0AGm+fpf3Z+sR0f5lzJEra5LlNLWd5hOsEpPkQbY6RGtWauLlJ1ms/V5zqtJYP+/S+/JjO538g2Z4s%0AfmPAnZ2h9P67VlugUaf0nXfIdnZJH3+9HeCz9q10Alk2ROt8fMPFsUIZRuVs/91f0/30d5SuvErx%0AwhW8SsMSyzmOzQHuc+E8+/CMsRQQWtvu2Swl2V6nf/dzBg/vWgKzQ0VGvxqw8L3ztG83SdsRKlOU%0AlitkgxQ1JojbV+WTriSoh0S7IxzfwS16GG2IdgYU5krUX1ug97DF4IldXPJ+l9Yffkm09ojaO9+n%0AdOk60rcsl0/pZw8VrIw5KCza889J9raP5eE50T3vttj7579j+OAWtTffp3jxGs44N3xwDocgikbr%0A8dY3I95co/PJvzBcuXekJpFsb5APekcmjk4S/HKDoDxLUFugt3aLuHOypq/9qDBpblK+/ibV19/F%0Ar88eed5Pf0gfbM3Tbov+rU/o3fzEoqH2Ccc6u3YL7jgHd1cN+6Ah9GpkeTTuyTrdxM/7XTqf/I7B%0A/VsUz1+xMoRnLthnKp3J+7lP47w/HrXFmueDHtHGE0aP7hJtrNii8nMkCZ81naXkg/4RziSwGsPH%0AhFWA1UkO6wuk/ZallD7mszbCP+rEVTSyNZmx0PzgGaH56OF9ko2niDTpOTihi1cLGa628aohWXcy%0ADfxNzJFcx+T6BSlnY+jd/IRo7TGlSzcoX3uNYOEM0vWsc5dyyvN8+l2MwRg97h/IyTotBg9uMXhw%0Am3R32+o9TzE1HJKurtlxnSni2/dscfgbqAuIk/J3f5MmhDhyEmcW3ycIarhOQBBUWd/8A+3uw+O+%0APj6IfRhupUYwv4w/M4dbqeEUSla8xPcRjrSNX1lm5eOSiKzXQQ37Vlu4255AErmlKl6lQVDzmX3b%0AIhmi7QFeOcCvh5bi91YTt+hROlOl9eU29Vfn0UlONkgpLlZI+jGFuRLtm9sU5suUL9TZ+eManTvN%0AiahHOC5utU64dI5wYRmv2kCGBduoY2zRVccR+bBH1mmTdnZJd7ftZD+lqIgTOPiVAKMNeZyNIzKN%0A9F2cQpniuQu4tSWCmRmcUhHpB+hc4waG/qMNos0NovUV0tbusSIrE7lxIQhrixRmlsAYhjsrU2kj%0AXmhCIIOAwuJ5Cucv48/MH4i/G5WTDweke9tEG0+It9etczo4P4HrBmid43gFhLREdjbwkLYrXHpo%0AZYvgtmPY4LpF8jzCcXzAoFSGlC7GKIRw7GQ3Cs8rkiR9W0sYd5v7jQYLP3yH0qXzpAOHbGhhpAjG%0A3EYpKo7Iui3S9i7p7g5pZ8/eV23ZZIWQeH7J8j6pzHaO5+kYpWbQKsPzSvYc3cA6RSHGQvIpSlkH%0AYvZTPlPuaVCdo7hwgbizQ9S08qZeNaB66WgKTuea4UafbEIwySBcj8Llq1S/+wOSzfUjQvPxk0dH%0APu3PFClfaNiF1IHWR2sv1Bp+mXNElkpjanqB8Gy6WPo+ajDEKRXRWY5JLHpJFguYXOE1ZvAac/iV%0AOt7MPNJxkW6AF5bHVCQGozRSGSuh2u8QNTdIdjZI93bGu2B7jWafSPHgeYwdcalI8d03rZiM0sQP%0AHxN9eWuCSdQY87W3Jt/KncDG9ocH/1+Ye+sAjSJ9HzW0EDvhejYCdF3LsyMEMiygRkMG978cLwba%0A8paPW+z3P6+jkWVGDAL8mQXCM+dRSTx1Ea1df4eF7/8c6adEa/8X+cjuSpzQxa8EjLb6DNe7zL17%0ABr8ekg9TMBx8TvqSzp3muIDpYYwhGyTHDnSjcrL2Lll7l/6tT17+zT1kxcUyS987i04V3UdtSktl%0A8sjyuke7Q8ozHeK9TQbrKZXzVXJl6K10WHx/mdZvHpLHYsyPYnD8ECcsoVNLX2H5jI7ez/37m3R3%0AyKM+WmVTSewAEFBZKKByzWgvobpcJItyVKqZvVJhuJcw2I0peNuMbj7BNAL2HvRwfMns5QqdtSHG%0AQHWpgDcjKDTqNO91UYlGCEmlcpYoalGpnCHPYxwnII47uG6A55VwHJ8k6SGlS5aNyPOImZnrdLsr%0AVKvn0VqRq9g6Cz3mq1cpadqj0bjK5uZH5PnY8RgF+YBLf1Vm7r0in//vv2HtP5z+2QrpUGtcGgMm%0ABL5fYTTYtvBglTIcNqnPXqXbekSpsmRTLdIjLDTodZ/Q67wgjXDQhAb5vvazgJnXF/nu//pznMBF%0AOBZSG+8O+eR/+wVbv348eRiljhWaf9bS1ohW63Sd6S9zjviXzqO7ttPXnZ3BGHBn6qSr6wSXzpNt%0A7ZA8XsUpF/EvXUT3+3jLS+jRiOHuKk7WJVvfxOx0qFbOkeWjg7iuXFogy0ZI6SJVipOmhG4Vr1AE%0ABFrnB42wnlckSftEka19OrUqslii+5//ARyH6l/+hOjmHb6JosC30gnM1K/heUWEkJRLi7S6DwkW%0AlnHLVYxSDO58TunKDWQQokZDRvEDgqWzeNU6wnUZPbyLNzNH3usiwxCMQQYh/uw8JsssbXRzi/L1%0A160GarnywnPKo4zu/T2EJxlt9Og9blM+WyPtxWTDFKSgc2eXtBfTub1DMFNktNUnaUdk/ZTewxZZ%0AP6GwULaKUe3RqXC/0gtwwiJ5NJiax36eCdfDLVasEMohriMhLNspQGmxjHQlxcUSnfstek96VC/U%0A8Ss2WnVLPmkvIW7FZP0UIX2CRsMylVbqxK1tiosX7JZ/bwO3UMIJigcLfzbskXZtxK/zdCrn0pHr%0AdQQLr9YZ7sWM9hKW32zQfjIg6We89m8vsPrRLukfm1z5yTJrHzWZu1Zj74FNPRVnQ2pnS4zaCYuv%0ANehvjfBLHq1H/bETELhugSCoIqXHaLROrXaeQnEWlce4bmiJ+oSw1+4ViKI98jy2CCmjQYDvlVE6%0ARUiXNO4cwJqzLHpuJ/RXNa0y4qiDymNKlWWbwndsx69WOVkW4QcV/KBimU+FJCw0LB9X8OIxDjbK%0A9oo1i2MfAgZ6j1rc/D9+ixN6hPMlzv/8xguPY/KcZGMNf2HxAJARr60cYcb9Nli2tmHF6pOEfM+m%0AqVSrbRXiVlbJu31MlqJHgnRtHYFA9YeYPMMkCarfhyzH9QoUi3MMhtsEQYXBcJsk6aFUSqm0SBg2%0A8Lwio9Eu5fIZwJBl1vnlKqEQzqB7T4j2afS0RoYBweWLVt0tLBBev4pqt8m2Xi6bwLfSCQghDyr1%0Ane5j+oNN/JnzdstfKjG48zn+7AJpq0mys4lTLBHMzpM0twgWz+LPL+GWK5gsxSlVAIMT2i5WFY/w%0AarZuIF2PZHd7CvRs0lScs/f5UShj0rKRjV8vkHZj+ittVKLor3TorxwtJg6GdtFL2ifH8T+9IZLy%0AhetUr7zJ7se/IN49OQIJISguX6Lx+gfsffIrou3Vg7dGzSFbf1jHGLvo7isypv0ElSqan22TJzlu%0AwaO/1kMnOWk3ofnZNipTOAWXwtwyfm2ePBrgFkoo6eCVavi1WaTrkccjK/94EhTQITPaELUTzr8/%0AT1D2iDoZi683MNqwfadDoebzyr85R1j1bKA9lu90AonjSRZfrbP64S5JP6N+vszew/5B34YxmsFg%0AE61zkqRLlg3pdB4hpY9SCYPBFlK65HmMlC5COiiV0O2ukOcxrXY8duAakGidjhd9efC5k8BKv4pF%0Aoz2MVmRZjON45NkI1yuOU0Qpnb0HpEnfLjBCMBruoPIYIU5SnBboPGW49Yhs+BQNFW0PePTXVsCl%0AdLbG4vcv4JVejHwqXr2B2mfPhFPzPO1bbTHg/f/xDL2dhM/+Zps0evFxhCP40b87h3AEv/v3a2TJ%0AdKesuj1U19Y1nndUPbIc/xPWtTsmLT1a7fvkKiZJuqTZgCTpWUTamIXWGE2ex1Yyd/z3fu/HcLBJ%0AlkfsR4Y6TlD9AU69BlKQ7zRx69UjZHwvy76VTqDdeXhQZDFa4S8u4VZqtjhz5TogMLmN6PN+F6/W%0AsNvxOLZRshA21+b5OGGITjOM1uSdFjqOkUEB6fnoLDkQoPk6lg0SOreb7xHJ0AAAIABJREFUqFNS%0A+Z7UHD+gfOEG4cJZpH865I5wPMoXblBcPE8nPErnkI8yBqPjdxWjHdvIlXaPDrz+ag8QqHiV2HER%0A8j46S8j6HVvU1Iqk0wSjcYICxeXLCGzn5ovon/fNaNi+3aG/E5EnmizK2XvUBSHIhjlu6OD4EqMN%0AcS+j9cROtGyYs/l5i53bHeJeinQlXsEli/MjTmB/271vafri3dX+d15Ea/7ssV+m5ePoUankgLfm%0AcD9NPhgHKl9JZ8YWU92whBsUSKcULY02J97BysBneOdL1NAWl/Vz5tmNH89SXwr5/f85iZQJyi5X%0AvzfDzv/X3nsFWZKe6XlP+uN9nbJdVV1d7bvH9XiYwQDYXWAHRGC5Ky7JoLRSyEXwTgrpQhG6kC50%0AoSuFFFKEaEUGl6QWC1LYxQIEFjsYDDAWY9pM26ruMl3ueJ8nfaYu8nR11VRVm8HMcsA+z9VMn5N5%0Ass7J/L////73e79bPa78rAIPMI8SBBg9moCA7VaWnyW+79A39t/b+rj3mWndX27smyZ+v0/k+FHw%0APPQPLmDf3vi1x6r9+FwGAT9wd91ovmkixxJIkcjAWyPA1XvbSgmn20HptEkeP4MgCOhLC6i5AvEj%0AxyEAY305TEFYVrgBZ/SxypukHzuHnEyHN+f9lDX3uPED18dzPyPzKkKf8dj47Cc7VlGJTx25/xsf%0AmiDU+O+Y4fs7lSt33BAtA6cX1ns8aAC4g2f7281V4O5sH8Du734Y7rzmewH9xs6HzsPqfrLOW48i%0ATq9Fp9/5VNJZvm2TfvZF3HYLgoD+8i3s8v6r2NNfLeIeMFv/RJ/tBvzgfw0tNhzzs3s2PyukTBox%0AkaD5/R8iSBLJLzyHeWv5P/xG8+GS9e5uuSRHEBBwOy2a77w+uDEFZDmCsXDj7gzI9+ivLNJfvbm9%0AuWXoXYz1lX0VK3d86Btv/5z9XEj3ZVBAoyTSqJkCkhYNde69Dnaruu3+dxCSFkXNjiDHkmFvXc/F%0A1TvYrdq+x0qRGEoqhxyNExmZQMuN4vZ7JKaPoSR2G2cZlTXs1t1ZiKRFB8fGULNFooUJPMsgPnUE%0ASdu9GjDrW1j1/St2BUlGyxVREmkEWQXfxzP7WK3qwQV0oki0eAg1laO7eg3fspAiUdTMCPKgCbtv%0AWzjdJnan8VCKpuy4Rr/jYunhgxBNysQyMs1N874xfD/kuEriUJpILrZtY+BZLk7Hol/uYtb797Rh%0AkKIKiak0Wj623UXOsz2croVR7mI2jO09l20GbT1FRSRxKEN0LImkyQSuj9U26K40cToHL/lFVSI2%0AliQ2ltyWHttdC329jVXv37NHr6hIRMcSxMaSKHGVIACna6FvtDFr+kCssL877idBv3F12yNHjET2%0AyFsjCZniXJxUUWP+uRyNDYMnfveuQd71X9Ywu3fvjwDITUVJFjQUTaTfdqgs6XTr9vYkTUtIHDqd%0AJpEP01XtisXKh81d8w81KjFxMonRdrD6HqNH4qhRCaPrUl3W6VSsXUNCLKNQPBwnkVeR1d31Ezfe%0AqGF03O2/Z+RwjGRBQ1JE7L5Lp2JRXzMeKIW1i4GYRYxGQBQHk6iHO8WD8rkJAooSIxobIZTeWQiC%0AiCxHUbUEvW4JLZLGc008z0GLpHGcPr3O5u7c68cH8yBAUBXkXBKv2ydwvVAO6HkEfhBKRj0/bHDh%0AD3TFBzVzDgLik3PkzjxPbGIWOZYi8F3sVo3uyjWaV9/bNRDvRMuPkTv9HPGpedRUFlHR8F0bu1Wj%0At7ZI6/qHmPWtXdefmDlO/vEvoqZyyLEkgiiiprKMPv87e86/+fN/S/3im9vHxybnGHn6ZZRkFiWW%0AAlFEUVSKz3x9z7Glt/8d1UZ5z3cnx1Nkjj9F6sgZtNxo+DD7Pk6vjb6xROva++iby3tm96KskH/s%0ARTInn2bpT/9PAtche+Z54lNHUBMZEEU8s0/75kdU33sVV29TmI6SKqg4dkB1pU9mTCORU2mVTDzH%0AZ2Q2TmPT4PATaRzbp7lhsnVTJ5FXOfxEmgv1CpG4xOiROJ2qhSgJJLIqjuWjt2wkWSQ9qlG6qdMu%0AhwNs8nCWqd86RvGZQ8QnU8hxdaDqsjGqOs0rZZa/f4X2wj4bmQKk5vJMvnyEwrlJ4lNplEEFrGc4%0AmHWdyq/WuPXdixiV3amjwPeRozJTv3WMQ984TvpIHjmm4DseRrlH+Z3b3PreJYzyXn1+JB9j4uUj%0AjL4wQ+pIHi0dwfd8zFqf5tUy63+1SOVXa3sDD6BmIkx85QhjL86SOpJDy0bBDzDrfZrXK2y+dovS%0AW6v49q8fAARZDq2ddR1vsB8QSSSQ4gmcxt1UWTyrMP98jonjSVJFDVkVefJb49uvr15o7QoChekY%0AL/+Xh4mlFJSIhKKJ3HqvwWv/eIVePQwwalTi0Nk0U6dTzD6VYf1Kh3/xUXvXKiOeU/nyH83guwFW%0A3yU7EUVWRdSoxOqlFq//01Ua6+HELFXUePb3J5l5IoOluyTzGlNnUnRrFqsX2qycb2F0XGIZhXPf%0AHufUV0YIEBBFkDWR6kqfn/+TZco3H7wzIoDf6+G122E6CLBW1z4Tywj4HAUBWYmSSI4TBB7t1gqx%0AeDH0gBEkYoki8fgoRr+G3isTjeYP9O7ZiZRNImeTqBMFvL6BfbuCNj26bckqpeLYW3UERUbOJrGW%0ANrHXK/tGXDmeZPSFbyCqGr3VG3iWgZrKh4P1E19CVKNU3/urPTNkJZVj9IVvkpw5gd2p0b75EZ5l%0AIEfjxKfmw4E+M0L57X+3a0Zut2q0F84DAkoqy8hTX8HptWkvXsRu78456+u3dg3iTqdB+8YFEELb%0A5pFnv4aj9+jcvITV3K0s6G+t7A0AsSSFJ18ie+Y5fMemu3IN19ARZYXY2AyZE0+hZUcov/MT9LWD%0Aew5Ei4dIHj6Bli1i1rboby6Hpm25MURZxh941kydTOLYPnFJIJKQGJ2NUb1tIGsiEycS6E2HmcdS%0AxLMKrbJFsqAiKgLNDRPfC1CjIkeeyZLIKkwcTxBPK1RW+yRzKq2ShRYP+/puXg8H1kghztzfPMuh%0AbxzHavTZ+sUyVttAlESiI3FSR0coPDHB6l9c3ffvyp4scuw/OUfx6UMEQUDzapl+KdyT0DJRUkfy%0AxCZS2zLhnQRBwOgLM2jZKFbDYO2nCwReQGouR/bUKLO/d5ogCLj6D97ZJSNWUxGO/OHjTH/zBIIs%0AUr+wSW+thajJZI6PMPHlw6Tn8wiCQOnNld2/Z1ThyB88xszfOIWkSTQul9h8rYkgiaSPFhh7cZbM%0A8SKiLLL+6q0HWxnfA6VQJHBd4sdOhgHB91HzBfo3d/e57lQtzv/FFpdfrTB5KsXKhRav/t9Lu17f%0AycyTGd797jpvvn4b3ws4+9ujPPbbo9x8p8H1X9YIfOjVbd757hqxtMLv/0+n7nmdx76Q58KPSvzs%0AHy5jGR4nv1Tg3HcmWP+oQ6sU3lszj6d58pVx3v3eOldfqxLLKLz0RzPE8ypv/avbtMvhPVyci/P0%0AdyZZfLvOpb8s47sBsYyCJAvozYdPR/p6H+Ojq0jpFIHn47Vav/bvchCfmyBgmW1q1SsQBDiOgW3r%0AYfNrfAREuu11PM/Gc62wothz7qvAEDUFOZ8aFMeAlE4gF7N4rR6CLBI4LqIio4zn8C2HwHEPXHJJ%0A0QRedZOtX/w5dqdO4HlIaoTU0ccoPvtbZE+eo7+xRPvmpe3ZsSDK5J/4Eonpo3RXrlF59y9x9LCr%0AlijJRItTjL74TZKzJ7DqJaofvLZdQWhU1jGqoSQtOjbNyFNfwTN0Orc+CmfgO/nYzWHWSpiNMOWl%0AZYqMPPM1fKtPd/kq3ds37nksgkhq/jGyp5/B7bbYfP37WI1ymLYRRZR4itEXf5fkzAmyp57FblVx%0AuvvbKuSf+CJ2q8bGT/8Eq1ULK0lFCUkL+6/eaR8oKQKVFZNYWiZV0PC8gNJg5hSJyyy+06R4OI6s%0AitRvG8iqSGpEo71lIUigaBKpgkqrbGH3PabPpmhtWsRSMp4XsPRBiyNPZ8hNRejWbZKzWQpPTRJ4%0APpf+9zdoXavg2R6CCJKmoKYjKEmN9uLeDd5oMcHsd85QfHYao9Lj2j96l+a1Cp5xpy5EQk1F8F0P%0Ap7dXBitIIpmjI9z+yQ2WvvcRRrUHASgJlbnfP8vst08z+tw0az9ZoHOrPjhGoPjsIWa/fQpHt1n8%0Apx9Sems1rEkRBbRsjLnfO82hb57g6N97ivZiDaNydyWRf2Kcw79/Bs/yuP7P3mfr9SWcrhUem4ky%0A88oJZr59mqP/8TlaN2r01n69XrZusxEWZVoG5tI6gWPjTU7v6VTnmD7NTRNRFnAdH7PjUls9uGag%0AsW7w/p9tUrkV3huiJDD/XI7R+QQLb9Xx/IDAB6PjYhsetuHf0wKpXbb48AdbrFxoDYrMfOZfCM+n%0AaCKu7ZOdjOLaPivnW9RW+4gbAksftnjuDyYRRGF7ISzJArIqYvbClJLZc7fVdp80jRNYNm7ls7QJ%0ACfncBAHfd7Gtuz49d1QQ2+wIpjvfdy+cShO30RlUkYcl3PZ6JUz53FEfBQHCjdthOuggCZsAvmXQ%0AvPIrjPLdghvfNmkvXCQ6Mknm5NOk5s/QvX0Df5Djj47PkJw+hu/YlN/58a6Zvg/01hbQrhcZ+9K3%0ASc2fDVNKdxQZd0rOYbthScDdUvh7E2znsnfmd4Pg/sdq2RFSc6eRtBibP/8++sbSrpSPZ+jUPnyd%0A5OxJ4pNzRPLjBwYBQZQovflDzNrmrmDj6rvVEbIqcurLebp1m7UrXQrTYZGYqXu0yxbPfGecdtnC%0AMT0OP5nGNn02rneZPJmkOBuntmqwca3L1OkUlWWdbs3GMjz0lkPgB2QnIkRTMpIcjgiCJAxSgQFO%0Ax8TumNuzbqdrY9b0/R9eATLHRxj7wiyB53P9H73L1i+W8D9mGb5fKmf7FIJA62aNlT+7uj3Ih59r%0AsfLnVxn/8hxKOkJyNrv9uhSRmf7WCSRNZuUHV1n7ycKuVYbTsVj4l+dJHxshNZdj6uvzLP6rC4Pf%0AQGDmWyeRoyobP7vG6l9cw90RnJyOxc0/uURyLk/hyQmmv3mcq//w3QOvfyeSKJBKCsiSgGEGyEro%0AaqDIdlhPcfM8mufhOAG96w/XInY/yos99Obdazc6LnbfI5pSBgqghxttqys67Yq5fZjV8zC7LpGk%0AjCgJ+F6A0Xa2Jx1aTEKLy2TGNIyuuyvPX1rscekvSzz5yjiHz2W5/FcVFt6q0alY4cb0HWsTL3Q5%0ARQA8H0HT8E1z25okCPzQpNENO9shCtvvC6wwcBOwXaT5afC5CQIPwx0rgnBTUUCJpRAEYW+nLz8g%0AsD9etbp3EAweYMfds80wdfIxXL2DUVknffxJoqOHEGXlbhAoTqIkM3iWgZYtomX29rWV4ykCz0XL%0AjuxpNPHvAzWVI1IYJ/Bc5FiC1NzeJbUcTxO4Dkoifc8aC7OyjlndxxzrY/Q7LgtvN2iWwsYZmzd6%0AjI5IaDEw1zqsb4YDiOMEGEZAcUQi7kP5ok53oYnjBmyVPW6+P/j9B8/G2uXwOEGAhbcb27FMX2/T%0AXqwx/qXDnP77L7LyZ1doL9bol3vh7HrHOXYiaTKp+TAXX/1gnca1yp4A8CA0r5bRN/fKBPWtDr7t%0AIseUXTp8NRMlc2wkzN9freybZjKrOo0rJTLHR8idGUPSZDzLRUlqZE4UsdsGzSvlXQHgDlajT+Ny%0AicLj4+QeG0OKyHjm/TfsC3mR3/29BLGYwEdXbTJpka2Sx+mTKo2mtx0cOl2f19/8ZLbwOzG6Dr57%0A94cJC/ce2kdwG0t3d7WkDHY0koFw7rNyoc3WYo8v/9EMh86kBpvKKS78qERt9W6eX286vPoPlll6%0Ar8ljvzPGc38wyfN/a5J3v7fB+R+W8NJjSLEYXk9HGSmEE9JyhdjJE/Teex8plRwEBwF1dBSv2wvl%0A1gOpaOzsWfpXriBls2HP4dXbBPbDtNE9mN/IIBDLTRD4Hv36BoIokRibQ5Rk6ovvfWafGXjejr6r%0Au17BM/v4toUcS+1yX1TiqbDSV4sy863/9L6fca++t39dSJEocjSBIElMvPSd+75flJQDFVZWZ+CP%0ALhDOhAJACj1aBEXGN0zwA7aWLPp6AHJolgXw1OMqvg8zUzKCCHo/wPeg0fQ4flTBdeG98xaz0zJ9%0AI6D9hkFPP8CKIxS9bKNvdlj+/mUEAUaePsTj/91LtBdqNC6XaFwt07i0tW9Rn6TJRIuJ8BwbHdz+%0AJ3sIzaax/36B4991btihbY+OhNXcjm5jtw5WoRmlLoEfoCRDXyuj3CMyEkdUJFzdDtVOBx1b7oW+%0AUHEVLRulv3X/1bbnwc0lB8sO6PZ8NrY8KtXw92s0fTIZkVrdIxG/jyPpXUunB3vfp8j9TtmpmJQX%0Ae8TSWeSIRKdqce0XS6ycb2EbuycAruWz+HaDpfebHDqT5rn/aJIv/N1pGmsGK+UITqUCgogUj4dG%0Ae70eTr2O1++jjo+DJCJq2l2fIsfFbjTDgrZuF99xkBAQVDXca3kUgoAcTZKaOIYcSWB1qnS3FtFS%0AI+SPPQdAv75Bc+UigigSKxxClDUC36WxdB5BEEiOz6Mmcjj9Du21q0hKhOT4PIHvocRSNFcu4rs2%0AqcnjKLE0nmPRWv0IzzrgYTlAOnfHkEuUJHbeyaHDoYDVqtG59dF9l2/OQ/Qt+KwQRAlBEnEH+w+e%0AeW9fF6O61/r3Dnfkn1I2hTJeQFBkAsfDrbeQUnH8voVcyKAHAVJeJmKYmFeXwQ+4fM1GVQXWN118%0APwwCshx+uzeXHfwAanWPja3wddt5iBEigNqHGxjlHiPn1hl9YZrcmXGyZ0aZqPSoX9xi9QdXqV/8%0AmKZdEJAGXvGe5d7X6OwgfNvbd0V6EKIaNicJPB//HvUonh2aHwqSiDhIfYlq2Fwl8AP8e6x4fWeg%0AmBNFROXBrK/rDY/Lb+yd4b/93sNVtfp+gGt5RNPyw9QT/rWQHo0w80SalQ+a/Pz/WcHu7/8dSoqA%0AKAk4po/nBKxcaBFNyxx7MU88p+Bcqmx7JxkLiwSOg9fvY69vQBDgNpvhb+w4CKqCbxgIA8ubwPex%0A1jcIbBunXEJUlIc2i7wXn9sgIEgyydHDyJE4vfISmZkz2HoLx+jgGh18z0OvrIQOhZJC4Pvo1VXy%0AR58mUl9HlFW0dJHu5iLZmbPYvQaea5MYm6O9dpVeeTnsFRzPkByfp7X6EY7RO9jTRhDCJiT7fPnh%0AYC/tcgcE8N3wwXL7XarvvbqnGfnH8R/CJvizwvc8fM8ncB0al9/BatzbpyT0MTpoMBw4IsYiKBMj%0A4Pm4zQ5SPIqUSSIl40i5FF67hxiP4veMu6mcjQeTKna6n1DSGIRpoX6pS+VXaySm04w8PcXky/NM%0AfW2eWDHB5f/rrdDp9Q5+EA60hHl6QfpknvsfX5ncD88I7ytRlraD0H5I0XBV5rv+9nV6RmhuJ0gi%0Aknbw4y5Fwrx64Pnb1uj3/Tse/E+474nWLnc49mKer/3XczQ3DdSYzMUflei3H05Zk8gppMciRFMK%0AiZwCAsydy9JvO3RqFt3KwwUoo+vQqVg89o1RZp/K4HsBlu6xfqXN+R+WaG2FQXDu6SzP/60pNm/0%0AaJdNInGZEy8V6FQtGhsmXvtu+s+p3H2m3PqgCr26jxS5c3c15pTu7id+2uVin9sgIEoKcjSJ1a7S%0Ar60RH5lGS+YwGpvY/Q6+Y2M0NhFEGd91MFsl+rU1UpPHkSNxtGSB1MQxlEgCSY0iyhq+6+CaPfTa%0AGq4RfsG23qKzsUBy/Ci23sLuNfH2GehFSUZN5/YMioIooSTSiGoEs7q5yznT6dTxrD5qMoMgKXjm%0A/cvF9yXYmav8bEvgPaOH22uhJDNIWmyg4Pn1Hndnq4Zba4d/h++Hg9J6OTztYOOLwQD0WcngDiJw%0AffpbHfqlDvWLW6z9eIEn/4eXyZwqMvHykV1BwLNc9I0OgR+QOpxDTWn3TM98WuibHZyejZqJEB1L%0A7r9pLQqkZrPhyrOub/ta9bc6OB0TLRsjPpE6YMNbIDmTQVQlrKZxz7TRJ0GQRURNDoOZHyCq8kBs%0AcfdZ+cW/WENKRDn1O5MElk27bHL9zQauqCBGVHpNh37bwd9RDOe5Ad2ahdFxCPt4CJz5+ijP/M1J%0ABDEs3gL45n8zj+/Btder/OKfreJ7Pr2GHc7qd8iHfDegW7fRWzaBD2pM4sxXi+QPRVl+v0mzFA74%0AyYLG498YIzcV5cf/x030hkOvYWPqHse+kEeNSJg9l9Jij5/+qMT6lU/43P818bkNAr7r4BgdtHSR%0AmKmjxjP0yqE0MnAdlHiaaH4Sq1MLfdzvpGoGyyejWUJSI3Q2FhAEAaNZQk3k9nqpC8J2uig3fw5l%0AM4ln71/Bm5g5EXq872w2kykQnzwCgoC+uYTv3J259LdWsVt1IoUxcmeeo/bh6/u2U9y90b2XwHND%0A62s1gqQ93OZx4LmhJFUN9ybuh9Ws0i/dJp3Kkjv9LGZta4+aJ7xoEUGSBl4m9xm4PZ/gY/4pD7IZ%0ALyriPTdeo/kInu1j7/G0v995pXAQ2lkYFYQmgZ2lOu2FGukjebT07u/Ls1zaC1XMmk7mRJHRF2Yw%0Aqvq2PHT3hwz2ST6FmOb2bMrvrjLzyilGnpqk8qs1zOqO/SkBMvN5cmfH8SyX6vsb2+kmz3Ipvb3K%0A/B8+QeGpSUpvruzJ96fmshQen4AAKu/uX2z26xA/XCD/9AxbP7mK3dCJH84jaTKtS3dFA/L8NB9t%0A5XjjZ1vU3rqF0zYZ/doJio9P0ble4nv/yyLOxwJubaXPH/+3l3b92zvfXeed767f83psw+Pf/s/X%0AAMg9M4PU28TrOzQ3Tf70f7yy/b6Jk0le+DuHePe767z1/67tGjZe/s9nefJvjBNLK+gNh60bvV3H%0A/ibxuQ0Cge/SK6+QGlfIT53BbXew2uGsrFdZJTVxlHhhGrtbx+pUt10S+/V1HL2D4st43Q6J4iwQ%0AYHUbeFboAb7Tw15UNOLFGQgCupuLOEaXRHQUw2ri+XeVIoIskzlxDs/oYZTX8RwLJZYkc+Ic8cnD%0AOL023ZVru9JJZr1Ee/EiWq5I7szzBL6HvrmM1+8RAJKiIseTaNkiRmUj1P/vs+/gOzZ2u46SypGc%0APYXT6+D2uwiiFDp1Gr0Dc/eB62C3qmjZYliw1m7g9NoIooAoq7imjrdjw9vptejcvER07BDJw6cY%0A0Tt0lq7g6h0C30eUZeRYAjVTxDN0ustX72sL/UlQYjL5YzlKFw5OR8VHYthdB7tnP9Rgmz1VJHty%0AlM5KA6Pcw+mFAUqOqSSmM2RPj+KaLt3V5p5j2zfrbP1ymelXTjD/tx9HlETqH21hd0KPfzka2i1L%0AqkT1/XXsfbpkPSye7bL2k0UKT05RfH4as95n8+dLmLUegiyRmEoz++1TxMaT1C9uUXpr5e7BAaz/%0AdJGxL8xSeHKCI3/4OBs/u4VR7iKIAvHJNNO/e4LkXI72Yo2tX9y7eZMgCduLUVES76mDj01niU1l%0AUfMJhME+Q2QshZqNYQzUUaIqhUHi+cO0Lq7TXajgWS7JY6MUXpijfWWT7kI5XM0UEsTnCgiiQP92%0AA2OzTeLICKIiIScjuLpF53oJNRsjcbiAIIv015pYtR7x2TxKOoooS5iVDvrtBvFDWSa+dRY1E6O/%0A3qRzbbd9iqKJROIyVt/bFQC0uEQsq+I5wedq/+KT8rkNAgCu0aWx9CFeYpqYliWm5jDtFk63QXPx%0AAzzPQZJUjPomAiJRLYdTq+C6fbKZE9i1Jj2jgu2Eg25US+NUy+B5iKKCJMgovkL92rt4voUkaUTV%0ANLnUHJXmVbw7u+9BQH9rFd+xGH3hm1it6kANlCRanMJ3bZqX38Eore1OZwQ+zavvIceT5M6+wMgz%0AXyfdqoWpqABEVUOJp5DjKcpv/Yj+1sq+z5Nr9GgvXqTw1EtkTjxFJD8WNv0Qw6bqjYtv0l25tu93%0A6DkWresfUnzut0gdfQw1O4Lba4dt8SSZ1tX3aC9e3HHNAd3VG0iROCNPf5XcYy+SmD42CALedm8C%0ANZmldeN8WHx2nxRyJKsxeraIltZoLbdor3cZf3IUNa5QX2jQWe8y/cUpHMPFd306a13Gnigyfm4M%0AOaZQu14nNZkkfSiJ7/ncfnMDLaGSP56jerWOpEoUTuRITSaRVIn6zSa1a/X9N24FSM8XOPlfPYtR%0A0emXumHhFKDEVeJTaSKFGOW3brP1y+U9h1uNPit/fhUloTL+5TmO/2dP07vdxG6Z4cZxVCFajGOU%0Ae7QWqp9KECCA1vUKi//yPPN/5wkOf+cM+ccnMKth0WNiKkNsIkV7scbiH3+4R9nUXW6y8M8/4Ojf%0Ae4qZV06SPztGv9QbBIEU8ck0vbUWC3/8If3y7lVCdDTB5FfnUeIqoiahZaJo2SiiIjH9yslw9WG7%0AeIZD43KJ2vlNINyfGP3qCcytNnJUQU4MGssLAqkTY+HAeztUjwmiiDgILqEqSghrOWRxsBcnIkUU%0ACl84gm+74XUfyrLxw8tknzyEqMn0Vxt4po2kyRSePxx+bV5A4nCB6pu3GP3aCaxKF1e3SJ0eY+1P%0AP0SQROS4hqjs31O533ZolUzOfL2IbXh0axaRpML0Y2mOfzHPjTfquEKW6PgIgiDgmQaSFkGMxDBK%0At5HjKURJxmpWQ/8tSUaQFTwzbIwlyiqe2UeOJRAjsUE62UNJpFESGcza5uC/0xjlNeR4GlHT8EwD%0Aq17+1HbQP9dBYCfJ2BgBAenEFM3uClE1S6e/SS45S6u3RixSIBbJYdptOrqFLEXQlCSxSJ5mdxXD%0AbpKMjaEqCfpmA8ftk08dwbTbCHGJWusGI9njBIFPPFqAHZPAIPDpLF1BX1sgc/wcyblTqKkcgefS%0A31qhtXCB7tLlfVVFnqlTff81zNomqbkzRIpTxHPFsAGJqWM1q7QwjK8rAAAMIElEQVQWztNdvXGg%0AcZdvmzQuv4PvOqTmz4SW0pKCZxtheuoeefTAdWhee5/A90kffYxIfgxxdBrPMbHbjX2P9W2T1vX3%0Asdo1MseeIDYxR3R8FlGU8BwLu12nceVdOosX901v7USQBIpnRoiNRKldb2C2TPLzWWL5KK3VNpPP%0ATeDZ6xz64hRXv3cDq21hd21s3cFsmXQ3u7imS78WmqONnMxTOJ6jvtAkmosSL8bolXrkj+WQIzLN%0AWy0mnxmnvdLG7u2TpgmgfmmL1b+4RvbkKOn5Akoi1OQ7uo2+3ub2j66z+fNb6Bv753I7S3Wu/eNf%0AUb+0xfiX5kgfLZA8nCfwfZyuRW+1xebrS5+sd8QBeKbLxquLGOUuE1+Zo3BuivR8Ht/10De73PrT%0AS2z9YonW9b0rJ9/x2Hx9CaOmM/HSHCPnphh9fprA89G3uix//wpbv1yicaW8Z1YfH09x9O8+iZII%0A27PulK6OvThD8MI0gRfgWS5L/+aj7SCg5uNIEYXqW0vEDmUpPBcOzMZWG32ljhQJ5dC+7dG5tkV/%0Ao0Xz/Br91TAwdK6VMNbDf9OXa0TGUqRPj+N2zTBdJQgoyTCwGOtNam8vEXg+WjFJ6tQEgRMGJlGT%0AUVIRfNujdWkDq9pl+m8/jajKdBerWNUe9fdXsSp7JbHNTZPX/skKz/zeBC//F4cRxXCh3u84XPxx%0AifM/LCFmHiOWVcO+GVET37aRo/HQaDJbxKyuE3gu0dEpjOomaiKFkkjj9FpI0Ti0BeRYMiwK9VzU%0AdJ7YxCxKIo3VKBEZmUBJZbEaFRLTRwmCAKtZwW5WH0phdi9+Y4KAbtbp6pvkU/NoShJFDjuPqUpy%0AOxUUUdMYVivsLeDb6EYVWdKIaCkcV0eWNOKRkUEvWB/b7dMzymQSMyRjoXFVu7dORL3r0tm89j7d%0A5au4ho5vm1TaP6V+8Y2wKU0kArKIq3cJFBFhl8bXCfuMaipet0frxnn0ym0iM7Nh5V8QoM1O079+%0AAyGiIqSjaMlpBE3FrTUQE3H8Xg9BlpGLRbxWi153nf6FLdxqPcypBz6+6+4KPmJMI3JkImxEUe8Q%0AP3sY/cISllKhUXkH94aOnEngdfsIiogX1VEn88TPHqb7wSKpoMtjT6g4TkC3u0KSKvothWRawTAD%0A8nmR5ZsGOcFmZs6Bwwr9fkA8IVApeaQz4HX/kqU/eZV+S0fWJLS0RndLp3qlhqRJzHz5EMXTBaK5%0AsDdCEAS4fZfq5dq2C2avpJMcT9Be6SBpEmNPjBIrhIO+2bawu2X6NWNbMun0XbqbPSqXq4w/NUo0%0ALoHtoCgCfgCeFyAOevGa6w2W/vmvQluRiESAgKoKeG7Yt0BvWLjGx5c3AslIEVmK4PoWdrVH67UO%0AvfeuEE0ksfwempzAtg2wA0RbJernUBIatmsguCLL/9sSN4SLRJ082cRs6EFvNVDlOJKoYrs67/z3%0AP0SQhH1XEL4tYK4orH+vxq1/fY3U6GG61SWSuSNYrR52UyIzehrH7CDKKr7n4Fo6keQIjtHBL2fY%0A+kGHlX/zc5KFKbr120Rio7i6hW+nSOczWP0GRqd89/5fqPLLv///gXj3exj8aLvrQwQhTIkN0kOe%0A4YQWGukoSkILXVqFUIUkRRTEiIwYkcPN4QdI5Xl9G7vRp3lhDavawzMdrHqYxnR1e3sy4xkOdkOn%0Au1jG2GjjWy6+4+GbDv6gBiXwdlx7EKAkI7hdc8/ejmv53HijxtqlNmpcQhRDqa1j+ZiDiuGYWyY6%0AdgjP0PFdB8/sIwgCvuPgWwbxyXn04CZWq0a0OBn22qiViYxMoGYLdDpNfMcK29u6DnI8iSDJA6Vh%0AaAUfeF7YnKZZQc0U8Az9Ezfo2Y/fmCDguiae7xAQNvOWRJmomkFVEgiAblTwfYfxwuMYVhMBEVmO%0AIEkqrt0lHZ9CFBS6/a1tr3R34EoaBD5+4CEgocjxsDXfAN8ysHdYPfuOFc5+BYHY7NlQuicGKCMF%0AAs/D3tgkcvQIgijiWxaCqtE/fyHUBZt9PNfAM3WcUoUgKuGaOqIYICXiCKqKtbSM22oTyWchiIVF%0AJMLgnvV9PCuciQfO/tI5KRVDmy7i903s9RpuW8cuNRA0GUdqIqXj9JerRI8fwik3MZY38fsWkblx%0A/J5JekLkyDEZxwW96/PRhS6PP6WyfMvj2mWbL7wU4exJgYVrDnPzKr1ugOcGXDrv0Gp6TExJ2HYP%0At2PjmQGBLOD0HeLFGJnDaZy+Q2ulTeAHbH1Qwum7OIZL4Pu7bJBd00VLayQmEqgxhdhILEzx+AGC%0AIKClVKK5CEEQEMlEBjp4f6B1hy++pFFa8Xj6GZVG3afbDUimRBwnwDIDJBk21ixGihK67nP6rEK7%0AFdBq+rz1hkd3n0m8JCqochTJlxEEkaiURTAEKpUlImoaW3DQzTpjmVN4vk1ESiKKEr4fTjq8ukdb%0Ar+FqAabTIRkdxfddNCUsQAsCj26pvPeD73y+rCFKGiJJnGYFW/LprTUJeiV83yWankAURGRFwzLa%0AGJ0ykXgeSVIR47mwor4v0m/X0JjErvuICZsggHh6nPr6RWKZie0gIKgyykga1wvCQjZ3YHkA27UI%0AvhNW7SMICLEokXgUc6OBXddpvL/K+Ctn8Po2+nKNwPXJP3+Y5PFRBEEg/8wsjfdXQ+fVrc6eKmWj%0A1MYzw/vc6ZiUX71O/oU5Mo9N0VuqYm61sWo9nN5d6we3a1J57QaFF4+QOjFO/3aD+rvLmJVOGAhc%0AD7PUDn3CgNpbS4z99kl6N6uUfro3peq7Ab2GDY39f5P+1gpGeS0cUwKAAEsohRXB7Vpoi+/70Kph%0AltcH7wuwBt5e4er/7saKvnaT/voSQRCg5YpYrVq496dodJevhzUfgc8DRc4HRLhXKuGvC0EQ7nkR%0AUS2HIkcxzAaJ2Bi6USGdmApXA4hU2zeIqClikQICIrX2AsnYOBE1CQg0OsuIokwuNUfgu+hmDdvt%0AI4kKpt0mERmhZ1RIJw4NVhgC1db1Qbu3Ay+a2ONngQC3ERZ6CKKI1+2hFEfwul3EeBw5l6N/6SP8%0Ano6gacj5HIKi4FaqqIemcBsNpERi0K3QDzXEnoc6fSiM9q6HoCh47Q6CpiKoKk6pHK4m9kGMaWEQ%0AMG3szTraoRHMW1vI+RSIAoIsIadiEAR4uoVTbhK4HrEzs1hrVQoxk7FxCUUNK0J9L7zdWg2fzXWX%0AYycVOm2fXF5EkgV6XR9ZFti47WHbAVMzEtGYwPJNl153YG1diDJ+bhQtpdG41aK13GLy2XHUhEqv%0AFK4Qpp6f4OaP7+bg5ajMsVeOYDRNqtfqjJzIo6VVHCOc8Xumx+Rz4/iOR32hied4OLpDd7PH9Bem%0A0OplNpYtZg/LdNo+xTEJUdilCOTKRw4TkxKKIiAI0O345EdErl1x0Xt7jYOiagZVjg3+T0CWIjie%0AgSAIOK6BKsdxPANJCPX6tqsji1rYrN4zUKQoltNDFCUc1ySippAlLVRviTKuZ9E1ygQHNBNXIkmi%0AyWJ4bqNDLFWkU11C1hKDnsIMJj39cObYbxJLjyNKKp5r4bsWkqxhmx2SuRn6nRKyGjY9FyUZvbVJ%0AJJ5Db4WqHSmmkXluHimu4fUtvL6NoEhYpRaJk1NhTjoQ8B2XwPGQ0zGcRo/GG9cPtmQf8sAIkoya%0AySNICla9tK96MAiCX1sz/hsRBO5xJDsjooB44AO03/s/+XtClNFi2Lay3tjXmE1KJZFSSZxancD8%0A9HuDDvl0eNC+Qo8aYkQlMp3HN52wF4csAgJ2pY06Ek4q5HgEt9NHjKgErofbMXAaBxvoDfl0GQaB%0AIUOGDHmE+TSCwCerex8yZMiQIf9B8LlYCQwZMmTIkH8/DFcCQ4YMGfIIMwwCQ4YMGfIIMwwCQ4YM%0AGfIIMwwCQ4YMGfIIMwwCQ4YMGfIIMwwCQ4YMGfIIMwwCQ4YMGfIIMwwCQ4YMGfIIMwwCQ4YMGfII%0AMwwCQ4YMGfIIMwwCQ4YMGfIIMwwCQ4YMGfIIMwwCQ4YMGfIIMwwCQ4YMGfIIMwwCQ4YMGfIIMwwC%0AQ4YMGfIIMwwCQ4YMGfIIMwwCQ4YMGfIIMwwCQ4YMGfIIMwwCQ4YMGfIIMwwCQ4YMGfIIMwwCQ4YM%0AGfIIMwwCQ4YMGfII8/8DshU50Z9Pzl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556376"/>
            <a:ext cx="7884082" cy="4136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39657" y="3095625"/>
            <a:ext cx="3314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Limitations</a:t>
            </a:r>
          </a:p>
          <a:p>
            <a:pPr marL="342900" indent="-342900">
              <a:buAutoNum type="arabicPeriod"/>
            </a:pPr>
            <a:r>
              <a:rPr lang="en-SG" dirty="0" smtClean="0"/>
              <a:t>Cannot pick up colloquial language</a:t>
            </a:r>
          </a:p>
          <a:p>
            <a:pPr marL="342900" indent="-342900">
              <a:buAutoNum type="arabicPeriod"/>
            </a:pPr>
            <a:r>
              <a:rPr lang="en-SG" dirty="0" smtClean="0"/>
              <a:t>Cannot pick up sarcasm or words with double meanings</a:t>
            </a:r>
          </a:p>
          <a:p>
            <a:pPr marL="342900" indent="-342900">
              <a:buAutoNum type="arabicPeriod"/>
            </a:pPr>
            <a:r>
              <a:rPr lang="en-SG" dirty="0" smtClean="0"/>
              <a:t>Lose contextual meaning</a:t>
            </a:r>
          </a:p>
          <a:p>
            <a:pPr marL="342900" indent="-342900">
              <a:buAutoNum type="arabicPeriod"/>
            </a:pPr>
            <a:endParaRPr lang="en-SG" dirty="0"/>
          </a:p>
          <a:p>
            <a:r>
              <a:rPr lang="en-SG" dirty="0" smtClean="0"/>
              <a:t>Improved with LDA Modelling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236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Topic Analysis – LDA Modelling (open in py3)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r>
              <a:rPr lang="en-SG" dirty="0" smtClean="0"/>
              <a:t>“Unsupervised” Machine Learning – no </a:t>
            </a:r>
            <a:r>
              <a:rPr lang="en-SG" dirty="0" err="1" smtClean="0"/>
              <a:t>preset</a:t>
            </a:r>
            <a:r>
              <a:rPr lang="en-SG" dirty="0" smtClean="0"/>
              <a:t> or particular end goal</a:t>
            </a:r>
          </a:p>
          <a:p>
            <a:r>
              <a:rPr lang="en-SG" dirty="0"/>
              <a:t>Latent </a:t>
            </a:r>
            <a:r>
              <a:rPr lang="en-SG" dirty="0" err="1"/>
              <a:t>Dirichlet</a:t>
            </a:r>
            <a:r>
              <a:rPr lang="en-SG" dirty="0"/>
              <a:t> allocation </a:t>
            </a:r>
            <a:endParaRPr lang="en-SG" dirty="0" smtClean="0"/>
          </a:p>
          <a:p>
            <a:endParaRPr lang="en-SG" dirty="0"/>
          </a:p>
        </p:txBody>
      </p:sp>
      <p:pic>
        <p:nvPicPr>
          <p:cNvPr id="2050" name="Picture 2" descr="Image result for lda modelling to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747304"/>
            <a:ext cx="7310437" cy="392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4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LDA Topic Modelling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5668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dirty="0" smtClean="0"/>
              <a:t>End Goal:</a:t>
            </a:r>
          </a:p>
          <a:p>
            <a:r>
              <a:rPr lang="en-SG" sz="2000" dirty="0" smtClean="0"/>
              <a:t>Identify </a:t>
            </a:r>
            <a:r>
              <a:rPr lang="en-SG" sz="2000" dirty="0"/>
              <a:t>topics present in a text object </a:t>
            </a:r>
            <a:endParaRPr lang="en-SG" sz="2000" dirty="0" smtClean="0"/>
          </a:p>
          <a:p>
            <a:r>
              <a:rPr lang="en-SG" sz="2000" dirty="0"/>
              <a:t>D</a:t>
            </a:r>
            <a:r>
              <a:rPr lang="en-SG" sz="2000" dirty="0" smtClean="0"/>
              <a:t>erive </a:t>
            </a:r>
            <a:r>
              <a:rPr lang="en-SG" sz="2000" dirty="0"/>
              <a:t>hidden patterns exhibited by a text </a:t>
            </a:r>
            <a:r>
              <a:rPr lang="en-SG" sz="2000" dirty="0" smtClean="0"/>
              <a:t>corpus (document)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b="1" dirty="0" smtClean="0"/>
              <a:t>How:</a:t>
            </a:r>
          </a:p>
          <a:p>
            <a:r>
              <a:rPr lang="en-SG" sz="2000" dirty="0" smtClean="0"/>
              <a:t>Unsupervised approach to find and observe a bunch of words in large clusters of text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b="1" dirty="0" err="1" smtClean="0"/>
              <a:t>Defn</a:t>
            </a:r>
            <a:r>
              <a:rPr lang="en-SG" sz="2000" b="1" dirty="0" smtClean="0"/>
              <a:t> of Topic:</a:t>
            </a:r>
          </a:p>
          <a:p>
            <a:r>
              <a:rPr lang="en-SG" sz="2000" dirty="0" smtClean="0"/>
              <a:t>Repeating pattern of co-occurring terms in a corpus (document)</a:t>
            </a:r>
          </a:p>
          <a:p>
            <a:r>
              <a:rPr lang="en-SG" sz="2000" dirty="0" smtClean="0"/>
              <a:t>Words that are of the same topic usually are found near each other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63118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Methodology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SG" dirty="0"/>
              <a:t>It Iterates through each word “w” for each document “d” and tries to adjust the current topic – word assignment with a new assignment. A new topic “k” is assigned to word “w” with a probability P which is a product of two probabilities p1 and p2.</a:t>
            </a:r>
          </a:p>
          <a:p>
            <a:pPr>
              <a:lnSpc>
                <a:spcPct val="120000"/>
              </a:lnSpc>
            </a:pPr>
            <a:r>
              <a:rPr lang="en-SG" dirty="0"/>
              <a:t>For every topic, two probabilities p1 and p2 are calculated. P1 – p(topic t / document d) = the proportion of words in document d that are currently assigned to topic t. P2 – p(word w / topic t) = the proportion of assignments to topic t over all documents that come from this word w.</a:t>
            </a:r>
          </a:p>
          <a:p>
            <a:pPr>
              <a:lnSpc>
                <a:spcPct val="120000"/>
              </a:lnSpc>
            </a:pPr>
            <a:r>
              <a:rPr lang="en-SG" dirty="0"/>
              <a:t>The current topic – word assignment is updated with a new topic with the probability, product of p1 and p2 . In this step, the model assumes that all the existing word – topic assignments except the current word are correct. This is essentially the probability that topic t generated word w, so it makes sense to adjust the current word’s topic with new probability.</a:t>
            </a:r>
          </a:p>
          <a:p>
            <a:pPr>
              <a:lnSpc>
                <a:spcPct val="120000"/>
              </a:lnSpc>
            </a:pPr>
            <a:r>
              <a:rPr lang="en-SG" dirty="0"/>
              <a:t>After a number of iterations, a steady state is achieved where the document topic and topic term distributions are fairly good. This is the convergence point of LDA.</a:t>
            </a:r>
          </a:p>
          <a:p>
            <a:pPr>
              <a:lnSpc>
                <a:spcPct val="120000"/>
              </a:lnSpc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208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Credits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hlinkClick r:id="rId2"/>
              </a:rPr>
              <a:t>https://www.analyticsvidhya.com/blog/2016/08/beginners-guide-to-topic-modeling-in-python/</a:t>
            </a:r>
            <a:endParaRPr lang="en-SG" dirty="0" smtClean="0"/>
          </a:p>
          <a:p>
            <a:r>
              <a:rPr lang="en-SG" dirty="0" smtClean="0"/>
              <a:t>http://tlfvincent.github.io/2015/10/23/presidential-speech-topics/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003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Text Analytics using WordCloud and LDA Model</vt:lpstr>
      <vt:lpstr>Interest</vt:lpstr>
      <vt:lpstr>Basic WordCloud – must open in py2</vt:lpstr>
      <vt:lpstr>Topic Analysis – LDA Modelling (open in py3)</vt:lpstr>
      <vt:lpstr>LDA Topic Modelling</vt:lpstr>
      <vt:lpstr>Methodology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Annabel’s Project</dc:title>
  <dc:creator>Annabel Seah</dc:creator>
  <cp:lastModifiedBy>Annabel Seah</cp:lastModifiedBy>
  <cp:revision>32</cp:revision>
  <dcterms:created xsi:type="dcterms:W3CDTF">2018-01-17T05:32:46Z</dcterms:created>
  <dcterms:modified xsi:type="dcterms:W3CDTF">2018-01-17T07:55:51Z</dcterms:modified>
</cp:coreProperties>
</file>