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4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51E67-B523-4A55-B429-625590F90255}" v="1" dt="2025-05-29T22:45:40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804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07.722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0 1 24575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1.988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2.320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2.665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3.028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1329 16 24575,'0'0'-8191</inkml:trace>
  <inkml:trace contextRef="#ctx0" brushRef="#br0" timeOffset="1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30.476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33.970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14.738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15.843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16.187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16.597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0.662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1.009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8 1 24575,'-2'0'0,"-4"0"0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1.341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5T18:49:21.655"/>
    </inkml:context>
    <inkml:brush xml:id="br0">
      <inkml:brushProperty name="width" value="0.1" units="cm"/>
      <inkml:brushProperty name="height" value="0.1" units="cm"/>
      <inkml:brushProperty name="color" value="#2C13E7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292265"/>
            <a:ext cx="15544800" cy="700362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10565978"/>
            <a:ext cx="13716000" cy="4856902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3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1071033"/>
            <a:ext cx="3943350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1071033"/>
            <a:ext cx="11601450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8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5015236"/>
            <a:ext cx="15773400" cy="836802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3462429"/>
            <a:ext cx="15773400" cy="440054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5355167"/>
            <a:ext cx="777240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5355167"/>
            <a:ext cx="777240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4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071038"/>
            <a:ext cx="1577340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931411"/>
            <a:ext cx="7736680" cy="241680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7348220"/>
            <a:ext cx="7736680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931411"/>
            <a:ext cx="7774782" cy="241680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7348220"/>
            <a:ext cx="7774782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8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341120"/>
            <a:ext cx="5898356" cy="46939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896451"/>
            <a:ext cx="9258300" cy="142959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035040"/>
            <a:ext cx="5898356" cy="1118065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3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341120"/>
            <a:ext cx="5898356" cy="469392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896451"/>
            <a:ext cx="9258300" cy="142959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6035040"/>
            <a:ext cx="5898356" cy="1118065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06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1071038"/>
            <a:ext cx="1577340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5355167"/>
            <a:ext cx="1577340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8645298"/>
            <a:ext cx="41148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8E76C-8DAD-4624-B395-A87D47977CE2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8645298"/>
            <a:ext cx="61722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8645298"/>
            <a:ext cx="411480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B9E23-AC69-4C47-902C-BF7B823D4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customXml" Target="../ink/ink10.xml"/><Relationship Id="rId18" Type="http://schemas.openxmlformats.org/officeDocument/2006/relationships/customXml" Target="../ink/ink14.xml"/><Relationship Id="rId3" Type="http://schemas.openxmlformats.org/officeDocument/2006/relationships/image" Target="../media/image1.png"/><Relationship Id="rId7" Type="http://schemas.openxmlformats.org/officeDocument/2006/relationships/customXml" Target="../ink/ink5.xml"/><Relationship Id="rId12" Type="http://schemas.openxmlformats.org/officeDocument/2006/relationships/customXml" Target="../ink/ink9.xml"/><Relationship Id="rId1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1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customXml" Target="../ink/ink8.xml"/><Relationship Id="rId5" Type="http://schemas.openxmlformats.org/officeDocument/2006/relationships/customXml" Target="../ink/ink3.xml"/><Relationship Id="rId15" Type="http://schemas.openxmlformats.org/officeDocument/2006/relationships/customXml" Target="../ink/ink12.xml"/><Relationship Id="rId10" Type="http://schemas.openxmlformats.org/officeDocument/2006/relationships/image" Target="../media/image2.png"/><Relationship Id="rId19" Type="http://schemas.openxmlformats.org/officeDocument/2006/relationships/customXml" Target="../ink/ink15.xml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BCC93B-C8B9-82BB-01D3-F5065A77AACE}"/>
                  </a:ext>
                </a:extLst>
              </p14:cNvPr>
              <p14:cNvContentPartPr/>
              <p14:nvPr/>
            </p14:nvContentPartPr>
            <p14:xfrm>
              <a:off x="5948760" y="131481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BCC93B-C8B9-82BB-01D3-F5065A77AA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760" y="12968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3CDDF4-61F2-0602-AC96-30BBA96950C6}"/>
                  </a:ext>
                </a:extLst>
              </p14:cNvPr>
              <p14:cNvContentPartPr/>
              <p14:nvPr/>
            </p14:nvContentPartPr>
            <p14:xfrm>
              <a:off x="5535881" y="133265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3CDDF4-61F2-0602-AC96-30BBA96950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7881" y="13146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9FEFDA-A9CD-A214-75FE-1B375BADF174}"/>
                  </a:ext>
                </a:extLst>
              </p14:cNvPr>
              <p14:cNvContentPartPr/>
              <p14:nvPr/>
            </p14:nvContentPartPr>
            <p14:xfrm>
              <a:off x="6046361" y="1663493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9FEFDA-A9CD-A214-75FE-1B375BADF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8361" y="16454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57C72E-CB31-9B17-6269-62407EED299A}"/>
                  </a:ext>
                </a:extLst>
              </p14:cNvPr>
              <p14:cNvContentPartPr/>
              <p14:nvPr/>
            </p14:nvContentPartPr>
            <p14:xfrm>
              <a:off x="5082281" y="1816493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57C72E-CB31-9B17-6269-62407EED29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64281" y="17984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391A0B-588C-7380-F176-37EF83E17F78}"/>
                  </a:ext>
                </a:extLst>
              </p14:cNvPr>
              <p14:cNvContentPartPr/>
              <p14:nvPr/>
            </p14:nvContentPartPr>
            <p14:xfrm>
              <a:off x="5732801" y="182405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391A0B-588C-7380-F176-37EF83E17F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14801" y="18060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A376EE-AF7F-EDE0-A274-4FD4C92E3190}"/>
                  </a:ext>
                </a:extLst>
              </p14:cNvPr>
              <p14:cNvContentPartPr/>
              <p14:nvPr/>
            </p14:nvContentPartPr>
            <p14:xfrm>
              <a:off x="5646761" y="1558373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A376EE-AF7F-EDE0-A274-4FD4C92E31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8761" y="15403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3AAD90-C3E4-1454-785B-57DA30A52219}"/>
                  </a:ext>
                </a:extLst>
              </p14:cNvPr>
              <p14:cNvContentPartPr/>
              <p14:nvPr/>
            </p14:nvContentPartPr>
            <p14:xfrm>
              <a:off x="6093521" y="1885253"/>
              <a:ext cx="324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3AAD90-C3E4-1454-785B-57DA30A522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75521" y="1867253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1EE30B-3FF1-61FF-A286-B0D250F55B13}"/>
                  </a:ext>
                </a:extLst>
              </p14:cNvPr>
              <p14:cNvContentPartPr/>
              <p14:nvPr/>
            </p14:nvContentPartPr>
            <p14:xfrm>
              <a:off x="5426801" y="2030693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1EE30B-3FF1-61FF-A286-B0D250F55B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08801" y="20126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819C519-1B82-1C3A-9977-0DB5F25920B4}"/>
                  </a:ext>
                </a:extLst>
              </p14:cNvPr>
              <p14:cNvContentPartPr/>
              <p14:nvPr/>
            </p14:nvContentPartPr>
            <p14:xfrm>
              <a:off x="5378921" y="1634693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819C519-1B82-1C3A-9977-0DB5F25920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60921" y="161669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DBD0156-4426-92BB-4F8C-71F8A2658E2B}"/>
                  </a:ext>
                </a:extLst>
              </p14:cNvPr>
              <p14:cNvContentPartPr/>
              <p14:nvPr/>
            </p14:nvContentPartPr>
            <p14:xfrm>
              <a:off x="6299081" y="1556213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DBD0156-4426-92BB-4F8C-71F8A2658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081" y="15382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7D91CB-05C2-3800-2149-47D29D15733C}"/>
                  </a:ext>
                </a:extLst>
              </p14:cNvPr>
              <p14:cNvContentPartPr/>
              <p14:nvPr/>
            </p14:nvContentPartPr>
            <p14:xfrm>
              <a:off x="6052121" y="202493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7D91CB-05C2-3800-2149-47D29D1573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4121" y="200693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FDAF4D2-8F6A-FDEE-2989-C0C976000EE3}"/>
                  </a:ext>
                </a:extLst>
              </p14:cNvPr>
              <p14:cNvContentPartPr/>
              <p14:nvPr/>
            </p14:nvContentPartPr>
            <p14:xfrm>
              <a:off x="5753681" y="1460813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FDAF4D2-8F6A-FDEE-2989-C0C976000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5681" y="14428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FC1CA63-92D5-5650-906B-A5B25FA0FA5D}"/>
                  </a:ext>
                </a:extLst>
              </p14:cNvPr>
              <p14:cNvContentPartPr/>
              <p14:nvPr/>
            </p14:nvContentPartPr>
            <p14:xfrm>
              <a:off x="5308001" y="1145093"/>
              <a:ext cx="478440" cy="6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FC1CA63-92D5-5650-906B-A5B25FA0FA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0001" y="1127093"/>
                <a:ext cx="5140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F90A7F7-A07E-F2A1-3FBC-7A9EB37A8EB0}"/>
                  </a:ext>
                </a:extLst>
              </p14:cNvPr>
              <p14:cNvContentPartPr/>
              <p14:nvPr/>
            </p14:nvContentPartPr>
            <p14:xfrm>
              <a:off x="6510007" y="1873606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F90A7F7-A07E-F2A1-3FBC-7A9EB37A8E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2007" y="18556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9E3A64-491E-916A-C01F-2DD37FB679EC}"/>
                  </a:ext>
                </a:extLst>
              </p14:cNvPr>
              <p14:cNvContentPartPr/>
              <p14:nvPr/>
            </p14:nvContentPartPr>
            <p14:xfrm>
              <a:off x="6100001" y="2047973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9E3A64-491E-916A-C01F-2DD37FB679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2001" y="202997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A403305A-916C-E197-0011-4CB229D89864}"/>
              </a:ext>
            </a:extLst>
          </p:cNvPr>
          <p:cNvSpPr>
            <a:spLocks/>
          </p:cNvSpPr>
          <p:nvPr/>
        </p:nvSpPr>
        <p:spPr>
          <a:xfrm>
            <a:off x="5287980" y="1208262"/>
            <a:ext cx="914400" cy="9104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0193DCF0-7826-8501-D925-B082076B7B9A}"/>
              </a:ext>
            </a:extLst>
          </p:cNvPr>
          <p:cNvSpPr/>
          <p:nvPr/>
        </p:nvSpPr>
        <p:spPr>
          <a:xfrm>
            <a:off x="5664213" y="1600189"/>
            <a:ext cx="181149" cy="126606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172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AB29F20E-C2C7-A1D4-7720-78A931112B52}"/>
              </a:ext>
            </a:extLst>
          </p:cNvPr>
          <p:cNvSpPr/>
          <p:nvPr/>
        </p:nvSpPr>
        <p:spPr>
          <a:xfrm>
            <a:off x="6419795" y="1633947"/>
            <a:ext cx="181149" cy="126606"/>
          </a:xfrm>
          <a:prstGeom prst="mathMultiply">
            <a:avLst/>
          </a:prstGeom>
          <a:solidFill>
            <a:schemeClr val="accent6">
              <a:lumMod val="75000"/>
            </a:schemeClr>
          </a:solidFill>
          <a:ln w="9525">
            <a:solidFill>
              <a:srgbClr val="1724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6F7DA3-C96F-ED70-B104-744895339D29}"/>
              </a:ext>
            </a:extLst>
          </p:cNvPr>
          <p:cNvSpPr>
            <a:spLocks/>
          </p:cNvSpPr>
          <p:nvPr/>
        </p:nvSpPr>
        <p:spPr>
          <a:xfrm>
            <a:off x="6458316" y="2006283"/>
            <a:ext cx="103383" cy="982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C38892-C12D-DB02-C0E7-7A2C5411F112}"/>
              </a:ext>
            </a:extLst>
          </p:cNvPr>
          <p:cNvSpPr txBox="1"/>
          <p:nvPr/>
        </p:nvSpPr>
        <p:spPr>
          <a:xfrm>
            <a:off x="6538702" y="1600189"/>
            <a:ext cx="2063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= location grid point to compute weighted average</a:t>
            </a:r>
          </a:p>
          <a:p>
            <a:endParaRPr lang="en-US" sz="600" dirty="0"/>
          </a:p>
          <a:p>
            <a:r>
              <a:rPr lang="en-US" sz="600" dirty="0"/>
              <a:t>= data point</a:t>
            </a:r>
          </a:p>
          <a:p>
            <a:endParaRPr lang="en-US" sz="600" dirty="0"/>
          </a:p>
          <a:p>
            <a:r>
              <a:rPr lang="en-US" sz="600" dirty="0"/>
              <a:t>= window around grid point to select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60BB8-C480-99C2-0789-D5CE182CC9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86670" y="733612"/>
            <a:ext cx="8946810" cy="106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3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</TotalTime>
  <Words>19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Annabel Wade</dc:creator>
  <cp:lastModifiedBy>Annabel Wade</cp:lastModifiedBy>
  <cp:revision>2</cp:revision>
  <dcterms:created xsi:type="dcterms:W3CDTF">2023-08-15T18:48:57Z</dcterms:created>
  <dcterms:modified xsi:type="dcterms:W3CDTF">2025-05-29T22:50:46Z</dcterms:modified>
</cp:coreProperties>
</file>