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C7E3D3-4754-208B-FC0F-12FBB3530134}" name="Annabel Wade" initials="AW" userId="9900c766f022ef5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58659A"/>
    <a:srgbClr val="B9BF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168" autoAdjust="0"/>
    <p:restoredTop sz="96101" autoAdjust="0"/>
  </p:normalViewPr>
  <p:slideViewPr>
    <p:cSldViewPr snapToGrid="0">
      <p:cViewPr>
        <p:scale>
          <a:sx n="150" d="100"/>
          <a:sy n="150" d="100"/>
        </p:scale>
        <p:origin x="1374" y="-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4321,'2'14'12120,"11"-9"-12538,118 40 3791,-36-15-2091,25 6 575,-80-26-1227,73 29-1,-11 0 59,-63-25-517,-1 1 1,36 21-1,-32-11 133,73 37-80,-97-53-211,0-2 1,1 0-1,0-1 0,31 5 1,-50-11-1,0 0 1,1 0 0,-1 0-1,1 0 1,-1 0-1,1 0 1,-1 0 0,0 0-1,1-1 1,-1 1 0,1 0-1,-1 0 1,0 0-1,1-1 1,-1 1 0,0 0-1,1-1 1,-1 1-1,0 0 1,1 0 0,-1-1-1,0 1 1,0-1 0,1 1-1,-1 0 1,0-1-1,0 1 1,0-1 0,0 1-1,1 0 1,-1-1-1,0 1 1,0-1 0,0 1-1,0-1 1,0 1 0,0 0-1,0-1 1,0 1-1,0-1 1,0 1 0,-1-1-1,1 1 1,0 0-1,0-1 1,0 0 0,-7-26 460,6 23-380,-18-66 390,-14-115 0,10 39-198,31 180-364,2 1 0,19 45-1,3 7 83,37 106 37,-62-179-42,-6-13 7,-1 0 0,1 0 0,-1-1 1,1 1-1,-1 0 0,1 0 0,-1 0 1,0 0-1,0 0 0,1 0 1,-1 0-1,0 0 0,0 0 0,0 1 1,-1-1-2,1 0 1,-1-1 0,1 1 0,-1-1 0,0 1-1,0-1 1,1 1 0,-1-1 0,0 1 0,0-1-1,0 0 1,1 1 0,-1-1 0,0 0 0,0 0 0,0 0-1,0 0 1,0 0 0,0 1 0,0-2 0,-1 1-1,-26 5 2,1 1 0,0 1 1,0 1-1,0 1 0,-48 26 0,-25 7 32,120-31-6191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1510 1 4081,'0'2'114,"-1"-1"1,1 1 0,-1 0-1,1 0 1,-1 0 0,0 0-1,1 0 1,-1 0-1,0-1 1,0 1 0,-1 0-1,1-1 1,-1 2-1,-1 1 188,-5 9 1539,-2-1 0,0 1 0,-20 19 1,-40 28 968,1-1-1827,-471 535 2210,477-512-3172,-81 135 0,88-127-18,18-30 5,-51 108 0,34-49 10,27-63-28,-39 115-1,57-133 65,-11 36-147,19-67 283,-1 0 1,0 0 0,0-1 0,-1 1 0,0-1 0,0 0 0,-9 10-1,13-16-169,0 0 0,-1-1 0,1 1 0,0 0 0,0 0 0,-1 0 0,1-1 0,0 1 0,0 0-1,-1 0 1,1 0 0,0-1 0,0 1 0,0 0 0,-1-1 0,1 1 0,0 0 0,0 0 0,0-1 0,0 1-1,0 0 1,0-1 0,0 1 0,0 0 0,0-1 0,0 1 0,0 0 0,0-1 0,0 1 0,0 0 0,0-1-1,0 0 1,-3-23 63,1 9 35,-5-13 33,-2 1 0,-1-1 0,-2 2 0,-27-49 0,6 11-107,28 55-40,2 2-2,0 1 0,0 0 0,0 0 0,-1 0 0,-6-7 0,13 19-56,0 1 1,0 0-1,0 0 1,2 10 0,3 6 22,76 214 106,-54-149-78,-30-88-1,0 1 0,0-1 0,1 0-1,-1 0 1,1 0 0,-1 0 0,0 0 0,1 0-1,-1 0 1,0 0 0,1 0 0,-1 0 0,0 0-1,1 0 1,-1 0 0,1 0 0,-1 0-1,0 0 1,1 0 0,-1 0 0,0 0 0,1 0-1,-1-1 1,0 1 0,1 0 0,-1 0 0,0 0-1,0-1 1,1 1 0,-1 0 0,0 0-1,0-1 1,1 1 0,-1 0 0,0 0 0,0-1-1,0 1 1,1 0 0,-1-1 0,17-17-47,-13 14 39,23-23 25,55-42 0,-69 60-14,0 1 0,0 0-1,1 1 1,0 1 0,0 0 0,0 1 0,23-6 0,-28 9-51,2 1 63,0-1-1,-1-1 1,1 0 0,-1-1 0,0 0 0,0 0 0,18-11 0,-7-2-27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6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 26 5001,'-16'9'7791,"15"-6"-7381,0-2-81,0 1 0,1 0-1,0-1 1,-1 1 0,1 0-1,0-1 1,0 1 0,-1 0 0,1-1-1,1 1 1,-1 2 0,2 4 186,0 1 1,0 0-1,8 15 0,-6-14 124,3 10-417,2 0-1,1-1 1,0 0 0,1 0-1,1-1 1,1-1 0,0 0-1,2-1 1,0 0 0,0-1-1,1-1 1,1 0 0,1-1-1,0-1 1,0-1 0,1-1 0,0 0-1,1-1 1,0-2 0,1 0-1,39 8 1,289 23 163,-305-36-282,0-1-1,78-10 0,-93 4-45,-1-1-1,0-1 0,0-1 0,0-2 0,31-15 1,-14 3 3,-2-1 1,-1-3-1,-1-1 1,41-35-1,-79 59-22,1-1 0,-1 0 0,0 0 0,0 0 0,-1 0-1,1 0 1,3-9 0,-5 12-26,-1 0 0,1-1 0,-1 1-1,1 0 1,-1 0 0,1-1 0,-1 1 0,0 0-1,0 0 1,0-1 0,0 1 0,0 0 0,0-1 0,0 1-1,0 0 1,0-1 0,-1 1 0,1 0 0,0 0-1,-1-1 1,1 1 0,-1 0 0,1 0 0,-1 0-1,0 0 1,0-1 0,1 1 0,-1 0 0,0 0-1,0 0 1,0 1 0,0-1 0,0 0 0,-2-1-1,0 1-9,4 1 3,0 0 0,0 0 0,-1 0 0,1-1 0,0 1 0,-1 0-1,1 0 1,0 0 0,0-1 0,-1 1 0,1 0 0,-1-1 0,1 1 0,0 0 0,-1-1 0,1 1 0,-1-1 0,1 1 0,-1-1 0,1 1 0,-1-1 0,1 0 0,-1 1 0,1-1 0,-1 0 0,0 1 0,0-1 0,1 0 0,-1 1 0,0-1 0,0 0 0,0 1 0,1-1 0,-1 0 0,0 0 0,0 1-1,-1-2 1,2-3 13,0 1 0,-1 0 0,0 0 0,0-1 0,0 1-1,-2-9 1,2 12-6,-1 0-1,0 0 1,1 0-1,-1 0 1,0 0-1,0 0 1,0 0 0,0 1-1,0-1 1,0 0-1,0 0 1,0 1-1,0-1 1,0 0-1,-1 1 1,1-1 0,0 1-1,0 0 1,0-1-1,-3 1 1,-31-5 69,28 4-59,-313-12-43,314 13 14,28-9-96,43 0 64,80-1-1,-44 5 24,193-36 64,-294 41-45,1 0 0,-1 0-1,0 0 1,1 0 0,-1 0 0,0 1 0,0-1-1,1 0 1,-1 0 0,0 0 0,0 0-1,1 0 1,-1 1 0,0-1 0,0 0 0,1 0-1,-1 1 1,0-1 0,0 0 0,0 0-1,0 0 1,1 1 0,-1-1 0,0 0 0,0 1-1,0-1 1,0 0 0,0 0 0,0 1-1,0-1 1,0 0 0,0 1 0,0-1 0,0 0-1,0 1 1,0-1 0,0 0 0,0 0-1,0 1 1,0-1 0,0 0 0,0 1-1,0-1 1,0 0 0,-1 0 0,1 1 0,0-1-1,0 0 1,0 0 0,-1 1 0,-5 16 86,6-16-76,-6 9 14,0 0 0,0-1 0,0 0 0,-1 0 0,-1-1-1,0 0 1,-10 9 0,-25 28-23,18-10-84,2 0 0,2 1 0,1 1 0,-15 41 0,30-66-1677,14-37-6684,-4 16 8521,7-8-1877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6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1 444 5545,'2'0'584,"0"0"-1,0 0 1,0 0 0,0 0-1,1 0 1,-1-1-1,0 1 1,0-1 0,0 1-1,0-1 1,0 0-1,-1 0 1,4-2 0,30-19 909,-15 8-613,56-27 170,2 3 0,2 4 0,114-33 0,-91 39-560,2 5 1,144-13 0,108 16-3,-283 21-381,0 3 0,134 26 0,20 22 193,-191-44-223,0 2-1,-1 2 0,-1 1 0,50 25 1,-81-36-57,0 0 0,1-1 0,-1 1 0,1-1 0,-1 0 0,0 0 0,1 0 0,0-1 0,-1 0 0,1 0 0,-1 0 0,1 0 0,-1-1 0,1 0 0,6-2 0,-26-16 237,-71-74 28,59 61-268,-1 1 0,-2 1 0,-1 2 0,-35-25 0,107 84-27,40 40 1,-9-7 2,119 89 47,-195-154-5,0 1 0,1 0 1,-1 0-1,0 0 0,1 0 0,-1 0 0,1 1 0,-7 1 1,-40 11 259,26-5-398,1 1 0,0 2 1,-41 25-1,39-22-1429,10-9 652,6-8 307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1 325 8522,'0'1'85,"0"1"0,1-1 1,-1 0-1,0 0 0,1 0 0,-1 0 0,1 0 1,-1 0-1,1 0 0,-1 0 0,1 0 1,0 0-1,0 0 0,-1 0 0,1 0 0,0 0 1,0-1-1,0 1 0,0 0 0,0-1 1,0 1-1,0 0 0,0-1 0,0 0 1,0 1-1,1-1 0,-1 0 0,2 1 0,39 5 1188,-35-6-1016,260 4 2372,1-23-2216,476-75 1625,-471 54-1389,36-25 317,-75 12-689,-210 49-141,0-1 1,-1 0 0,0-2-1,0-1 1,-1-1-1,42-22 1,-64 30-178,0 1 0,1 0 0,-1-1 0,0 1 0,0-1 0,0 1 0,0 0-1,0-1 1,0 1 0,1-1 0,-1 1 0,0-1 0,0 1 0,0 0 0,0-1 0,-1 1 0,1-1 0,0 1 0,0 0 0,0-1-1,0 1 1,0-1 0,0 1 0,-1 0 0,1-1 0,0 1 0,0 0 0,-1-1 0,1 1 0,0 0 0,0-1 0,-1 1 0,1 0-1,-1-1 1,-6-4-256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83 219 5441,'0'0'172,"0"1"0,-1-1 1,1 1-1,0-1 0,0 1 0,0-1 0,0 1 0,0-1 1,0 1-1,0 0 0,0-1 0,0 1 0,0-1 0,0 1 0,0-1 1,0 1-1,0-1 0,1 1 0,-1-1 0,0 1 0,0-1 0,1 1 1,-1-1-1,0 0 0,0 1 0,1-1 0,0 1 0,10-9 3556,0-2-4007,44-30 1344,69-39 1,-36 25-768,-76 46-229,-6 4 14,-1 0 1,1 0-1,-1 1 1,1 0-1,0 0 0,1 0 1,-1 1-1,0-1 1,13-1-1,-18 4-71,-1 0-1,1 0 0,-1 0 1,1 0-1,-1 0 0,1 0 1,-1 0-1,1 0 0,-1 0 1,1 0-1,-1 0 0,1 1 1,-1-1-1,0 0 0,1 0 1,-1 0-1,1 1 0,-1-1 1,1 0-1,-1 1 0,0-1 1,1 0-1,-1 1 0,0-1 1,1 0-1,-1 1 0,0-1 1,0 1-1,1-1 0,-1 1 1,0-1-1,0 1 0,0-1 1,1 1-1,-1-1 0,0 1 1,0-1-1,0 0 0,0 1 1,0-1-1,0 1 0,0-1 1,0 1-1,0-1 0,0 1 1,-1-1-1,1 1 0,0-1 1,0 1-1,0-1 0,-1 1 1,1-1-1,0 1 0,0-1 1,-1 1-1,-15 25 240,3-13-130,-1 0-1,0 0 1,-28 18 0,-53 26 177,72-44-242,-202 95 46,219-105-94,-11 5-50,16-8 44,1 0 0,0 1 0,0-1 0,-1 0 0,1 0 1,0 1-1,0-1 0,-1 0 0,1 0 0,0 1 1,0-1-1,0 0 0,-1 0 0,1 1 0,0-1 1,0 0-1,0 1 0,0-1 0,0 0 0,0 1 0,-1-1 1,1 0-1,0 1 0,0-1 0,0 1 0,0-1 1,0 0-1,1 1 0,-1-1 0,0 0 0,0 1 1,0-1-1,0 0 0,0 1 0,0-1 0,0 0 0,1 1 1,-1-1-1,0 0 0,5 12 291,-5-11-269,0 0-1,0 0 0,1 0 1,-1 0-1,0 0 1,0 0-1,1-1 0,-1 1 1,1 0-1,-1 0 0,1 0 1,-1-1-1,1 1 1,-1 0-1,1-1 0,0 1 1,-1 0-1,3 0 1,10 10 226,-10-9-233,-1 1 1,1-1-1,0 0 0,1 0 0,-1 0 0,0 0 0,5 1 1,173 45 56,-2-1-79,-133-32-560,-1 3-1,78 43 1,-115-57 414,-1-3-129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1 358 3505,'26'-23'7937,"29"-7"-7604,2 3-1,0 2 0,2 3 1,0 3-1,70-14 0,-88 25 2,1-3-1,-1-1 0,-1-2 1,69-35-1,-109 49-327,0 0-1,0 0 1,0 0-1,0 0 1,1 0-1,-1 0 1,0 0-1,0 0 1,0 0-1,0 0 0,0 0 1,0 0-1,1 0 1,-1 0-1,0-1 1,0 1-1,0 0 1,0 0-1,0 0 1,0 0-1,0 0 1,0 0-1,0 0 1,1-1-1,-1 1 1,0 0-1,0 0 1,0 0-1,0 0 0,0 0 1,0 0-1,0-1 1,0 1-1,0 0 1,0 0-1,0 0 1,0 0-1,0 0 1,0-1-1,0 1 1,0 0-1,0 0 1,0 0-1,0 0 1,0 0-1,0 0 1,-1-1-1,1 1 1,0 0-1,0 0 0,0 0 1,0 0-1,-11-4 130,-23-1-73,27 4-31,-3-1-24,1-1 1,0 1 0,0-2-1,0 1 1,1-1 0,-1 0 0,1-1-1,0 0 1,-11-9 0,-5-2 3,22 15 5,0-1 0,0 2 0,0-1 0,1 0 0,-1 0 0,0 1 0,0-1 0,-1 1 0,-1-1 208,4 2-209,14-1 94,42 0-11,0 2-1,74 12 1,-129-14-86,-1 0 0,0 0-1,0 0 1,0 0 0,0 0 0,0 0 0,1 0-1,-1 0 1,0 0 0,0 0 0,0 0-1,0 0 1,0 0 0,0 1 0,1-1-1,-1 0 1,0 0 0,0 0 0,0 0-1,0 0 1,0 0 0,0 0 0,0 0-1,0 0 1,1 1 0,-1-1 0,0 0 0,0 0-1,0 0 1,0 0 0,0 0 0,0 0-1,0 1 1,0-1 0,0 0 0,0 0-1,0 0 1,0 0 0,0 0 0,0 1-1,0-1 1,0 0 0,0 0 0,0 0-1,0 0 1,0 0 0,0 1 0,0-1-1,-8 9 318,-22 13-120,15-11-168,-10 10-22,2 0-1,0 2 0,1 1 1,2 0-1,-23 36 1,36-40-683,8-20 556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1 483 4889,'29'-29'8420,"22"-9"-4147,-9 7-2430,-8 6-1090,1 1-1,1 2 0,1 1 1,47-18-1,162-52 448,-236 88-1198,34-11 119,0 2 0,1 1 0,83-8 0,-102 18-91,1 0 0,-1 2 0,0 1-1,0 1 1,0 1 0,0 2 0,-1 0 0,30 12-1,145 75-38,-105-45 42,-95-48-36,21 7 134,-18-11 58,-6-9-72,-29-99 41,22 70-161,-19-47 0,15 61-94,13 26-47,10 17 26,35 58-27,83 119 151,-127-192-2,0 0 0,1 0 0,-1 1 0,0-1 0,0 1 0,1-1 0,-1 0 0,0 1 0,0-1 0,0 0 0,0 1 0,0-1 0,1 1 0,-1-1 0,0 1-1,0-1 1,0 0 0,0 1 0,0-1 0,0 1 0,0-1 0,0 1 0,0-1 0,-1 0 0,1 1 0,0-1 0,0 1 0,0-1 0,-1 1 0,-12 8 46,-28 1-29,32-9-4,-27 8 36,-64 23-1,84-25-134,-1 0 0,1 1 0,1 1 0,-1 1 0,-25 21 0,32-20-2209,9-12 1794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1008 0 6449,'-4'1'10019,"14"16"-8542,7 28-1273,-2 2-1,-1 0 0,-3 0 0,-3 1 1,-1 0-1,-2 1 0,-2-1 1,-3 1-1,-2 0 0,-1 0 1,-3-1-1,-18 69 0,11-64-152,-3-1 0,-31 68-1,37-99-16,-1 0 0,-1-1 0,-1 0 1,-1-1-1,0 0 0,-2-1 0,0-1 0,-20 16 0,-2-2 103,-2-1 0,-1-2 0,-1-2 0,-2-2-1,0-2 1,-1-1 0,-89 26 0,100-39-71,0-1 0,-1-2 0,0-1 1,0-2-1,0-2 0,-44-4 0,62-1 12,17 5-77,0 0 0,-1 0 0,1 0 0,0 0 0,0-1 0,0 1 0,0 0 0,0 0 0,0 0 0,-1-1 0,1 1 0,0 0 0,0 0 0,0 0 0,0-1 0,0 1 0,0 0 0,0 0 0,0 0 0,0-1 0,0 1 0,0 0 0,0 0 0,0-1 0,0 1 0,0 0 0,0 0 0,0 0 0,0-1 0,0 1 0,0 0 0,1 0 0,-1 0 0,0-1 0,0 1 0,23-18 38,-11 10 4,0-1 22,-1 0 1,-1-1 0,1 0-1,-2-1 1,0 1-1,0-2 1,-1 0 0,0 0-1,-1 0 1,0-1-1,-1 0 1,0 0-1,-2 0 1,1-1 0,-2 0-1,3-16 1,-6 30-54,0 0-1,0 0 1,0 1 0,0-1-1,0 0 1,0 0 0,0 0 0,0 0-1,0 0 1,0 0 0,0 0 0,0 0-1,0 0 1,0 0 0,0 0 0,0 0-1,0 0 1,-1 0 0,1 0 0,0 0-1,0 0 1,0 0 0,0 0 0,0 0-1,0 0 1,0 0 0,0 0 0,0 0-1,0 0 1,0 0 0,0 0 0,0 0-1,0 0 1,0-1 0,0 1 0,0 0-1,0 0 1,0 0 0,-1 0 0,1 0-1,0 0 1,-6 12 179,-12 25-214,11-22 69,-3 4-32,0-1 1,-1-1-1,-1 0 1,-1 0-1,-26 25 1,-83 63 186,99-87-100,62-13 12,17 7-102,-1 2 0,0 3 0,81 36 0,13 4-1491,-148-56 1364,0-1 99,-1 0 0,1 0-1,-1 1 1,0-1 0,1 0 0,-1 0 0,1 0 0,-1 0-1,1 0 1,-1 1 0,0-1 0,1 0 0,-1 0 0,1 0 0,-1 0-1,1 0 1,-1 0 0,1-1 0,-1 1 0,1 0 0,-1 0 0,0 0-1,1 0 1,-1 0 0,1-1 0,-1 1 0,1 0 0,-1-1 0,1-4-350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 6121,'-1'0'191,"0"1"0,0 0 0,0 0 0,0 0-1,-1 0 1,1 0 0,0 0 0,1 0 0,-1 0 0,0 1-1,0-1 1,0 0 0,1 0 0,-1 1 0,1-1-1,-1 1 1,1-1 0,-1 0 0,1 1 0,0-1 0,0 1-1,0-1 1,0 3 0,1 36 1405,9 14-276,2 0 1,37 102-1,-27-94-873,69 208 903,97 301 901,-137-428-1585,16 56-81,-64-188-576,1 2 1,-2 0-1,1 0 1,0 16 0,-25-51 106,-20-20-61,-71-53 0,74 64-24,1 0 1,2-3-1,-39-45 1,69 72-32,-14-23-2,42 45-28,116 121 16,39 32 44,-176-166-32,1-1 0,-1 0 0,1 1 0,-1-1 0,1 0 0,0 0 0,0 0 0,0 0 0,0 0 0,-1-1 0,1 1 0,4 0 0,-5-1 1,0 0-1,0-1 1,0 1 0,-1 0 0,1-1 0,0 1 0,0-1 0,0 1 0,0-1 0,0 0-1,0 1 1,-1-1 0,1 0 0,0 1 0,0-1 0,-1 0 0,1 0 0,-1 0 0,1 0-1,-1 1 1,1-1 0,-1 0 0,1 0 0,-1 0 0,0 0 0,1-1 0,36-108 0,-27 77 74,0 0 0,3 1 0,29-55 1,-30 71-44,0 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 1 4777,'-1'18'5706,"2"51"-3061,34 155 59,-3-38-1802,6 565 328,-41-634-1170,3-117-54,0 0 1,0 1-1,-1-1 0,1 0 1,0 0-1,0 0 1,0 0-1,-1 0 0,1 0 1,0 1-1,0-1 1,0 0-1,-1 0 0,1 0 1,0 0-1,0 0 0,-1 0 1,1 0-1,0 0 1,0 0-1,0 0 0,-1 0 1,1 0-1,0 0 1,0 0-1,0 0 0,-1-1 1,1 1-1,0 0 1,0 0-1,0 0 0,-1 0 1,1 0-1,0 0 0,0 0 1,0-1-1,-1 1 1,1 0-1,0 0 0,0 0 1,0 0-1,0-1 1,0 1-1,0 0 0,0 0 1,-1 0-1,1-1 0,0 1 2,0-1-1,0 1 0,-1 0 1,1-1-1,0 1 0,-1 0 0,1-1 1,0 1-1,-1 0 0,1 0 0,0-1 1,-1 1-1,1 0 0,0 0 0,-1 0 1,1 0-1,-1 0 0,1-1 0,0 1 1,-1 0-1,1 0 0,-1 0 0,1 0 1,0 0-1,-1 0 0,1 0 0,-1 0 1,1 0-1,0 1 0,-1-1 1,1 0-1,-1 0 0,0 1 0,-8 39-43,9-43 40,-1 0 0,0 0-1,0 0 1,-1 0 0,1 0 0,-1 0-1,1 0 1,-1 1 0,0-1-1,0 1 1,0-1 0,0 1-1,-4-3 1,-9-15-17,3-3 10,1 0-1,-9-29 1,-9-21 149,29 73-141,0-1 0,0 1 0,-1-1 0,1 1 0,0-1 0,0 1 0,0-1 0,0 1 0,-1-1 0,1 1 0,0-1 0,-1 1 0,1 0 0,0-1 0,-1 1 0,1-1 0,0 1 0,-1 0 0,1 0 0,-1-1 0,1 1 0,-1 0 0,1 0 0,0-1 0,-1 1 0,0 0 0,-3 11 108,6 22-33,4-16-74,0-1 0,1-1 0,1 0 0,17 26 0,46 52 3,-52-69 0,17 19 279,-32-79 588,-3 27-850,0 1 0,1-1 0,0 1 0,0-1 0,1 1 0,0 0-1,1 0 1,5-10 0,7-7-607,20-26 0,-29 42 58,1 0 219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1:44:45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683 7 5041,'5'-6'4829,"-6"22"-2836,-10 38-1400,9-41 12,-50 281 2896,8-41-1726,-31 63-641,53-245-928,-4-1 0,-46 89 1,27-74-138,-92 130 0,73-115-51,31-46-12,32-51-6,-18 24 5,18-26-5,0 0 0,1 0 0,-1 0 0,0 0 0,0 0 1,0 0-1,0 0 0,0-1 0,0 1 0,0 0 0,0-1 1,0 1-1,0 0 0,0-1 0,0 0 0,0 1 0,0-1 1,0 1-1,-1-1 0,1 0 0,0 0 0,-2 0 0,2 0 0,1-1 0,-1 0 0,0 1 0,0-1 0,1 0 1,-1 1-1,1-1 0,-1 0 0,0 0 0,1 0 0,0 0 0,-1 1 0,1-1 0,-1 0 0,1 0 0,0 0 0,0 0 0,0 0 0,-1 0 0,1-2 0,-1-24 14,0 21-5,-16-271 247,17 264-238,0 8 3,0-1 0,-1 1 0,1 0 0,-1 0-1,-2-8 1,3 13-19,0 0 0,0 0 0,0 0 0,0 0 0,0-1 0,0 1 0,0 0 0,0 0 0,0 0 0,0 0 0,0 0 0,0 0 0,0 0 0,0 0 0,0 0 0,0 0 0,-1 0 0,1-1 0,0 1 0,0 0 0,0 0 0,0 0 0,0 0 0,0 0 0,0 0 0,0 0 0,0 0 0,0 0 0,0 0 0,0 0 0,-1 0 0,1 0 0,0 0 0,0 0 0,0 0 0,0 0 0,0 0 0,0 0 0,0 0 0,0 0 0,0 0 0,0 0 0,-1 0 0,1 0 0,0 0 0,0 0 0,0 0 0,0 0 0,0 0 0,0 0 0,0 0 0,0 0 0,0 0 0,0 0 0,0 0 0,-1 0 0,1 0 0,0 1 0,0-1 0,0 0 0,-4 8 64,-1 11 10,-1 29-54,2-1-1,3 1 1,1 0-1,3 0 1,8 47 0,-10-89-25,0-1 0,0 1 1,0-1-1,1 0 1,0 1-1,3 7 1,-4-12 1,0 1 0,0-1 0,0 0 1,0 0-1,0 0 0,0 0 1,0 0-1,0 0 0,0 0 0,0 0 1,1 0-1,-1-1 0,0 1 1,1-1-1,-1 1 0,0-1 0,1 1 1,-1-1-1,1 1 0,-1-1 1,1 0-1,-1 0 0,1 0 0,-1 0 1,0 0-1,1 0 0,-1 0 1,1-1-1,-1 1 0,2-1 0,30-9-14,-1-2 0,0-1 0,52-29 0,-42 20-393,-34 18 347,8-4-121,0-1 0,17-12 1,-21 10-17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84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5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48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6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0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11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71358-B278-42E7-BA4B-63B869328E7C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810B2E-02F6-4B08-B856-F87BCED89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2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6" Type="http://schemas.openxmlformats.org/officeDocument/2006/relationships/image" Target="../media/image24.png"/><Relationship Id="rId84" Type="http://schemas.openxmlformats.org/officeDocument/2006/relationships/image" Target="../media/image26.png"/><Relationship Id="rId89" Type="http://schemas.openxmlformats.org/officeDocument/2006/relationships/customXml" Target="../ink/ink8.xml"/><Relationship Id="rId97" Type="http://schemas.openxmlformats.org/officeDocument/2006/relationships/customXml" Target="../ink/ink12.xml"/><Relationship Id="rId92" Type="http://schemas.openxmlformats.org/officeDocument/2006/relationships/image" Target="../media/image30.png"/><Relationship Id="rId2" Type="http://schemas.openxmlformats.org/officeDocument/2006/relationships/image" Target="../media/image17.png"/><Relationship Id="rId75" Type="http://schemas.openxmlformats.org/officeDocument/2006/relationships/customXml" Target="../ink/ink1.xml"/><Relationship Id="rId83" Type="http://schemas.openxmlformats.org/officeDocument/2006/relationships/customXml" Target="../ink/ink5.xml"/><Relationship Id="rId88" Type="http://schemas.openxmlformats.org/officeDocument/2006/relationships/image" Target="../media/image28.png"/><Relationship Id="rId91" Type="http://schemas.openxmlformats.org/officeDocument/2006/relationships/customXml" Target="../ink/ink9.xml"/><Relationship Id="rId9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74" Type="http://schemas.openxmlformats.org/officeDocument/2006/relationships/image" Target="../media/image23.png"/><Relationship Id="rId79" Type="http://schemas.openxmlformats.org/officeDocument/2006/relationships/customXml" Target="../ink/ink3.xml"/><Relationship Id="rId87" Type="http://schemas.openxmlformats.org/officeDocument/2006/relationships/customXml" Target="../ink/ink7.xml"/><Relationship Id="rId5" Type="http://schemas.openxmlformats.org/officeDocument/2006/relationships/image" Target="../media/image20.png"/><Relationship Id="rId82" Type="http://schemas.openxmlformats.org/officeDocument/2006/relationships/image" Target="../media/image25.png"/><Relationship Id="rId90" Type="http://schemas.openxmlformats.org/officeDocument/2006/relationships/image" Target="../media/image29.png"/><Relationship Id="rId95" Type="http://schemas.openxmlformats.org/officeDocument/2006/relationships/customXml" Target="../ink/ink11.xml"/><Relationship Id="rId73" Type="http://schemas.openxmlformats.org/officeDocument/2006/relationships/image" Target="../media/image22.png"/><Relationship Id="rId78" Type="http://schemas.openxmlformats.org/officeDocument/2006/relationships/image" Target="NULL"/><Relationship Id="rId81" Type="http://schemas.openxmlformats.org/officeDocument/2006/relationships/customXml" Target="../ink/ink4.xml"/><Relationship Id="rId86" Type="http://schemas.openxmlformats.org/officeDocument/2006/relationships/image" Target="../media/image27.png"/><Relationship Id="rId94" Type="http://schemas.openxmlformats.org/officeDocument/2006/relationships/image" Target="../media/image31.png"/><Relationship Id="rId4" Type="http://schemas.openxmlformats.org/officeDocument/2006/relationships/image" Target="../media/image19.png"/><Relationship Id="rId77" Type="http://schemas.openxmlformats.org/officeDocument/2006/relationships/customXml" Target="../ink/ink2.xml"/><Relationship Id="rId72" Type="http://schemas.openxmlformats.org/officeDocument/2006/relationships/image" Target="NULL"/><Relationship Id="rId80" Type="http://schemas.openxmlformats.org/officeDocument/2006/relationships/image" Target="NULL"/><Relationship Id="rId85" Type="http://schemas.openxmlformats.org/officeDocument/2006/relationships/customXml" Target="../ink/ink6.xml"/><Relationship Id="rId93" Type="http://schemas.openxmlformats.org/officeDocument/2006/relationships/customXml" Target="../ink/ink10.xml"/><Relationship Id="rId98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04002A5B-FB8F-F9C2-E89D-3ED42681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440" b="11308"/>
          <a:stretch>
            <a:fillRect/>
          </a:stretch>
        </p:blipFill>
        <p:spPr>
          <a:xfrm>
            <a:off x="8160737" y="3100747"/>
            <a:ext cx="1049917" cy="92391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51C578E5-96E4-C695-373A-496B7E86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91" t="2791" r="3583" b="12447"/>
          <a:stretch>
            <a:fillRect/>
          </a:stretch>
        </p:blipFill>
        <p:spPr>
          <a:xfrm>
            <a:off x="8119882" y="4339717"/>
            <a:ext cx="1357642" cy="923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8DD506-93B6-A759-33B0-4D05FF4E51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92" y="1299568"/>
            <a:ext cx="4853751" cy="67014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24F9AD-2BFF-9A27-A138-A96E2B0CF766}"/>
                  </a:ext>
                </a:extLst>
              </p:cNvPr>
              <p:cNvSpPr txBox="1"/>
              <p:nvPr/>
            </p:nvSpPr>
            <p:spPr>
              <a:xfrm>
                <a:off x="6230303" y="1097883"/>
                <a:ext cx="13460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576263" algn="l"/>
                  </a:tabLst>
                </a:pPr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Argo</a:t>
                </a:r>
                <a:endParaRPr lang="en-US" sz="1600" dirty="0">
                  <a:latin typeface="Cambria Math" panose="02040503050406030204" pitchFamily="18" charset="0"/>
                  <a:ea typeface="Sans Serif Collection" panose="020B0502040504020204" pitchFamily="34" charset="0"/>
                  <a:cs typeface="Sans Serif Collection" panose="020B0502040504020204" pitchFamily="34" charset="0"/>
                </a:endParaRPr>
              </a:p>
              <a:p>
                <a:pPr algn="ctr" defTabSz="288925">
                  <a:tabLst>
                    <a:tab pos="625475" algn="l"/>
                  </a:tabLst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, 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𝑆</m:t>
                    </m:r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, 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𝑝</m:t>
                    </m:r>
                  </m:oMath>
                </a14:m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 profiles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24F9AD-2BFF-9A27-A138-A96E2B0CF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03" y="1097883"/>
                <a:ext cx="1346071" cy="830997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18357D9-68D8-279E-B485-C4C6EE7FF5C1}"/>
              </a:ext>
            </a:extLst>
          </p:cNvPr>
          <p:cNvSpPr txBox="1"/>
          <p:nvPr/>
        </p:nvSpPr>
        <p:spPr>
          <a:xfrm>
            <a:off x="7755379" y="1046446"/>
            <a:ext cx="184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AVISO</a:t>
            </a:r>
          </a:p>
          <a:p>
            <a:pPr algn="ctr"/>
            <a:r>
              <a:rPr lang="en-US" sz="16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Altimetry-based</a:t>
            </a:r>
          </a:p>
          <a:p>
            <a:pPr algn="ctr"/>
            <a:r>
              <a:rPr lang="en-US" sz="16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velocities</a:t>
            </a:r>
            <a:endParaRPr lang="en-US" sz="1600" dirty="0">
              <a:latin typeface="Cambria Math" panose="02040503050406030204" pitchFamily="18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59BCE-6A5D-793A-73C7-358BC67F6D0B}"/>
              </a:ext>
            </a:extLst>
          </p:cNvPr>
          <p:cNvSpPr txBox="1"/>
          <p:nvPr/>
        </p:nvSpPr>
        <p:spPr>
          <a:xfrm>
            <a:off x="9958102" y="1046446"/>
            <a:ext cx="1770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Argo Trajectory-based velocities</a:t>
            </a:r>
            <a:endParaRPr lang="en-US" sz="1600" dirty="0">
              <a:latin typeface="Cambria Math" panose="02040503050406030204" pitchFamily="18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7" name="Flowchart: Summing Junction 6">
            <a:extLst>
              <a:ext uri="{FF2B5EF4-FFF2-40B4-BE49-F238E27FC236}">
                <a16:creationId xmlns:a16="http://schemas.microsoft.com/office/drawing/2014/main" id="{A88F0348-4D16-20D8-EA7E-328BA092808A}"/>
              </a:ext>
            </a:extLst>
          </p:cNvPr>
          <p:cNvSpPr/>
          <p:nvPr/>
        </p:nvSpPr>
        <p:spPr>
          <a:xfrm>
            <a:off x="10179532" y="1646388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219C66-65DB-19A2-26F7-1E1034B373A9}"/>
              </a:ext>
            </a:extLst>
          </p:cNvPr>
          <p:cNvSpPr txBox="1"/>
          <p:nvPr/>
        </p:nvSpPr>
        <p:spPr>
          <a:xfrm>
            <a:off x="10476703" y="1561546"/>
            <a:ext cx="1515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FF9933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locations where </a:t>
            </a:r>
          </a:p>
          <a:p>
            <a:r>
              <a:rPr lang="en-US" sz="105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Fusion </a:t>
            </a:r>
            <a:r>
              <a:rPr lang="en-US" sz="1050" dirty="0">
                <a:solidFill>
                  <a:srgbClr val="FF9933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occurs</a:t>
            </a:r>
            <a:endParaRPr lang="en-US" sz="1050" dirty="0">
              <a:solidFill>
                <a:srgbClr val="FF9933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A1F654-5FF9-7E6E-EE17-0E1853726D6C}"/>
              </a:ext>
            </a:extLst>
          </p:cNvPr>
          <p:cNvSpPr txBox="1"/>
          <p:nvPr/>
        </p:nvSpPr>
        <p:spPr>
          <a:xfrm>
            <a:off x="10312746" y="1581931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= 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731BE8F-75EF-1499-B66E-2BE18F931218}"/>
              </a:ext>
            </a:extLst>
          </p:cNvPr>
          <p:cNvGrpSpPr/>
          <p:nvPr/>
        </p:nvGrpSpPr>
        <p:grpSpPr>
          <a:xfrm>
            <a:off x="8152734" y="1978458"/>
            <a:ext cx="1059577" cy="396188"/>
            <a:chOff x="8266680" y="1138211"/>
            <a:chExt cx="1059577" cy="39618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180BE89-2550-5C96-0247-4164B4880E0B}"/>
                </a:ext>
              </a:extLst>
            </p:cNvPr>
            <p:cNvSpPr>
              <a:spLocks/>
            </p:cNvSpPr>
            <p:nvPr/>
          </p:nvSpPr>
          <p:spPr>
            <a:xfrm>
              <a:off x="8266680" y="1142816"/>
              <a:ext cx="1059577" cy="391583"/>
            </a:xfrm>
            <a:prstGeom prst="roundRect">
              <a:avLst/>
            </a:prstGeom>
            <a:solidFill>
              <a:srgbClr val="B9BF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CC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AA5105A-63E0-ADE5-3776-8432B57988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18699" y="1138211"/>
                  <a:ext cx="955537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𝑠𝑢𝑟𝑓𝑎𝑐𝑒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AA5105A-63E0-ADE5-3776-8432B57988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699" y="1138211"/>
                  <a:ext cx="955537" cy="391582"/>
                </a:xfrm>
                <a:prstGeom prst="rect">
                  <a:avLst/>
                </a:prstGeom>
                <a:blipFill>
                  <a:blip r:embed="rId6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D6982D0-6F6F-34F7-353F-9763BCED7DEE}"/>
              </a:ext>
            </a:extLst>
          </p:cNvPr>
          <p:cNvGrpSpPr/>
          <p:nvPr/>
        </p:nvGrpSpPr>
        <p:grpSpPr>
          <a:xfrm>
            <a:off x="10313686" y="1982040"/>
            <a:ext cx="1178154" cy="400110"/>
            <a:chOff x="8266680" y="1142816"/>
            <a:chExt cx="1059577" cy="400110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9DCAA7F0-0638-08A9-6FBC-810724395834}"/>
                </a:ext>
              </a:extLst>
            </p:cNvPr>
            <p:cNvSpPr>
              <a:spLocks/>
            </p:cNvSpPr>
            <p:nvPr/>
          </p:nvSpPr>
          <p:spPr>
            <a:xfrm>
              <a:off x="8266680" y="1142816"/>
              <a:ext cx="1059577" cy="391583"/>
            </a:xfrm>
            <a:prstGeom prst="roundRect">
              <a:avLst/>
            </a:prstGeom>
            <a:solidFill>
              <a:srgbClr val="B9BF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CC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C1C28F5-FAB6-0676-0A64-29A3660F072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78731" y="1151280"/>
                  <a:ext cx="955537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𝑡𝑟𝑎𝑗𝑒𝑐𝑡𝑜𝑟𝑦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C1C28F5-FAB6-0676-0A64-29A3660F07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31" y="1151280"/>
                  <a:ext cx="955537" cy="391646"/>
                </a:xfrm>
                <a:prstGeom prst="rect">
                  <a:avLst/>
                </a:prstGeom>
                <a:blipFill>
                  <a:blip r:embed="rId7"/>
                  <a:stretch>
                    <a:fillRect r="-10920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C79A9FB-7A04-8380-3C80-BAECC71F6725}"/>
              </a:ext>
            </a:extLst>
          </p:cNvPr>
          <p:cNvGrpSpPr/>
          <p:nvPr/>
        </p:nvGrpSpPr>
        <p:grpSpPr>
          <a:xfrm>
            <a:off x="6597020" y="5326982"/>
            <a:ext cx="730026" cy="422360"/>
            <a:chOff x="6642847" y="2425340"/>
            <a:chExt cx="730026" cy="42236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487DCF5-5529-EC82-F0F9-BB828A1F2D7D}"/>
                </a:ext>
              </a:extLst>
            </p:cNvPr>
            <p:cNvGrpSpPr/>
            <p:nvPr/>
          </p:nvGrpSpPr>
          <p:grpSpPr>
            <a:xfrm>
              <a:off x="6642847" y="2425340"/>
              <a:ext cx="730026" cy="422360"/>
              <a:chOff x="8266680" y="1112039"/>
              <a:chExt cx="1059577" cy="422360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7F1F5E18-937D-C54C-D9F6-8B147959663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66680" y="1142816"/>
                <a:ext cx="1059577" cy="391583"/>
              </a:xfrm>
              <a:prstGeom prst="roundRect">
                <a:avLst/>
              </a:prstGeom>
              <a:solidFill>
                <a:srgbClr val="B9BF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CCC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B0CCB74-9B22-803A-4D88-360007D10C1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266680" y="1112039"/>
                    <a:ext cx="955538" cy="4223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EB0CCB74-9B22-803A-4D88-360007D10C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6680" y="1112039"/>
                    <a:ext cx="955538" cy="42236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55D91B-57DA-6AC3-8753-58FB69ACAFF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565" y="2506532"/>
              <a:ext cx="0" cy="292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9B096-847C-C4A0-9FE7-750876521C7D}"/>
                  </a:ext>
                </a:extLst>
              </p:cNvPr>
              <p:cNvSpPr txBox="1"/>
              <p:nvPr/>
            </p:nvSpPr>
            <p:spPr>
              <a:xfrm>
                <a:off x="6230303" y="2592124"/>
                <a:ext cx="134607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Dynamic height 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𝐷</m:t>
                    </m:r>
                  </m:oMath>
                </a14:m>
                <a:endParaRPr lang="en-US" sz="1600" i="1" dirty="0">
                  <a:latin typeface="Sans Serif Collection" panose="020B0502040504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endParaRPr>
              </a:p>
              <a:p>
                <a:pPr algn="ctr"/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profiles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649B096-847C-C4A0-9FE7-750876521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303" y="2592124"/>
                <a:ext cx="1346071" cy="830997"/>
              </a:xfrm>
              <a:prstGeom prst="rect">
                <a:avLst/>
              </a:prstGeom>
              <a:blipFill>
                <a:blip r:embed="rId9"/>
                <a:stretch>
                  <a:fillRect t="-2190" b="-8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693CE5C-C274-9F94-D41E-D6DBBA909B62}"/>
                  </a:ext>
                </a:extLst>
              </p:cNvPr>
              <p:cNvSpPr txBox="1"/>
              <p:nvPr/>
            </p:nvSpPr>
            <p:spPr>
              <a:xfrm>
                <a:off x="6096000" y="4826074"/>
                <a:ext cx="173420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Latent Modeling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ns Serif Collection" panose="020B0502040504020204" pitchFamily="34" charset="0"/>
                          </a:rPr>
                        </m:ctrlPr>
                      </m:sSubPr>
                      <m:e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ns Serif Collection" panose="020B0502040504020204" pitchFamily="34" charset="0"/>
                          </a:rPr>
                          <m:t>𝛻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ans Serif Collection" panose="020B0502040504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sz="1600" dirty="0">
                  <a:latin typeface="Sans Serif Collection" panose="020B0502040504020204" pitchFamily="34" charset="0"/>
                  <a:ea typeface="Cambria Math" panose="02040503050406030204" pitchFamily="18" charset="0"/>
                  <a:cs typeface="Sans Serif Collection" panose="020B0502040504020204" pitchFamily="34" charset="0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693CE5C-C274-9F94-D41E-D6DBBA90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826074"/>
                <a:ext cx="1734201" cy="584775"/>
              </a:xfrm>
              <a:prstGeom prst="rect">
                <a:avLst/>
              </a:prstGeom>
              <a:blipFill>
                <a:blip r:embed="rId10"/>
                <a:stretch>
                  <a:fillRect t="-3125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Flowchart: Summing Junction 70">
            <a:extLst>
              <a:ext uri="{FF2B5EF4-FFF2-40B4-BE49-F238E27FC236}">
                <a16:creationId xmlns:a16="http://schemas.microsoft.com/office/drawing/2014/main" id="{B7F53BFE-0C5F-E291-ED79-6447393705CB}"/>
              </a:ext>
            </a:extLst>
          </p:cNvPr>
          <p:cNvSpPr/>
          <p:nvPr/>
        </p:nvSpPr>
        <p:spPr>
          <a:xfrm>
            <a:off x="6354993" y="5466682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3765A9A-0FF7-41B1-D13E-55409A660788}"/>
              </a:ext>
            </a:extLst>
          </p:cNvPr>
          <p:cNvGrpSpPr/>
          <p:nvPr/>
        </p:nvGrpSpPr>
        <p:grpSpPr>
          <a:xfrm>
            <a:off x="6679135" y="7124543"/>
            <a:ext cx="623869" cy="396188"/>
            <a:chOff x="8266680" y="1138211"/>
            <a:chExt cx="1059577" cy="396188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2784035-F989-ADEA-6994-C869B2FC68F2}"/>
                </a:ext>
              </a:extLst>
            </p:cNvPr>
            <p:cNvSpPr>
              <a:spLocks/>
            </p:cNvSpPr>
            <p:nvPr/>
          </p:nvSpPr>
          <p:spPr>
            <a:xfrm>
              <a:off x="8266680" y="1142816"/>
              <a:ext cx="1059577" cy="391583"/>
            </a:xfrm>
            <a:prstGeom prst="roundRect">
              <a:avLst/>
            </a:prstGeom>
            <a:solidFill>
              <a:srgbClr val="B9BF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CC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420C6EC-CC7F-1EAA-7635-FB89B8445F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18699" y="1138211"/>
                  <a:ext cx="955537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𝑓𝑖𝑡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420C6EC-CC7F-1EAA-7635-FB89B8445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699" y="1138211"/>
                  <a:ext cx="955537" cy="391582"/>
                </a:xfrm>
                <a:prstGeom prst="rect">
                  <a:avLst/>
                </a:prstGeom>
                <a:blipFill>
                  <a:blip r:embed="rId11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72BAFCD7-8641-94BB-F760-6AC44CC43AA7}"/>
              </a:ext>
            </a:extLst>
          </p:cNvPr>
          <p:cNvSpPr txBox="1"/>
          <p:nvPr/>
        </p:nvSpPr>
        <p:spPr>
          <a:xfrm>
            <a:off x="6036682" y="7977119"/>
            <a:ext cx="1829413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Multi-scale </a:t>
            </a:r>
          </a:p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Spatial-temporal </a:t>
            </a:r>
          </a:p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Mapping</a:t>
            </a:r>
          </a:p>
        </p:txBody>
      </p:sp>
      <p:sp>
        <p:nvSpPr>
          <p:cNvPr id="77" name="Flowchart: Summing Junction 76">
            <a:extLst>
              <a:ext uri="{FF2B5EF4-FFF2-40B4-BE49-F238E27FC236}">
                <a16:creationId xmlns:a16="http://schemas.microsoft.com/office/drawing/2014/main" id="{27F99F4A-F774-0916-1479-A814F8AF3260}"/>
              </a:ext>
            </a:extLst>
          </p:cNvPr>
          <p:cNvSpPr/>
          <p:nvPr/>
        </p:nvSpPr>
        <p:spPr>
          <a:xfrm>
            <a:off x="6451866" y="7206888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E1EECD6-FC6C-5D6B-9931-6648C6A7BAD0}"/>
              </a:ext>
            </a:extLst>
          </p:cNvPr>
          <p:cNvGrpSpPr/>
          <p:nvPr/>
        </p:nvGrpSpPr>
        <p:grpSpPr>
          <a:xfrm>
            <a:off x="8496646" y="5540946"/>
            <a:ext cx="730026" cy="422360"/>
            <a:chOff x="6642847" y="2425340"/>
            <a:chExt cx="730026" cy="42236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32EB2113-DCA0-0553-B315-8E73FD491BE4}"/>
                </a:ext>
              </a:extLst>
            </p:cNvPr>
            <p:cNvGrpSpPr/>
            <p:nvPr/>
          </p:nvGrpSpPr>
          <p:grpSpPr>
            <a:xfrm>
              <a:off x="6642847" y="2425340"/>
              <a:ext cx="730026" cy="422360"/>
              <a:chOff x="8266680" y="1112039"/>
              <a:chExt cx="1059577" cy="422360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74570546-CFAF-18A1-BCC2-2D7AD0A6A6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266680" y="1142816"/>
                <a:ext cx="1059577" cy="391583"/>
              </a:xfrm>
              <a:prstGeom prst="roundRect">
                <a:avLst/>
              </a:prstGeom>
              <a:solidFill>
                <a:srgbClr val="B9BFD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CCCCFF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8215D4-33B0-0CE3-C239-A210E96BB93B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8266680" y="1112039"/>
                    <a:ext cx="955538" cy="42236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b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C98215D4-33B0-0CE3-C239-A210E96BB9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66680" y="1112039"/>
                    <a:ext cx="955538" cy="42236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89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3E8D44C-777E-8403-908F-A53829B6610E}"/>
                </a:ext>
              </a:extLst>
            </p:cNvPr>
            <p:cNvCxnSpPr>
              <a:cxnSpLocks/>
            </p:cNvCxnSpPr>
            <p:nvPr/>
          </p:nvCxnSpPr>
          <p:spPr>
            <a:xfrm>
              <a:off x="7036565" y="2506532"/>
              <a:ext cx="0" cy="29275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Flowchart: Summing Junction 84">
            <a:extLst>
              <a:ext uri="{FF2B5EF4-FFF2-40B4-BE49-F238E27FC236}">
                <a16:creationId xmlns:a16="http://schemas.microsoft.com/office/drawing/2014/main" id="{2B4A22D3-3DE7-8FE6-A269-80F8DF01F823}"/>
              </a:ext>
            </a:extLst>
          </p:cNvPr>
          <p:cNvSpPr/>
          <p:nvPr/>
        </p:nvSpPr>
        <p:spPr>
          <a:xfrm>
            <a:off x="8298264" y="5680646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2DDCE06-1179-18A0-BA37-2D2BBEE14737}"/>
              </a:ext>
            </a:extLst>
          </p:cNvPr>
          <p:cNvGrpSpPr/>
          <p:nvPr/>
        </p:nvGrpSpPr>
        <p:grpSpPr>
          <a:xfrm>
            <a:off x="9508869" y="5577014"/>
            <a:ext cx="1059577" cy="396188"/>
            <a:chOff x="8266680" y="1138211"/>
            <a:chExt cx="1059577" cy="396188"/>
          </a:xfrm>
        </p:grpSpPr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2CE9463C-7093-3413-DD5D-DBB5ADB87BA6}"/>
                </a:ext>
              </a:extLst>
            </p:cNvPr>
            <p:cNvSpPr>
              <a:spLocks/>
            </p:cNvSpPr>
            <p:nvPr/>
          </p:nvSpPr>
          <p:spPr>
            <a:xfrm>
              <a:off x="8266680" y="1142816"/>
              <a:ext cx="1059577" cy="391583"/>
            </a:xfrm>
            <a:prstGeom prst="roundRect">
              <a:avLst/>
            </a:prstGeom>
            <a:solidFill>
              <a:srgbClr val="B9BF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CC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E49397-E609-6A56-306F-138559B8397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318699" y="1138211"/>
                  <a:ext cx="955537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𝑠𝑢𝑟𝑓𝑎𝑐𝑒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8CE49397-E609-6A56-306F-138559B83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699" y="1138211"/>
                  <a:ext cx="955537" cy="391582"/>
                </a:xfrm>
                <a:prstGeom prst="rect">
                  <a:avLst/>
                </a:prstGeom>
                <a:blipFill>
                  <a:blip r:embed="rId13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9" name="Flowchart: Summing Junction 88">
            <a:extLst>
              <a:ext uri="{FF2B5EF4-FFF2-40B4-BE49-F238E27FC236}">
                <a16:creationId xmlns:a16="http://schemas.microsoft.com/office/drawing/2014/main" id="{1388DAC8-BA66-9427-2718-E43BC6D55070}"/>
              </a:ext>
            </a:extLst>
          </p:cNvPr>
          <p:cNvSpPr/>
          <p:nvPr/>
        </p:nvSpPr>
        <p:spPr>
          <a:xfrm>
            <a:off x="7926977" y="2067623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215D82B-0593-79D9-B962-E18549E63CDF}"/>
              </a:ext>
            </a:extLst>
          </p:cNvPr>
          <p:cNvGrpSpPr/>
          <p:nvPr/>
        </p:nvGrpSpPr>
        <p:grpSpPr>
          <a:xfrm>
            <a:off x="10867851" y="5581619"/>
            <a:ext cx="1178154" cy="400110"/>
            <a:chOff x="8266680" y="1142816"/>
            <a:chExt cx="1059577" cy="400110"/>
          </a:xfrm>
        </p:grpSpPr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90551CD-F126-C2AE-F09B-617FAAA32E6F}"/>
                </a:ext>
              </a:extLst>
            </p:cNvPr>
            <p:cNvSpPr>
              <a:spLocks/>
            </p:cNvSpPr>
            <p:nvPr/>
          </p:nvSpPr>
          <p:spPr>
            <a:xfrm>
              <a:off x="8266680" y="1142816"/>
              <a:ext cx="1059577" cy="391583"/>
            </a:xfrm>
            <a:prstGeom prst="roundRect">
              <a:avLst/>
            </a:prstGeom>
            <a:solidFill>
              <a:srgbClr val="B9BFD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CCC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CB699B6-6901-E04E-BC25-608560CC6E8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8278731" y="1151280"/>
                  <a:ext cx="955537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𝑡𝑟𝑎𝑗𝑒𝑐𝑡𝑜𝑟𝑦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CB699B6-6901-E04E-BC25-608560CC6E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731" y="1151280"/>
                  <a:ext cx="955537" cy="391646"/>
                </a:xfrm>
                <a:prstGeom prst="rect">
                  <a:avLst/>
                </a:prstGeom>
                <a:blipFill>
                  <a:blip r:embed="rId14"/>
                  <a:stretch>
                    <a:fillRect r="-10920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9B1224BD-09F5-B8D2-B947-52897C6705BD}"/>
              </a:ext>
            </a:extLst>
          </p:cNvPr>
          <p:cNvSpPr txBox="1"/>
          <p:nvPr/>
        </p:nvSpPr>
        <p:spPr>
          <a:xfrm>
            <a:off x="8246243" y="6000151"/>
            <a:ext cx="38265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Weighted least squares fit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sz="11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sym typeface="Wingdings" panose="05000000000000000000" pitchFamily="2" charset="2"/>
              </a:rPr>
              <a:t> </a:t>
            </a:r>
            <a:r>
              <a:rPr lang="en-US" sz="1100" dirty="0">
                <a:solidFill>
                  <a:srgbClr val="C0000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  <a:sym typeface="Wingdings" panose="05000000000000000000" pitchFamily="2" charset="2"/>
              </a:rPr>
              <a:t>absolute velocity profiles</a:t>
            </a:r>
            <a:endParaRPr lang="en-US" sz="1100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E80121E-2F8E-8D3D-CD88-B71564AB752D}"/>
              </a:ext>
            </a:extLst>
          </p:cNvPr>
          <p:cNvSpPr txBox="1"/>
          <p:nvPr/>
        </p:nvSpPr>
        <p:spPr>
          <a:xfrm>
            <a:off x="8246242" y="6179955"/>
            <a:ext cx="2545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58659A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Weights: </a:t>
            </a:r>
            <a:r>
              <a:rPr lang="en-US" sz="1100" dirty="0">
                <a:solidFill>
                  <a:srgbClr val="58659A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Observation uncertainties</a:t>
            </a:r>
          </a:p>
          <a:p>
            <a:r>
              <a:rPr lang="en-US" sz="1100" i="1" dirty="0">
                <a:solidFill>
                  <a:schemeClr val="bg2">
                    <a:lumMod val="2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Basis: </a:t>
            </a:r>
            <a:r>
              <a:rPr lang="en-US" sz="1100" dirty="0">
                <a:solidFill>
                  <a:schemeClr val="bg2">
                    <a:lumMod val="2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Rossby wave modes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027DF6-339E-C62B-6DBB-200D49BB9189}"/>
                  </a:ext>
                </a:extLst>
              </p:cNvPr>
              <p:cNvSpPr txBox="1"/>
              <p:nvPr/>
            </p:nvSpPr>
            <p:spPr>
              <a:xfrm>
                <a:off x="8674732" y="7854008"/>
                <a:ext cx="2971655" cy="1077218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Global geostrophic velocity profiles,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on monthly ¼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° × </m:t>
                    </m:r>
                  </m:oMath>
                </a14:m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¼</a:t>
                </a:r>
                <a:r>
                  <a:rPr lang="en-US" sz="1600" dirty="0"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Sans Serif Collection" panose="020B0502040504020204" pitchFamily="34" charset="0"/>
                        <a:cs typeface="Sans Serif Collection" panose="020B0502040504020204" pitchFamily="34" charset="0"/>
                      </a:rPr>
                      <m:t>°</m:t>
                    </m:r>
                  </m:oMath>
                </a14:m>
                <a:r>
                  <a:rPr lang="en-US" sz="16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 grid at 30 pressure levels </a:t>
                </a:r>
                <a:r>
                  <a:rPr lang="en-US" sz="1200" dirty="0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(0-2000 dbar) </a:t>
                </a:r>
                <a:endParaRPr lang="en-US" sz="1600" dirty="0">
                  <a:latin typeface="Sans Serif Collection" panose="020B0502040504020204" pitchFamily="34" charset="0"/>
                  <a:ea typeface="Sans Serif Collection" panose="020B0502040504020204" pitchFamily="34" charset="0"/>
                  <a:cs typeface="Sans Serif Collection" panose="020B0502040504020204" pitchFamily="34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E027DF6-339E-C62B-6DBB-200D49BB9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4732" y="7854008"/>
                <a:ext cx="2971655" cy="1077218"/>
              </a:xfrm>
              <a:prstGeom prst="rect">
                <a:avLst/>
              </a:prstGeom>
              <a:blipFill>
                <a:blip r:embed="rId15"/>
                <a:stretch>
                  <a:fillRect t="-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F35AA19-D4C9-0CD7-BC27-F2AE66CC42A6}"/>
                  </a:ext>
                </a:extLst>
              </p:cNvPr>
              <p:cNvSpPr txBox="1"/>
              <p:nvPr/>
            </p:nvSpPr>
            <p:spPr>
              <a:xfrm>
                <a:off x="8231890" y="2843903"/>
                <a:ext cx="3971370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rtl="0">
                  <a:buNone/>
                </a:pPr>
                <a:r>
                  <a:rPr lang="en-US" sz="1400" dirty="0">
                    <a:effectLst/>
                    <a:latin typeface="Calibri" panose="020F0502020204030204" pitchFamily="34" charset="0"/>
                  </a:rPr>
                  <a:t>LARGE SCALE,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</a:endParaRPr>
              </a:p>
              <a:p>
                <a:pPr marL="1200150" lvl="2" indent="-285750" fontAlgn="ctr">
                  <a:buFont typeface="Arial" panose="020B0604020202020204" pitchFamily="34" charset="0"/>
                  <a:buChar char="•"/>
                </a:pPr>
                <a:r>
                  <a:rPr lang="en-US" sz="1150" dirty="0">
                    <a:effectLst/>
                    <a:latin typeface="Calibri" panose="020F0502020204030204" pitchFamily="34" charset="0"/>
                  </a:rPr>
                  <a:t>Second-order polynomial regression within </a:t>
                </a:r>
                <a14:m>
                  <m:oMath xmlns:m="http://schemas.openxmlformats.org/officeDocument/2006/math">
                    <m:r>
                      <a:rPr lang="en-US" sz="1150" b="0" i="1" smtClean="0">
                        <a:effectLst/>
                        <a:latin typeface="Cambria Math" panose="02040503050406030204" pitchFamily="18" charset="0"/>
                      </a:rPr>
                      <m:t>𝒲</m:t>
                    </m:r>
                    <m:r>
                      <a:rPr lang="en-US" sz="115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50" dirty="0">
                    <a:effectLst/>
                    <a:latin typeface="Calibri" panose="020F0502020204030204" pitchFamily="34" charset="0"/>
                  </a:rPr>
                  <a:t> to determine betaparameters </a:t>
                </a:r>
                <a14:m>
                  <m:oMath xmlns:m="http://schemas.openxmlformats.org/officeDocument/2006/math">
                    <m:r>
                      <a:rPr lang="en-US" sz="1150" b="1" i="1" smtClean="0">
                        <a:effectLst/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endParaRPr lang="en-US" sz="1100" dirty="0">
                  <a:effectLst/>
                  <a:latin typeface="Calibri" panose="020F0502020204030204" pitchFamily="34" charset="0"/>
                </a:endParaRPr>
              </a:p>
              <a:p>
                <a:pPr marL="1200150" lvl="2" indent="-285750" fontAlgn="ctr">
                  <a:buFont typeface="Arial" panose="020B0604020202020204" pitchFamily="34" charset="0"/>
                  <a:buChar char="•"/>
                </a:pPr>
                <a:r>
                  <a:rPr lang="en-US" sz="1150" dirty="0">
                    <a:effectLst/>
                    <a:latin typeface="Calibri" panose="020F0502020204030204" pitchFamily="34" charset="0"/>
                  </a:rPr>
                  <a:t>Captures local spatial structure and seasonal cycle.</a:t>
                </a:r>
                <a:endParaRPr lang="en-US" sz="11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5F35AA19-D4C9-0CD7-BC27-F2AE66CC4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890" y="2843903"/>
                <a:ext cx="3971370" cy="1015663"/>
              </a:xfrm>
              <a:prstGeom prst="rect">
                <a:avLst/>
              </a:prstGeom>
              <a:blipFill>
                <a:blip r:embed="rId16"/>
                <a:stretch>
                  <a:fillRect l="-460" t="-1205" b="-3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E8AE24-C727-557E-0A6D-79742F00FB35}"/>
                  </a:ext>
                </a:extLst>
              </p:cNvPr>
              <p:cNvSpPr txBox="1"/>
              <p:nvPr/>
            </p:nvSpPr>
            <p:spPr>
              <a:xfrm>
                <a:off x="8233564" y="4003229"/>
                <a:ext cx="3971370" cy="1436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rtl="0">
                  <a:buNone/>
                </a:pPr>
                <a:r>
                  <a:rPr lang="en-US" sz="1400" dirty="0">
                    <a:effectLst/>
                    <a:latin typeface="Calibri" panose="020F0502020204030204" pitchFamily="34" charset="0"/>
                  </a:rPr>
                  <a:t>SMALL SCALE,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effectLst/>
                  <a:latin typeface="Calibri" panose="020F0502020204030204" pitchFamily="34" charset="0"/>
                </a:endParaRPr>
              </a:p>
              <a:p>
                <a:pPr marL="1200150" lvl="2" indent="-285750" fontAlgn="ctr">
                  <a:buFont typeface="Arial" panose="020B0604020202020204" pitchFamily="34" charset="0"/>
                  <a:buChar char="•"/>
                </a:pPr>
                <a:r>
                  <a:rPr lang="en-US" sz="1150" dirty="0">
                    <a:latin typeface="Calibri" panose="020F0502020204030204" pitchFamily="34" charset="0"/>
                  </a:rPr>
                  <a:t>Locally-stationary Gaussian Process Regression with Matern covariance function within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5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𝒲</m:t>
                        </m:r>
                      </m:e>
                    </m:acc>
                    <m:r>
                      <a:rPr lang="en-US" sz="1150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150" dirty="0">
                    <a:effectLst/>
                    <a:latin typeface="Calibri" panose="020F0502020204030204" pitchFamily="34" charset="0"/>
                  </a:rPr>
                  <a:t> to determine covariance parameters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effectLst/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endParaRPr lang="en-US" sz="1100" dirty="0">
                  <a:effectLst/>
                  <a:latin typeface="Calibri" panose="020F0502020204030204" pitchFamily="34" charset="0"/>
                </a:endParaRPr>
              </a:p>
              <a:p>
                <a:pPr marL="1200150" lvl="2" indent="-285750" fontAlgn="ctr">
                  <a:buFont typeface="Arial" panose="020B0604020202020204" pitchFamily="34" charset="0"/>
                  <a:buChar char="•"/>
                </a:pPr>
                <a:r>
                  <a:rPr lang="en-US" sz="1150" dirty="0">
                    <a:effectLst/>
                    <a:latin typeface="Calibri" panose="020F0502020204030204" pitchFamily="34" charset="0"/>
                  </a:rPr>
                  <a:t>Captures local spatial structure and seasonal cycle.</a:t>
                </a:r>
                <a:endParaRPr lang="en-US" sz="1100" dirty="0">
                  <a:effectLst/>
                  <a:latin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0E8AE24-C727-557E-0A6D-79742F00F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3564" y="4003229"/>
                <a:ext cx="3971370" cy="1436227"/>
              </a:xfrm>
              <a:prstGeom prst="rect">
                <a:avLst/>
              </a:prstGeom>
              <a:blipFill>
                <a:blip r:embed="rId17"/>
                <a:stretch>
                  <a:fillRect l="-461" t="-851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Flowchart: Summing Junction 105">
            <a:extLst>
              <a:ext uri="{FF2B5EF4-FFF2-40B4-BE49-F238E27FC236}">
                <a16:creationId xmlns:a16="http://schemas.microsoft.com/office/drawing/2014/main" id="{EFF69DDB-9333-D0B2-4927-4BC52DB92C82}"/>
              </a:ext>
            </a:extLst>
          </p:cNvPr>
          <p:cNvSpPr/>
          <p:nvPr/>
        </p:nvSpPr>
        <p:spPr>
          <a:xfrm>
            <a:off x="10663063" y="5680646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Flowchart: Summing Junction 106">
            <a:extLst>
              <a:ext uri="{FF2B5EF4-FFF2-40B4-BE49-F238E27FC236}">
                <a16:creationId xmlns:a16="http://schemas.microsoft.com/office/drawing/2014/main" id="{0B8C296A-D119-67CA-E819-B5035B6348A4}"/>
              </a:ext>
            </a:extLst>
          </p:cNvPr>
          <p:cNvSpPr/>
          <p:nvPr/>
        </p:nvSpPr>
        <p:spPr>
          <a:xfrm>
            <a:off x="9305507" y="5690542"/>
            <a:ext cx="173736" cy="173736"/>
          </a:xfrm>
          <a:prstGeom prst="flowChartSummingJunction">
            <a:avLst/>
          </a:prstGeom>
          <a:noFill/>
          <a:ln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lowchart: Off-page Connector 107">
            <a:extLst>
              <a:ext uri="{FF2B5EF4-FFF2-40B4-BE49-F238E27FC236}">
                <a16:creationId xmlns:a16="http://schemas.microsoft.com/office/drawing/2014/main" id="{1D9E2AB2-2A26-927E-1FD6-BFDE1343195D}"/>
              </a:ext>
            </a:extLst>
          </p:cNvPr>
          <p:cNvSpPr/>
          <p:nvPr/>
        </p:nvSpPr>
        <p:spPr>
          <a:xfrm rot="5400000">
            <a:off x="8421331" y="1798498"/>
            <a:ext cx="2716198" cy="4711484"/>
          </a:xfrm>
          <a:prstGeom prst="flowChartOffpageConnector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E252DB5-42BB-344E-72FD-BBE93E581A6C}"/>
              </a:ext>
            </a:extLst>
          </p:cNvPr>
          <p:cNvSpPr txBox="1"/>
          <p:nvPr/>
        </p:nvSpPr>
        <p:spPr>
          <a:xfrm>
            <a:off x="6017263" y="3761614"/>
            <a:ext cx="1829413" cy="8309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Multi-scale </a:t>
            </a:r>
          </a:p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Spatial-temporal </a:t>
            </a:r>
          </a:p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Mapping</a:t>
            </a:r>
          </a:p>
        </p:txBody>
      </p:sp>
      <p:sp>
        <p:nvSpPr>
          <p:cNvPr id="109" name="Flowchart: Off-page Connector 108">
            <a:extLst>
              <a:ext uri="{FF2B5EF4-FFF2-40B4-BE49-F238E27FC236}">
                <a16:creationId xmlns:a16="http://schemas.microsoft.com/office/drawing/2014/main" id="{9210659B-7A55-044D-15DB-2BBD32B36DD6}"/>
              </a:ext>
            </a:extLst>
          </p:cNvPr>
          <p:cNvSpPr/>
          <p:nvPr/>
        </p:nvSpPr>
        <p:spPr>
          <a:xfrm rot="5400000">
            <a:off x="8732948" y="4203079"/>
            <a:ext cx="2092964" cy="4711484"/>
          </a:xfrm>
          <a:prstGeom prst="flowChartOffpageConnector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E96D87-B769-D2DB-D708-411CC7B3876A}"/>
              </a:ext>
            </a:extLst>
          </p:cNvPr>
          <p:cNvSpPr txBox="1"/>
          <p:nvPr/>
        </p:nvSpPr>
        <p:spPr>
          <a:xfrm>
            <a:off x="6096000" y="6341244"/>
            <a:ext cx="1734201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Data Fusion</a:t>
            </a:r>
            <a:endParaRPr lang="en-US" sz="1600" b="1" dirty="0">
              <a:latin typeface="Sans Serif Collection" panose="020B0502040504020204" pitchFamily="34" charset="0"/>
              <a:ea typeface="Cambria Math" panose="02040503050406030204" pitchFamily="18" charset="0"/>
              <a:cs typeface="Sans Serif Collection" panose="020B0502040504020204" pitchFamily="34" charset="0"/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F0B0C95D-188A-1E51-B633-FC81330363C4}"/>
              </a:ext>
            </a:extLst>
          </p:cNvPr>
          <p:cNvCxnSpPr>
            <a:cxnSpLocks/>
            <a:stCxn id="6" idx="2"/>
            <a:endCxn id="67" idx="0"/>
          </p:cNvCxnSpPr>
          <p:nvPr/>
        </p:nvCxnSpPr>
        <p:spPr>
          <a:xfrm>
            <a:off x="6903339" y="1928880"/>
            <a:ext cx="0" cy="663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941E51-6900-B26A-4132-69D81BBA067D}"/>
              </a:ext>
            </a:extLst>
          </p:cNvPr>
          <p:cNvCxnSpPr>
            <a:cxnSpLocks/>
          </p:cNvCxnSpPr>
          <p:nvPr/>
        </p:nvCxnSpPr>
        <p:spPr>
          <a:xfrm>
            <a:off x="6926192" y="3332169"/>
            <a:ext cx="0" cy="340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A1B389E-1D58-4729-8478-F1D898435BE1}"/>
              </a:ext>
            </a:extLst>
          </p:cNvPr>
          <p:cNvCxnSpPr>
            <a:cxnSpLocks/>
          </p:cNvCxnSpPr>
          <p:nvPr/>
        </p:nvCxnSpPr>
        <p:spPr>
          <a:xfrm>
            <a:off x="6951388" y="5799334"/>
            <a:ext cx="0" cy="462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9FE2A0F-423A-FD05-4DD8-01F9246B4C09}"/>
              </a:ext>
            </a:extLst>
          </p:cNvPr>
          <p:cNvCxnSpPr>
            <a:cxnSpLocks/>
          </p:cNvCxnSpPr>
          <p:nvPr/>
        </p:nvCxnSpPr>
        <p:spPr>
          <a:xfrm>
            <a:off x="6933009" y="4629736"/>
            <a:ext cx="0" cy="246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154F1A7-BA5B-C89E-6781-4A35D71F0AC8}"/>
              </a:ext>
            </a:extLst>
          </p:cNvPr>
          <p:cNvCxnSpPr>
            <a:cxnSpLocks/>
          </p:cNvCxnSpPr>
          <p:nvPr/>
        </p:nvCxnSpPr>
        <p:spPr>
          <a:xfrm>
            <a:off x="6962033" y="6720494"/>
            <a:ext cx="0" cy="3234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43861D3-D24A-14AD-5C4F-237FBE5AD4D7}"/>
              </a:ext>
            </a:extLst>
          </p:cNvPr>
          <p:cNvCxnSpPr>
            <a:cxnSpLocks/>
          </p:cNvCxnSpPr>
          <p:nvPr/>
        </p:nvCxnSpPr>
        <p:spPr>
          <a:xfrm>
            <a:off x="6962033" y="7564047"/>
            <a:ext cx="0" cy="34783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BCECFE-E09A-850E-13D4-961D9E6D1906}"/>
              </a:ext>
            </a:extLst>
          </p:cNvPr>
          <p:cNvCxnSpPr>
            <a:cxnSpLocks/>
          </p:cNvCxnSpPr>
          <p:nvPr/>
        </p:nvCxnSpPr>
        <p:spPr>
          <a:xfrm>
            <a:off x="8001421" y="8400620"/>
            <a:ext cx="5936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589793B-88C7-C393-6032-A0E722216544}"/>
              </a:ext>
            </a:extLst>
          </p:cNvPr>
          <p:cNvCxnSpPr/>
          <p:nvPr/>
        </p:nvCxnSpPr>
        <p:spPr>
          <a:xfrm>
            <a:off x="8674732" y="2464231"/>
            <a:ext cx="0" cy="1278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DEC3C854-47A7-24D9-CB64-9C39BADCC59F}"/>
              </a:ext>
            </a:extLst>
          </p:cNvPr>
          <p:cNvCxnSpPr/>
          <p:nvPr/>
        </p:nvCxnSpPr>
        <p:spPr>
          <a:xfrm>
            <a:off x="10881251" y="2464231"/>
            <a:ext cx="0" cy="12789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47E490A-4849-E778-7309-6C866F401128}"/>
              </a:ext>
            </a:extLst>
          </p:cNvPr>
          <p:cNvCxnSpPr>
            <a:cxnSpLocks/>
          </p:cNvCxnSpPr>
          <p:nvPr/>
        </p:nvCxnSpPr>
        <p:spPr>
          <a:xfrm flipH="1">
            <a:off x="7912831" y="2589437"/>
            <a:ext cx="296842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E347737E-8B0F-ABDA-534D-9E044AA3CDA8}"/>
              </a:ext>
            </a:extLst>
          </p:cNvPr>
          <p:cNvCxnSpPr>
            <a:cxnSpLocks/>
          </p:cNvCxnSpPr>
          <p:nvPr/>
        </p:nvCxnSpPr>
        <p:spPr>
          <a:xfrm flipH="1" flipV="1">
            <a:off x="7926977" y="2592124"/>
            <a:ext cx="16906" cy="332277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3123B22-2BC6-9121-1E37-988E24EE4974}"/>
              </a:ext>
            </a:extLst>
          </p:cNvPr>
          <p:cNvCxnSpPr>
            <a:cxnSpLocks/>
          </p:cNvCxnSpPr>
          <p:nvPr/>
        </p:nvCxnSpPr>
        <p:spPr>
          <a:xfrm flipH="1">
            <a:off x="6951388" y="5914897"/>
            <a:ext cx="99249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545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0E7DE04-5241-8D8F-D868-4468399596EF}"/>
              </a:ext>
            </a:extLst>
          </p:cNvPr>
          <p:cNvSpPr>
            <a:spLocks/>
          </p:cNvSpPr>
          <p:nvPr/>
        </p:nvSpPr>
        <p:spPr>
          <a:xfrm>
            <a:off x="3016146" y="3596819"/>
            <a:ext cx="2407300" cy="614332"/>
          </a:xfrm>
          <a:prstGeom prst="roundRect">
            <a:avLst/>
          </a:prstGeom>
          <a:solidFill>
            <a:srgbClr val="B9B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0C19B8-7CB7-6048-7CBB-2733264D4B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16147" y="3515603"/>
                <a:ext cx="1359877" cy="757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𝑡𝑟𝑎𝑗𝑒𝑐𝑡𝑜𝑟𝑦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0C19B8-7CB7-6048-7CBB-2733264D4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147" y="3515603"/>
                <a:ext cx="1359877" cy="757451"/>
              </a:xfrm>
              <a:prstGeom prst="rect">
                <a:avLst/>
              </a:prstGeom>
              <a:blipFill>
                <a:blip r:embed="rId2"/>
                <a:stretch>
                  <a:fillRect r="-726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338AD7-2402-6099-3B69-4FED99F30053}"/>
              </a:ext>
            </a:extLst>
          </p:cNvPr>
          <p:cNvSpPr>
            <a:spLocks/>
          </p:cNvSpPr>
          <p:nvPr/>
        </p:nvSpPr>
        <p:spPr>
          <a:xfrm>
            <a:off x="5832289" y="3384866"/>
            <a:ext cx="1583622" cy="886595"/>
          </a:xfrm>
          <a:prstGeom prst="roundRect">
            <a:avLst/>
          </a:prstGeom>
          <a:solidFill>
            <a:srgbClr val="B9B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BE4679-35EB-189F-7357-FE481E1DE5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0861" y="3342372"/>
                <a:ext cx="1617616" cy="899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⃗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sSubSup>
                        <m:sSub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BE4679-35EB-189F-7357-FE481E1DE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861" y="3342372"/>
                <a:ext cx="1617616" cy="8994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35B52AE-61A0-B9C6-BE8C-71CD4E819689}"/>
              </a:ext>
            </a:extLst>
          </p:cNvPr>
          <p:cNvCxnSpPr>
            <a:cxnSpLocks/>
          </p:cNvCxnSpPr>
          <p:nvPr/>
        </p:nvCxnSpPr>
        <p:spPr>
          <a:xfrm>
            <a:off x="6725503" y="3417194"/>
            <a:ext cx="0" cy="8245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94E9960-86ED-2FE5-93EC-C2229B9A5389}"/>
              </a:ext>
            </a:extLst>
          </p:cNvPr>
          <p:cNvSpPr>
            <a:spLocks/>
          </p:cNvSpPr>
          <p:nvPr/>
        </p:nvSpPr>
        <p:spPr>
          <a:xfrm>
            <a:off x="556898" y="3613124"/>
            <a:ext cx="1925367" cy="614332"/>
          </a:xfrm>
          <a:prstGeom prst="roundRect">
            <a:avLst/>
          </a:prstGeom>
          <a:solidFill>
            <a:srgbClr val="B9B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33431-2DBB-F633-9E26-F9302E26E3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166" y="3528506"/>
                <a:ext cx="1359877" cy="757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633431-2DBB-F633-9E26-F9302E26E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66" y="3528506"/>
                <a:ext cx="1359877" cy="757259"/>
              </a:xfrm>
              <a:prstGeom prst="rect">
                <a:avLst/>
              </a:prstGeom>
              <a:blipFill>
                <a:blip r:embed="rId4"/>
                <a:stretch>
                  <a:fillRect r="-34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0C88B6-0692-0B4D-C79F-8DC1728E5649}"/>
                  </a:ext>
                </a:extLst>
              </p:cNvPr>
              <p:cNvSpPr txBox="1"/>
              <p:nvPr/>
            </p:nvSpPr>
            <p:spPr>
              <a:xfrm>
                <a:off x="7116007" y="1465372"/>
                <a:ext cx="1445889" cy="9541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𝑫𝑯</m:t>
                    </m:r>
                  </m:oMath>
                </a14:m>
                <a:r>
                  <a:rPr lang="en-US" sz="2800" b="1" dirty="0">
                    <a:latin typeface="Titillium Web" panose="00000500000000000000" pitchFamily="2" charset="0"/>
                  </a:rPr>
                  <a:t> profiles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0C88B6-0692-0B4D-C79F-8DC1728E5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007" y="1465372"/>
                <a:ext cx="1445889" cy="954107"/>
              </a:xfrm>
              <a:prstGeom prst="rect">
                <a:avLst/>
              </a:prstGeom>
              <a:blipFill>
                <a:blip r:embed="rId5"/>
                <a:stretch>
                  <a:fillRect l="-5417" r="-5000" b="-157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ADEBD3-B2EB-DE9C-81F4-17019501E29D}"/>
              </a:ext>
            </a:extLst>
          </p:cNvPr>
          <p:cNvSpPr txBox="1"/>
          <p:nvPr/>
        </p:nvSpPr>
        <p:spPr>
          <a:xfrm>
            <a:off x="476909" y="1435091"/>
            <a:ext cx="2378766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200" b="1" dirty="0">
                <a:latin typeface="Titillium Web" panose="00000500000000000000" pitchFamily="2" charset="0"/>
              </a:rPr>
              <a:t>Argo Temperature &amp; Salinity profiles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8AB802-8FEE-0280-DC7A-77F1D87625E8}"/>
                  </a:ext>
                </a:extLst>
              </p:cNvPr>
              <p:cNvSpPr txBox="1"/>
              <p:nvPr/>
            </p:nvSpPr>
            <p:spPr>
              <a:xfrm>
                <a:off x="2784822" y="1230374"/>
                <a:ext cx="4225962" cy="13669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𝐷𝐻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𝑑𝑃</m:t>
                          </m:r>
                        </m:e>
                      </m:nary>
                    </m:oMath>
                  </m:oMathPara>
                </a14:m>
                <a:endParaRPr lang="en-US" sz="2400" dirty="0">
                  <a:latin typeface="Titillium Web" panose="00000500000000000000" pitchFamily="2" charset="0"/>
                </a:endParaRPr>
              </a:p>
              <a:p>
                <a:endParaRPr lang="en-US" sz="2800" dirty="0">
                  <a:latin typeface="Titillium Web" panose="00000500000000000000" pitchFamily="2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8AB802-8FEE-0280-DC7A-77F1D876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2" y="1230374"/>
                <a:ext cx="4225962" cy="13669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BAC29126-30EE-92DD-2C1D-51066B87B560}"/>
              </a:ext>
            </a:extLst>
          </p:cNvPr>
          <p:cNvGrpSpPr/>
          <p:nvPr/>
        </p:nvGrpSpPr>
        <p:grpSpPr>
          <a:xfrm>
            <a:off x="8247182" y="3111519"/>
            <a:ext cx="3310871" cy="850939"/>
            <a:chOff x="7979657" y="24970383"/>
            <a:chExt cx="3310871" cy="8509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D3E7A2C-C376-C9DD-D214-32659D590776}"/>
                    </a:ext>
                  </a:extLst>
                </p:cNvPr>
                <p:cNvSpPr txBox="1"/>
                <p:nvPr/>
              </p:nvSpPr>
              <p:spPr>
                <a:xfrm>
                  <a:off x="7979657" y="24970383"/>
                  <a:ext cx="3310871" cy="8509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  <m:acc>
                          <m:accPr>
                            <m:chr m:val="⃗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bSup>
                        <m:r>
                          <a:rPr lang="en-US" sz="240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×</m:t>
                        </m:r>
                        <m:r>
                          <m:rPr>
                            <m:sty m:val="p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𝐷𝐻</m:t>
                        </m:r>
                      </m:oMath>
                    </m:oMathPara>
                  </a14:m>
                  <a:endParaRPr lang="en-US" sz="2400" dirty="0">
                    <a:latin typeface="Titillium Web" panose="00000500000000000000" pitchFamily="2" charset="0"/>
                  </a:endParaRPr>
                </a:p>
              </p:txBody>
            </p:sp>
          </mc:Choice>
          <mc:Fallback xmlns="">
            <p:sp>
              <p:nvSpPr>
                <p:cNvPr id="1096" name="TextBox 1095">
                  <a:extLst>
                    <a:ext uri="{FF2B5EF4-FFF2-40B4-BE49-F238E27FC236}">
                      <a16:creationId xmlns:a16="http://schemas.microsoft.com/office/drawing/2014/main" id="{E7A765D9-11DF-8FE0-A6D1-4A9AA20BF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657" y="24970383"/>
                  <a:ext cx="3310871" cy="850939"/>
                </a:xfrm>
                <a:prstGeom prst="rect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45CBC32-D2AA-14BB-7FC4-C86F6D106A03}"/>
                </a:ext>
              </a:extLst>
            </p:cNvPr>
            <p:cNvCxnSpPr>
              <a:cxnSpLocks/>
            </p:cNvCxnSpPr>
            <p:nvPr/>
          </p:nvCxnSpPr>
          <p:spPr>
            <a:xfrm>
              <a:off x="8739064" y="25123892"/>
              <a:ext cx="0" cy="5933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BA43C0B-5C67-B3E5-6C30-642BBE283264}"/>
              </a:ext>
            </a:extLst>
          </p:cNvPr>
          <p:cNvSpPr txBox="1"/>
          <p:nvPr/>
        </p:nvSpPr>
        <p:spPr>
          <a:xfrm>
            <a:off x="1230730" y="5160078"/>
            <a:ext cx="57885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tillium Web" panose="00000500000000000000" pitchFamily="2" charset="0"/>
              </a:rPr>
              <a:t>Weighted least-squares data combination</a:t>
            </a:r>
          </a:p>
          <a:p>
            <a:pPr algn="ctr"/>
            <a:r>
              <a:rPr lang="en-US" sz="1600" dirty="0"/>
              <a:t>Internal wave modes used as basis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5AC4DA-7542-31A8-3B76-93B9437E61B8}"/>
              </a:ext>
            </a:extLst>
          </p:cNvPr>
          <p:cNvSpPr>
            <a:spLocks/>
          </p:cNvSpPr>
          <p:nvPr/>
        </p:nvSpPr>
        <p:spPr>
          <a:xfrm>
            <a:off x="1113916" y="6821024"/>
            <a:ext cx="956230" cy="614332"/>
          </a:xfrm>
          <a:prstGeom prst="roundRect">
            <a:avLst/>
          </a:prstGeom>
          <a:solidFill>
            <a:srgbClr val="B9BF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CCC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191E3D-5E9C-4C07-DD87-0D669B272C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3217" y="6771380"/>
                <a:ext cx="135987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191E3D-5E9C-4C07-DD87-0D669B272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17" y="6771380"/>
                <a:ext cx="1359877" cy="707886"/>
              </a:xfrm>
              <a:prstGeom prst="rect">
                <a:avLst/>
              </a:prstGeom>
              <a:blipFill>
                <a:blip r:embed="rId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0FF445-417C-999D-AA01-25A87527F947}"/>
                  </a:ext>
                </a:extLst>
              </p:cNvPr>
              <p:cNvSpPr txBox="1"/>
              <p:nvPr/>
            </p:nvSpPr>
            <p:spPr>
              <a:xfrm>
                <a:off x="6868916" y="6087570"/>
                <a:ext cx="5016479" cy="138499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/>
                  <a:t>Global estimated geostrophic velocity profiles,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/>
                  <a:t>, on monthly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type m:val="skw"/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 </m:t>
                    </m:r>
                  </m:oMath>
                </a14:m>
                <a:r>
                  <a:rPr lang="en-US" sz="2800" b="1" dirty="0">
                    <a:latin typeface="Titillium Web" panose="00000500000000000000" pitchFamily="2" charset="0"/>
                  </a:rPr>
                  <a:t>grid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0FF445-417C-999D-AA01-25A87527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8916" y="6087570"/>
                <a:ext cx="5016479" cy="1384995"/>
              </a:xfrm>
              <a:prstGeom prst="rect">
                <a:avLst/>
              </a:prstGeom>
              <a:blipFill>
                <a:blip r:embed="rId74"/>
                <a:stretch>
                  <a:fillRect l="-1937" t="-4348" r="-3148" b="-10870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8E219762-3D9F-89FF-6EC9-1E5CCA134820}"/>
              </a:ext>
            </a:extLst>
          </p:cNvPr>
          <p:cNvGrpSpPr/>
          <p:nvPr/>
        </p:nvGrpSpPr>
        <p:grpSpPr>
          <a:xfrm>
            <a:off x="9032771" y="1145518"/>
            <a:ext cx="3409463" cy="1961143"/>
            <a:chOff x="9105065" y="23104668"/>
            <a:chExt cx="3409463" cy="196114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ACBB9A4-72EA-39CA-A7EF-14C6258F823D}"/>
                </a:ext>
              </a:extLst>
            </p:cNvPr>
            <p:cNvSpPr txBox="1"/>
            <p:nvPr/>
          </p:nvSpPr>
          <p:spPr>
            <a:xfrm>
              <a:off x="9105065" y="23187851"/>
              <a:ext cx="3409463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itillium Web" panose="00000500000000000000" pitchFamily="2" charset="0"/>
                </a:rPr>
                <a:t>Multi-scale </a:t>
              </a:r>
            </a:p>
            <a:p>
              <a:pPr algn="ctr"/>
              <a:r>
                <a:rPr lang="en-US" sz="2400" dirty="0">
                  <a:latin typeface="Titillium Web" panose="00000500000000000000" pitchFamily="2" charset="0"/>
                </a:rPr>
                <a:t>Spatial-temporal mapping</a:t>
              </a:r>
            </a:p>
            <a:p>
              <a:pPr algn="ctr"/>
              <a:r>
                <a:rPr lang="en-US" sz="1600" dirty="0">
                  <a:latin typeface="Titillium Web" panose="00000500000000000000" pitchFamily="2" charset="0"/>
                </a:rPr>
                <a:t>Gridded large-scale &amp; small-scale parameters</a:t>
              </a:r>
              <a:endParaRPr lang="en-US" sz="16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F140E1-931F-36AB-0C7C-116A06B1DB45}"/>
                </a:ext>
              </a:extLst>
            </p:cNvPr>
            <p:cNvSpPr/>
            <p:nvPr/>
          </p:nvSpPr>
          <p:spPr>
            <a:xfrm>
              <a:off x="9154360" y="23104668"/>
              <a:ext cx="3294691" cy="19611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1435B0-0736-68FF-5C9F-EFBE36B61053}"/>
              </a:ext>
            </a:extLst>
          </p:cNvPr>
          <p:cNvGrpSpPr/>
          <p:nvPr/>
        </p:nvGrpSpPr>
        <p:grpSpPr>
          <a:xfrm>
            <a:off x="2557782" y="6161419"/>
            <a:ext cx="3409463" cy="1961143"/>
            <a:chOff x="9105065" y="23104668"/>
            <a:chExt cx="3409463" cy="1961143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840026-1B38-9D39-9D88-C77EB24B24E6}"/>
                </a:ext>
              </a:extLst>
            </p:cNvPr>
            <p:cNvSpPr txBox="1"/>
            <p:nvPr/>
          </p:nvSpPr>
          <p:spPr>
            <a:xfrm>
              <a:off x="9105065" y="23187851"/>
              <a:ext cx="3409463" cy="1692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Titillium Web" panose="00000500000000000000" pitchFamily="2" charset="0"/>
                </a:rPr>
                <a:t>Multi-scale </a:t>
              </a:r>
            </a:p>
            <a:p>
              <a:pPr algn="ctr"/>
              <a:r>
                <a:rPr lang="en-US" sz="2400" dirty="0">
                  <a:latin typeface="Titillium Web" panose="00000500000000000000" pitchFamily="2" charset="0"/>
                </a:rPr>
                <a:t>Spatial-temporal mapping</a:t>
              </a:r>
            </a:p>
            <a:p>
              <a:pPr algn="ctr"/>
              <a:r>
                <a:rPr lang="en-US" sz="1600" dirty="0">
                  <a:latin typeface="Titillium Web" panose="00000500000000000000" pitchFamily="2" charset="0"/>
                </a:rPr>
                <a:t>Gridded large-scale &amp; small-scale parameters</a:t>
              </a:r>
              <a:endParaRPr lang="en-US" sz="16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C8803CB-CBE3-1277-A3FD-B1D45C20A5A4}"/>
                </a:ext>
              </a:extLst>
            </p:cNvPr>
            <p:cNvSpPr/>
            <p:nvPr/>
          </p:nvSpPr>
          <p:spPr>
            <a:xfrm>
              <a:off x="9154360" y="23104668"/>
              <a:ext cx="3294691" cy="196114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DEDA3C4A-BBE6-6A10-708B-0CB093513736}"/>
              </a:ext>
            </a:extLst>
          </p:cNvPr>
          <p:cNvSpPr/>
          <p:nvPr/>
        </p:nvSpPr>
        <p:spPr>
          <a:xfrm>
            <a:off x="8463667" y="3061846"/>
            <a:ext cx="2921369" cy="9450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BAD449F-233E-2B17-55CA-6188E6C1FEFA}"/>
              </a:ext>
            </a:extLst>
          </p:cNvPr>
          <p:cNvSpPr/>
          <p:nvPr/>
        </p:nvSpPr>
        <p:spPr>
          <a:xfrm>
            <a:off x="1064249" y="4873746"/>
            <a:ext cx="6026539" cy="115424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A71CB76-E478-54CA-147F-274A000B4C75}"/>
              </a:ext>
            </a:extLst>
          </p:cNvPr>
          <p:cNvSpPr/>
          <p:nvPr/>
        </p:nvSpPr>
        <p:spPr>
          <a:xfrm>
            <a:off x="3199771" y="1143001"/>
            <a:ext cx="3396067" cy="114598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DB14234-4723-6812-3FD5-405EB6D64640}"/>
                  </a:ext>
                </a:extLst>
              </p14:cNvPr>
              <p14:cNvContentPartPr/>
              <p14:nvPr/>
            </p14:nvContentPartPr>
            <p14:xfrm>
              <a:off x="6641929" y="1752599"/>
              <a:ext cx="408600" cy="2120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DB14234-4723-6812-3FD5-405EB6D64640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623929" y="1734599"/>
                <a:ext cx="44424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8B3517BB-CE8C-900F-D7B9-1E8B89B39E9C}"/>
              </a:ext>
            </a:extLst>
          </p:cNvPr>
          <p:cNvGrpSpPr/>
          <p:nvPr/>
        </p:nvGrpSpPr>
        <p:grpSpPr>
          <a:xfrm>
            <a:off x="7516792" y="3703230"/>
            <a:ext cx="901440" cy="219240"/>
            <a:chOff x="7676665" y="25624800"/>
            <a:chExt cx="90144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610DDA6-B173-E8A8-4D6A-E9E527FE8394}"/>
                    </a:ext>
                  </a:extLst>
                </p14:cNvPr>
                <p14:cNvContentPartPr/>
                <p14:nvPr/>
              </p14:nvContentPartPr>
              <p14:xfrm>
                <a:off x="7723465" y="25624800"/>
                <a:ext cx="854640" cy="129240"/>
              </p14:xfrm>
            </p:contentPart>
          </mc:Choice>
          <mc:Fallback xmlns="">
            <p:pic>
              <p:nvPicPr>
                <p:cNvPr id="1309" name="Ink 1308">
                  <a:extLst>
                    <a:ext uri="{FF2B5EF4-FFF2-40B4-BE49-F238E27FC236}">
                      <a16:creationId xmlns:a16="http://schemas.microsoft.com/office/drawing/2014/main" id="{4AF1806F-3E1C-A07B-3F38-CA879314DA3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705825" y="25606800"/>
                  <a:ext cx="8902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26B1F05-872D-C352-E3EE-26E23BA25189}"/>
                    </a:ext>
                  </a:extLst>
                </p14:cNvPr>
                <p14:cNvContentPartPr/>
                <p14:nvPr/>
              </p14:nvContentPartPr>
              <p14:xfrm>
                <a:off x="7676665" y="25639560"/>
                <a:ext cx="233640" cy="204480"/>
              </p14:xfrm>
            </p:contentPart>
          </mc:Choice>
          <mc:Fallback xmlns="">
            <p:pic>
              <p:nvPicPr>
                <p:cNvPr id="1310" name="Ink 1309">
                  <a:extLst>
                    <a:ext uri="{FF2B5EF4-FFF2-40B4-BE49-F238E27FC236}">
                      <a16:creationId xmlns:a16="http://schemas.microsoft.com/office/drawing/2014/main" id="{976C33C6-FA43-C496-A49E-662227513D1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58665" y="25621920"/>
                  <a:ext cx="269280" cy="24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B65ED04-EC14-EE0F-59A4-F3089F79E86A}"/>
                  </a:ext>
                </a:extLst>
              </p14:cNvPr>
              <p14:cNvContentPartPr/>
              <p14:nvPr/>
            </p14:nvContentPartPr>
            <p14:xfrm>
              <a:off x="2898491" y="1808936"/>
              <a:ext cx="281520" cy="128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B65ED04-EC14-EE0F-59A4-F3089F79E86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880491" y="1790986"/>
                <a:ext cx="317160" cy="164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19212AE-98F2-F111-2DC2-ED44944E0A3B}"/>
                  </a:ext>
                </a:extLst>
              </p14:cNvPr>
              <p14:cNvContentPartPr/>
              <p14:nvPr/>
            </p14:nvContentPartPr>
            <p14:xfrm>
              <a:off x="8614246" y="1523825"/>
              <a:ext cx="555120" cy="174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19212AE-98F2-F111-2DC2-ED44944E0A3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596246" y="1505825"/>
                <a:ext cx="59076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3DCEE87-4E3A-51E9-0010-1C7D8A63370C}"/>
                  </a:ext>
                </a:extLst>
              </p14:cNvPr>
              <p14:cNvContentPartPr/>
              <p14:nvPr/>
            </p14:nvContentPartPr>
            <p14:xfrm>
              <a:off x="11470010" y="2923886"/>
              <a:ext cx="393840" cy="574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3DCEE87-4E3A-51E9-0010-1C7D8A63370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1452010" y="2905886"/>
                <a:ext cx="4294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148EF67-F035-7124-BDA8-C2ECBDEFE9D8}"/>
                  </a:ext>
                </a:extLst>
              </p14:cNvPr>
              <p14:cNvContentPartPr/>
              <p14:nvPr/>
            </p14:nvContentPartPr>
            <p14:xfrm>
              <a:off x="1963944" y="4325677"/>
              <a:ext cx="228240" cy="597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148EF67-F035-7124-BDA8-C2ECBDEFE9D8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45944" y="4307666"/>
                <a:ext cx="263880" cy="6336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39CB89F-E4E5-67AF-99D2-70466C77C1CC}"/>
                  </a:ext>
                </a:extLst>
              </p14:cNvPr>
              <p14:cNvContentPartPr/>
              <p14:nvPr/>
            </p14:nvContentPartPr>
            <p14:xfrm>
              <a:off x="4107744" y="4255837"/>
              <a:ext cx="100440" cy="5281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39CB89F-E4E5-67AF-99D2-70466C77C1C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089744" y="4237837"/>
                <a:ext cx="13608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26391AA8-7F76-0A0E-4AA1-51115C3D9497}"/>
                  </a:ext>
                </a:extLst>
              </p14:cNvPr>
              <p14:cNvContentPartPr/>
              <p14:nvPr/>
            </p14:nvContentPartPr>
            <p14:xfrm>
              <a:off x="6305544" y="4343677"/>
              <a:ext cx="248040" cy="64332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6391AA8-7F76-0A0E-4AA1-51115C3D9497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287518" y="4325677"/>
                <a:ext cx="283732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9E1C057-3EA5-FA6E-1D1D-E086D358421B}"/>
                  </a:ext>
                </a:extLst>
              </p14:cNvPr>
              <p14:cNvContentPartPr/>
              <p14:nvPr/>
            </p14:nvContentPartPr>
            <p14:xfrm>
              <a:off x="1714035" y="5967751"/>
              <a:ext cx="543600" cy="7182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9E1C057-3EA5-FA6E-1D1D-E086D358421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696035" y="5949742"/>
                <a:ext cx="579240" cy="7538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19433B-94BC-C3D7-8546-5C966960B946}"/>
                  </a:ext>
                </a:extLst>
              </p14:cNvPr>
              <p14:cNvContentPartPr/>
              <p14:nvPr/>
            </p14:nvContentPartPr>
            <p14:xfrm>
              <a:off x="2066475" y="7557511"/>
              <a:ext cx="605520" cy="172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19433B-94BC-C3D7-8546-5C966960B946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2048475" y="7539511"/>
                <a:ext cx="64116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E50975-D28C-5AFE-5056-62B315010B42}"/>
                  </a:ext>
                </a:extLst>
              </p14:cNvPr>
              <p14:cNvContentPartPr/>
              <p14:nvPr/>
            </p14:nvContentPartPr>
            <p14:xfrm>
              <a:off x="5890395" y="6633751"/>
              <a:ext cx="836280" cy="1602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E50975-D28C-5AFE-5056-62B315010B4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872395" y="6615710"/>
                <a:ext cx="871920" cy="1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61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605</TotalTime>
  <Words>221</Words>
  <Application>Microsoft Office PowerPoint</Application>
  <PresentationFormat>Custom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Cambria Math</vt:lpstr>
      <vt:lpstr>Sans Serif Collection</vt:lpstr>
      <vt:lpstr>Titillium Web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Annabel Wade</dc:creator>
  <cp:lastModifiedBy>Annabel Wade</cp:lastModifiedBy>
  <cp:revision>6</cp:revision>
  <dcterms:created xsi:type="dcterms:W3CDTF">2025-08-17T00:32:10Z</dcterms:created>
  <dcterms:modified xsi:type="dcterms:W3CDTF">2025-08-27T16:32:31Z</dcterms:modified>
</cp:coreProperties>
</file>