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0" r:id="rId2"/>
  </p:sldIdLst>
  <p:sldSz cx="82804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>
        <p:scale>
          <a:sx n="84" d="100"/>
          <a:sy n="84" d="100"/>
        </p:scale>
        <p:origin x="26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062083"/>
            <a:ext cx="7038340" cy="4386662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617911"/>
            <a:ext cx="6210300" cy="304208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15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237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70833"/>
            <a:ext cx="1785461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70833"/>
            <a:ext cx="5252879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2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757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141251"/>
            <a:ext cx="7141845" cy="524124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432079"/>
            <a:ext cx="7141845" cy="275624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>
                    <a:tint val="82000"/>
                  </a:schemeClr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82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12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354163"/>
            <a:ext cx="351917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354163"/>
            <a:ext cx="351917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061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70836"/>
            <a:ext cx="7141845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088748"/>
            <a:ext cx="3502997" cy="151374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602496"/>
            <a:ext cx="3502997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088748"/>
            <a:ext cx="3520249" cy="151374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602496"/>
            <a:ext cx="3520249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05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98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173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39999"/>
            <a:ext cx="2670645" cy="2939997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814168"/>
            <a:ext cx="4191953" cy="8954158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779996"/>
            <a:ext cx="2670645" cy="7002911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21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39999"/>
            <a:ext cx="2670645" cy="2939997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814168"/>
            <a:ext cx="4191953" cy="8954158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779996"/>
            <a:ext cx="2670645" cy="7002911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73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70836"/>
            <a:ext cx="714184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354163"/>
            <a:ext cx="714184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1678325"/>
            <a:ext cx="18630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00ED3-6A84-9C4E-BF0E-F3FB0297040D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1678325"/>
            <a:ext cx="279463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1678325"/>
            <a:ext cx="186309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C19FD-5EDF-6242-84CD-3A14F0A744D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52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51B5FA7-D789-0B85-2C54-DB6E30F90C46}"/>
              </a:ext>
            </a:extLst>
          </p:cNvPr>
          <p:cNvSpPr txBox="1"/>
          <p:nvPr/>
        </p:nvSpPr>
        <p:spPr>
          <a:xfrm>
            <a:off x="1577430" y="371016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IBS → DED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50EBDC-2DA1-613F-856D-B3AD9F185B40}"/>
              </a:ext>
            </a:extLst>
          </p:cNvPr>
          <p:cNvCxnSpPr>
            <a:cxnSpLocks/>
          </p:cNvCxnSpPr>
          <p:nvPr/>
        </p:nvCxnSpPr>
        <p:spPr>
          <a:xfrm>
            <a:off x="728711" y="723156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1DF942-79BA-675E-4D6D-1C2D27850623}"/>
              </a:ext>
            </a:extLst>
          </p:cNvPr>
          <p:cNvSpPr txBox="1"/>
          <p:nvPr/>
        </p:nvSpPr>
        <p:spPr>
          <a:xfrm>
            <a:off x="4988922" y="371016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DED → IBS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B6D73A-5F9B-CFEE-E5C1-9D7A2660F013}"/>
              </a:ext>
            </a:extLst>
          </p:cNvPr>
          <p:cNvCxnSpPr>
            <a:cxnSpLocks/>
          </p:cNvCxnSpPr>
          <p:nvPr/>
        </p:nvCxnSpPr>
        <p:spPr>
          <a:xfrm>
            <a:off x="4140203" y="723156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52316F-51DD-38E6-2434-9E04B9602C55}"/>
              </a:ext>
            </a:extLst>
          </p:cNvPr>
          <p:cNvSpPr txBox="1"/>
          <p:nvPr/>
        </p:nvSpPr>
        <p:spPr>
          <a:xfrm>
            <a:off x="1602995" y="4305782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IBS → DEP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CDE8C7-C5B7-4368-B9DD-CA4E94AE5127}"/>
              </a:ext>
            </a:extLst>
          </p:cNvPr>
          <p:cNvCxnSpPr>
            <a:cxnSpLocks/>
          </p:cNvCxnSpPr>
          <p:nvPr/>
        </p:nvCxnSpPr>
        <p:spPr>
          <a:xfrm>
            <a:off x="754276" y="4657921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0FCB41-F74D-0328-A597-BCD5989FF12D}"/>
              </a:ext>
            </a:extLst>
          </p:cNvPr>
          <p:cNvSpPr txBox="1"/>
          <p:nvPr/>
        </p:nvSpPr>
        <p:spPr>
          <a:xfrm>
            <a:off x="5014487" y="4305782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DEP → IBS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4E6292-DA04-BF46-0684-6D1C9464CD16}"/>
              </a:ext>
            </a:extLst>
          </p:cNvPr>
          <p:cNvCxnSpPr>
            <a:cxnSpLocks/>
          </p:cNvCxnSpPr>
          <p:nvPr/>
        </p:nvCxnSpPr>
        <p:spPr>
          <a:xfrm>
            <a:off x="4165768" y="4657921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DBFA65-56F1-048E-39E5-A7DE619F0AB9}"/>
              </a:ext>
            </a:extLst>
          </p:cNvPr>
          <p:cNvSpPr txBox="1"/>
          <p:nvPr/>
        </p:nvSpPr>
        <p:spPr>
          <a:xfrm>
            <a:off x="1568589" y="8173000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DED → DEP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B7F539-E50D-8968-ACCF-B92D910050A1}"/>
              </a:ext>
            </a:extLst>
          </p:cNvPr>
          <p:cNvGrpSpPr/>
          <p:nvPr/>
        </p:nvGrpSpPr>
        <p:grpSpPr>
          <a:xfrm>
            <a:off x="282374" y="11988948"/>
            <a:ext cx="7227952" cy="246043"/>
            <a:chOff x="1141505" y="14554292"/>
            <a:chExt cx="7227952" cy="246043"/>
          </a:xfrm>
        </p:grpSpPr>
        <p:pic>
          <p:nvPicPr>
            <p:cNvPr id="59" name="Picture 5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C49BB656-790E-46C4-44C3-00C040265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240" t="1825" r="42284" b="97384"/>
            <a:stretch/>
          </p:blipFill>
          <p:spPr>
            <a:xfrm>
              <a:off x="7124180" y="14554292"/>
              <a:ext cx="1245277" cy="239811"/>
            </a:xfrm>
            <a:prstGeom prst="rect">
              <a:avLst/>
            </a:prstGeom>
          </p:spPr>
        </p:pic>
        <p:pic>
          <p:nvPicPr>
            <p:cNvPr id="60" name="Picture 59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93B45413-5224-2553-A96D-018907EE3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240" t="1059" r="41302" b="98150"/>
            <a:stretch/>
          </p:blipFill>
          <p:spPr>
            <a:xfrm>
              <a:off x="5658815" y="14554292"/>
              <a:ext cx="1434286" cy="239811"/>
            </a:xfrm>
            <a:prstGeom prst="rect">
              <a:avLst/>
            </a:prstGeom>
          </p:spPr>
        </p:pic>
        <p:pic>
          <p:nvPicPr>
            <p:cNvPr id="61" name="Picture 60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7C8D58FB-96E0-DCF8-2BAF-5605D76D7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86" t="1798" r="52639" b="97411"/>
            <a:stretch/>
          </p:blipFill>
          <p:spPr>
            <a:xfrm>
              <a:off x="2968958" y="14554292"/>
              <a:ext cx="975935" cy="239811"/>
            </a:xfrm>
            <a:prstGeom prst="rect">
              <a:avLst/>
            </a:prstGeom>
          </p:spPr>
        </p:pic>
        <p:pic>
          <p:nvPicPr>
            <p:cNvPr id="62" name="Picture 61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B7E4A670-E9ED-AB22-B879-D46909284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86" t="2595" r="50712" b="96613"/>
            <a:stretch/>
          </p:blipFill>
          <p:spPr>
            <a:xfrm>
              <a:off x="4227273" y="14560524"/>
              <a:ext cx="1346541" cy="239811"/>
            </a:xfrm>
            <a:prstGeom prst="rect">
              <a:avLst/>
            </a:prstGeom>
          </p:spPr>
        </p:pic>
        <p:pic>
          <p:nvPicPr>
            <p:cNvPr id="63" name="Picture 62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1A041C44-6D54-4CFB-CE6D-91BF9D9B2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86" t="1015" r="48761" b="98173"/>
            <a:stretch/>
          </p:blipFill>
          <p:spPr>
            <a:xfrm>
              <a:off x="1141505" y="14554292"/>
              <a:ext cx="1721667" cy="24604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2B9D23-CEEF-BCE7-C56A-772B799CD377}"/>
              </a:ext>
            </a:extLst>
          </p:cNvPr>
          <p:cNvSpPr txBox="1"/>
          <p:nvPr/>
        </p:nvSpPr>
        <p:spPr>
          <a:xfrm>
            <a:off x="4980081" y="8219741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DEP → DED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9870F5-D39A-5E33-AB6D-4E94CE1D0E89}"/>
              </a:ext>
            </a:extLst>
          </p:cNvPr>
          <p:cNvCxnSpPr>
            <a:cxnSpLocks/>
          </p:cNvCxnSpPr>
          <p:nvPr/>
        </p:nvCxnSpPr>
        <p:spPr>
          <a:xfrm>
            <a:off x="719870" y="8552462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F66C47-FE12-9774-DEEA-BD5B5BF8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8" y="936045"/>
            <a:ext cx="3142076" cy="31420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8322F6-276E-11FD-8502-08C9C2F2EE83}"/>
              </a:ext>
            </a:extLst>
          </p:cNvPr>
          <p:cNvCxnSpPr>
            <a:cxnSpLocks/>
          </p:cNvCxnSpPr>
          <p:nvPr/>
        </p:nvCxnSpPr>
        <p:spPr>
          <a:xfrm>
            <a:off x="4131362" y="8563163"/>
            <a:ext cx="3142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E92186-D066-8A37-AF6D-85E6DBA49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42" y="936048"/>
            <a:ext cx="3146400" cy="3141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B8F8C-8502-CCD9-2CA5-B42941C14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8" y="4842057"/>
            <a:ext cx="3146400" cy="3170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FC2112-CFE2-9CD0-C431-8F9A0F132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170" y="4822239"/>
            <a:ext cx="3146400" cy="3190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E42598-D4B8-9115-BB60-094CD340D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02" y="8757004"/>
            <a:ext cx="3146400" cy="29699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9F8627-4252-3DC3-C76D-72E6F6095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0200" y="8726505"/>
            <a:ext cx="3203468" cy="3000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20448-EF0D-A49B-6D68-3486FC64244A}"/>
              </a:ext>
            </a:extLst>
          </p:cNvPr>
          <p:cNvSpPr txBox="1"/>
          <p:nvPr/>
        </p:nvSpPr>
        <p:spPr>
          <a:xfrm>
            <a:off x="719869" y="4017625"/>
            <a:ext cx="317648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7DF8-962D-866A-B687-89D75DE9A6BD}"/>
              </a:ext>
            </a:extLst>
          </p:cNvPr>
          <p:cNvSpPr txBox="1"/>
          <p:nvPr/>
        </p:nvSpPr>
        <p:spPr>
          <a:xfrm>
            <a:off x="4140200" y="4018161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15559-9C4C-6C25-7614-FC125A224C03}"/>
              </a:ext>
            </a:extLst>
          </p:cNvPr>
          <p:cNvSpPr txBox="1"/>
          <p:nvPr/>
        </p:nvSpPr>
        <p:spPr>
          <a:xfrm>
            <a:off x="641181" y="8005867"/>
            <a:ext cx="317648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BF4EE-AC16-6E8B-CC77-3DD96CDC52C1}"/>
              </a:ext>
            </a:extLst>
          </p:cNvPr>
          <p:cNvSpPr txBox="1"/>
          <p:nvPr/>
        </p:nvSpPr>
        <p:spPr>
          <a:xfrm>
            <a:off x="4061512" y="8006403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FFB5-B11F-CA0A-CB1C-CBBAB6F1FCAB}"/>
              </a:ext>
            </a:extLst>
          </p:cNvPr>
          <p:cNvSpPr txBox="1"/>
          <p:nvPr/>
        </p:nvSpPr>
        <p:spPr>
          <a:xfrm>
            <a:off x="667986" y="11602257"/>
            <a:ext cx="317648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81D88-EC86-AE39-58CA-0EE6FB63B094}"/>
              </a:ext>
            </a:extLst>
          </p:cNvPr>
          <p:cNvSpPr txBox="1"/>
          <p:nvPr/>
        </p:nvSpPr>
        <p:spPr>
          <a:xfrm>
            <a:off x="4088317" y="11602793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0.00              0.25                0.50                   0.75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D3000-DBFA-C681-A050-D5BD94D02175}"/>
              </a:ext>
            </a:extLst>
          </p:cNvPr>
          <p:cNvSpPr txBox="1"/>
          <p:nvPr/>
        </p:nvSpPr>
        <p:spPr>
          <a:xfrm rot="16200000">
            <a:off x="-1017607" y="6255554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A3890-6D82-F010-F382-3F2A283D07FA}"/>
              </a:ext>
            </a:extLst>
          </p:cNvPr>
          <p:cNvSpPr txBox="1"/>
          <p:nvPr/>
        </p:nvSpPr>
        <p:spPr>
          <a:xfrm rot="16200000">
            <a:off x="-1043132" y="10017539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0CCD9-469F-E635-6902-693C99BDAC55}"/>
              </a:ext>
            </a:extLst>
          </p:cNvPr>
          <p:cNvSpPr txBox="1"/>
          <p:nvPr/>
        </p:nvSpPr>
        <p:spPr>
          <a:xfrm rot="16200000">
            <a:off x="-1029444" y="2339325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8FFB9-1241-45BA-1AD1-E4818B10AF49}"/>
              </a:ext>
            </a:extLst>
          </p:cNvPr>
          <p:cNvSpPr txBox="1"/>
          <p:nvPr/>
        </p:nvSpPr>
        <p:spPr>
          <a:xfrm rot="16200000">
            <a:off x="2415128" y="6229170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19D23E-FAFA-4143-1DB6-EAA3F480A485}"/>
              </a:ext>
            </a:extLst>
          </p:cNvPr>
          <p:cNvSpPr txBox="1"/>
          <p:nvPr/>
        </p:nvSpPr>
        <p:spPr>
          <a:xfrm rot="16200000">
            <a:off x="2402723" y="10062735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09A99-DBB3-9F48-A62E-093BF5C7F2FB}"/>
              </a:ext>
            </a:extLst>
          </p:cNvPr>
          <p:cNvSpPr txBox="1"/>
          <p:nvPr/>
        </p:nvSpPr>
        <p:spPr>
          <a:xfrm rot="16200000">
            <a:off x="2415127" y="2314298"/>
            <a:ext cx="32821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W" sz="1100" dirty="0"/>
              <a:t>       0.0              0.2                            0.4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1077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2</cp:revision>
  <dcterms:created xsi:type="dcterms:W3CDTF">2025-04-14T13:57:02Z</dcterms:created>
  <dcterms:modified xsi:type="dcterms:W3CDTF">2025-04-14T14:14:36Z</dcterms:modified>
</cp:coreProperties>
</file>