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5"/>
    <p:restoredTop sz="94694"/>
  </p:normalViewPr>
  <p:slideViewPr>
    <p:cSldViewPr snapToGrid="0">
      <p:cViewPr varScale="1">
        <p:scale>
          <a:sx n="107" d="100"/>
          <a:sy n="107" d="100"/>
        </p:scale>
        <p:origin x="5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92A86-B628-864C-9AF3-B79AFF270722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7217B-561A-B74E-988D-25065D43AAE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37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499C-7376-6969-0FB8-D8FE03EC6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4511-B2C7-9BF4-3AB1-DFE7AFE1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5246-57C7-732D-607F-67A10DD9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C186-6014-B2AD-0F81-5E4B6579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EC04-16E5-C554-B910-3FA5C833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302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CE76-17C5-C37A-1A2B-A1478AA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22EFE-63D5-43E2-8055-CC2ADC4C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3E64-8635-579E-F50A-7B3A6E5E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DD72-50C1-3233-F8B4-D11542E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E1142-2E8D-4CC8-67A2-C1E575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31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94B8D-6761-A8F3-5E09-89ACBC6A6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63E6-1C10-60DE-722A-477A24A5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CFD8-BFBC-245A-F5D1-8D515B0C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1CDA-1983-8F53-D70E-3E0ED05F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F3B2C-9258-A69D-1B42-3AB53288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1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0D20-B5DC-1042-C31A-F2EEBA5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0B67-E210-0285-66F3-46DD334E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71053-53A7-8606-8311-E2CDADCD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FC59-3672-90F2-D5AB-950EA7F1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4967-6DEE-B4D0-3447-4C4F148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37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3E4-5EF3-CA9C-67EA-40CCF434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0CC5-5140-6B8C-BB1B-C724FF39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1B17F-14A3-5438-2003-1AD28894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4C1A-40B8-FCCF-FC59-EBC5A6E8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7005-D94A-B4E0-1F58-CCC5216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163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28F4-1574-8F65-832A-FA11336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D23D-749F-3034-2EC7-97C8B464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3E08-016F-FABA-EFBE-71ABF436C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CB5A-3E9A-43B0-3539-A96AA9A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E9C4F-E96E-C673-7702-E4445BC4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85B1-F9A1-D516-076A-A8EE730D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338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0AF-35DE-2EEF-DE9E-10ACC4CA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1182-CD56-9594-ECF7-7F06288D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723B8-AC79-6952-15BF-BCA162CD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F70C2-E452-9709-C6C9-CC19C6196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CA36A-0D25-0B04-8282-59C6B811E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D6B24-0A43-7D62-8FD9-52B41BD9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6760F-2034-E7DA-8632-75490E18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A11E-ACAB-05CF-562C-6E0900C9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380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75BE-F5A7-1D3B-D284-4B303C8A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750B8-3A43-6650-4A73-A0AE0D23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E4056-9170-CEBE-ADFC-A53AB14B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00452-E7EF-C580-AADE-0FA82E05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31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E6B0F-9A51-D0CD-E54A-7B8D1606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74091-D85B-A02A-6BE8-E6C9762D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72E1C-9B3F-3675-B30C-B58D4346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3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6267-C800-18D6-802C-C64A785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368F-2B1C-7F73-9A07-4526CC15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A2D2-2C4F-4100-003E-D7B29EC47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5F49-4014-8502-0B98-CA97AC67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B4C8-CEB2-1EC1-D027-219419E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A6D9A-4F0A-9D69-CF7A-D5A1946D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33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FAEE-061C-4C0D-43D5-881AFB21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355B2-5C19-07C0-B53E-366C076C7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2A3EA-E965-FC49-427A-4650DF7E7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FF4A3-54B3-839C-B80B-873079B1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29F1B-5B3A-9A96-50D2-CAE5A18B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78EE-2AF4-5C78-EF93-B779753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83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2BB98-5239-3A3C-B623-60796E2D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FF07-3F07-55B1-6781-9F7195F9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D4AC-6A61-872B-9EB5-A69F0CA6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8CBF1-00AE-0843-BB2C-DC6DB3159B14}" type="datetimeFigureOut">
              <a:rPr lang="en-TW" smtClean="0"/>
              <a:t>2025/4/14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6FF4F-0610-1A3A-4EDF-02ADBD6E9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E953-EF96-64BB-503A-A453CB3F4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D7DF5-8416-694A-B01F-0B3AA219734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487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03B464-663F-17EA-187F-BDCB127B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0" t="4156" r="5405" b="4416"/>
          <a:stretch/>
        </p:blipFill>
        <p:spPr>
          <a:xfrm>
            <a:off x="4714505" y="1330036"/>
            <a:ext cx="4940134" cy="50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11</cp:revision>
  <dcterms:created xsi:type="dcterms:W3CDTF">2024-10-31T07:03:55Z</dcterms:created>
  <dcterms:modified xsi:type="dcterms:W3CDTF">2025-04-14T14:24:07Z</dcterms:modified>
</cp:coreProperties>
</file>