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193"/>
    <a:srgbClr val="35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>
        <p:scale>
          <a:sx n="103" d="100"/>
          <a:sy n="103" d="100"/>
        </p:scale>
        <p:origin x="8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1F32-CDA8-E6D5-BDDD-0A7CA2E4D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F8995-BF8E-1C0A-7B20-45D0DDF4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F9C5-0EAF-6256-34DB-581ABFE6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1C17B-71DC-EF09-C568-6300CC3D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300C-40EB-E66C-95D2-B1232860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0740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1D42-066F-60ED-D486-77AC8593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ADF80-C62C-33A7-2D38-14A153BB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9962-EE73-AB99-FB3E-132B8F97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9C86-EF7E-6032-F500-F4C495D3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1FCB-FE43-D6B2-8B94-DF3070E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97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3AF36-826B-FBEF-8841-C25241692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5F16B-882D-EEEA-F0C8-ED4F9100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1A85B-0BF5-58F4-F813-A592A52E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91BC-18B0-E7B0-00F8-E4A548C8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D5F8-39E8-9CF1-C2EB-0B158E59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73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6ACC-AE85-3B4F-2C96-0D9A8E28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E91A-11F5-8FF4-EBA4-79723B23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D7D7-A238-18CC-F792-8DB348FE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49A2-2AAD-510C-9731-A5539AAD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CF61-520E-3185-36A0-8DE1C22E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3094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6731-D394-1155-FBD4-ABCAE2F5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4557E-F69E-0999-CA80-242B3A1EC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EF19-B9A6-301B-6AD6-C3B5DAFC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C39BD-D430-B327-B440-3D2B87C2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F2A63-72F9-0E1E-35DD-CDB9CA1E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8078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F4EB-05D6-A1A0-3029-F88B9000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A2AC-97F5-4341-400E-70085CBBF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C207A-A023-ED16-D9A6-54A6A4E9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AA2E0-8FFA-B33C-0B8A-AFE81FC5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7EC80-9106-410C-E5AA-0A347AC3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5A301-AEEB-0A14-4A97-09EFD1F5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0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0F96-5F86-3F84-D07B-38B0470D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566E3-EFE8-BED2-FA50-FD9D689B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0A2B-1006-591E-347D-B12C3D353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58E94-AB20-BF43-FDEE-D44643533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4FA30-F18E-7C74-F05E-FAC335ACA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E6F9D-D340-5A14-D485-09502ADD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5BF08-5A5D-D7FA-F979-69D544B8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FD9D6-CB26-5F1A-D43B-043020B6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025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72E3-AF4B-8543-B088-A6A6C5C4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64E9A-3C40-46A3-0E94-4EC506D7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30EAB-6C4B-1051-2565-8A2D274E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2CD8D-C897-E755-34A1-1F547627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155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28379-A731-F116-4616-7F8DEA2A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89FAA-7BED-9F85-0C09-DFF54161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7DB7C-A48A-14F4-DE2A-23D6FB2D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370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4756-3CEC-B1C3-F629-11E25E71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8678-1494-7081-54BB-DD767808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81299-34B1-FDB1-6FF9-13F3E85C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66A2A-46C0-60C9-89D3-33816FD8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60027-5CDC-15F8-3343-D0CD32E3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5D37-5EEA-AC80-677D-38DAD0C3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130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8E50-3D5B-A19E-EB37-A1CAECA2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B5326-62D8-39B3-FD96-C20017660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D82BE-D7DF-3459-1846-8DB5A712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EF03F-C2BF-CF87-0EE3-DBB29FDB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4A559-7E3B-EC9C-6D1F-2DE0274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C9E2E-AC82-A83D-21BC-9BA9CA32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97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DD09E-9038-5FF6-C288-9D328903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101C1-3C5D-0193-B838-259C43E1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D057-A397-BF80-EF5C-F026F075B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2907F-D58A-2D4D-8484-EE47AA02D467}" type="datetimeFigureOut">
              <a:rPr lang="en-TW" smtClean="0"/>
              <a:t>2025/4/28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194B-1F57-907E-4515-60AF9747A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51A88-7CD9-72CE-D350-03470E110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9B2FE-6A03-894A-9788-EBEEEC23F6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747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839E1-B1F8-60CE-CC8F-332CAB827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with many dots and numbers&#10;&#10;AI-generated content may be incorrect.">
            <a:extLst>
              <a:ext uri="{FF2B5EF4-FFF2-40B4-BE49-F238E27FC236}">
                <a16:creationId xmlns:a16="http://schemas.microsoft.com/office/drawing/2014/main" id="{C53C9C92-0F19-50A3-125E-1971A8E9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33" y="658618"/>
            <a:ext cx="10306285" cy="60120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6C97665-504D-0987-34D6-B6880D3FD392}"/>
              </a:ext>
            </a:extLst>
          </p:cNvPr>
          <p:cNvSpPr>
            <a:spLocks noChangeAspect="1"/>
          </p:cNvSpPr>
          <p:nvPr/>
        </p:nvSpPr>
        <p:spPr>
          <a:xfrm>
            <a:off x="1926748" y="3179418"/>
            <a:ext cx="90000" cy="90000"/>
          </a:xfrm>
          <a:prstGeom prst="ellipse">
            <a:avLst/>
          </a:prstGeom>
          <a:solidFill>
            <a:srgbClr val="8F41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89B9D7-EA6D-8950-14E3-30CBBE7CAA83}"/>
              </a:ext>
            </a:extLst>
          </p:cNvPr>
          <p:cNvCxnSpPr>
            <a:cxnSpLocks/>
          </p:cNvCxnSpPr>
          <p:nvPr/>
        </p:nvCxnSpPr>
        <p:spPr>
          <a:xfrm flipV="1">
            <a:off x="3361641" y="614468"/>
            <a:ext cx="259597" cy="2455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04B86F-6D85-69C6-4505-D6FCA934F5C1}"/>
              </a:ext>
            </a:extLst>
          </p:cNvPr>
          <p:cNvSpPr txBox="1"/>
          <p:nvPr/>
        </p:nvSpPr>
        <p:spPr>
          <a:xfrm>
            <a:off x="2092271" y="557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D9F81-E498-A549-6140-BC0D35C3663A}"/>
              </a:ext>
            </a:extLst>
          </p:cNvPr>
          <p:cNvSpPr txBox="1"/>
          <p:nvPr/>
        </p:nvSpPr>
        <p:spPr>
          <a:xfrm>
            <a:off x="2359109" y="363216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b="1" dirty="0">
                <a:latin typeface="Arial" panose="020B0604020202020204" pitchFamily="34" charset="0"/>
                <a:cs typeface="Arial" panose="020B0604020202020204" pitchFamily="34" charset="0"/>
              </a:rPr>
              <a:t>Eye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E12827-42C5-25B8-5C52-86C54104814F}"/>
              </a:ext>
            </a:extLst>
          </p:cNvPr>
          <p:cNvCxnSpPr>
            <a:cxnSpLocks/>
          </p:cNvCxnSpPr>
          <p:nvPr/>
        </p:nvCxnSpPr>
        <p:spPr>
          <a:xfrm>
            <a:off x="1614311" y="617183"/>
            <a:ext cx="19479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6C2D91B-C1BB-4D7B-1DFA-29C80603358F}"/>
              </a:ext>
            </a:extLst>
          </p:cNvPr>
          <p:cNvSpPr>
            <a:spLocks noChangeAspect="1"/>
          </p:cNvSpPr>
          <p:nvPr/>
        </p:nvSpPr>
        <p:spPr>
          <a:xfrm>
            <a:off x="1580334" y="596468"/>
            <a:ext cx="36062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B32A51-3713-612C-15C0-2FD793F61A06}"/>
              </a:ext>
            </a:extLst>
          </p:cNvPr>
          <p:cNvCxnSpPr>
            <a:cxnSpLocks/>
          </p:cNvCxnSpPr>
          <p:nvPr/>
        </p:nvCxnSpPr>
        <p:spPr>
          <a:xfrm>
            <a:off x="3630198" y="612639"/>
            <a:ext cx="2529719" cy="94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0D304BE-B1A8-5E91-887D-FDE5BB9029BB}"/>
              </a:ext>
            </a:extLst>
          </p:cNvPr>
          <p:cNvSpPr>
            <a:spLocks noChangeAspect="1"/>
          </p:cNvSpPr>
          <p:nvPr/>
        </p:nvSpPr>
        <p:spPr>
          <a:xfrm>
            <a:off x="3596221" y="598318"/>
            <a:ext cx="36062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7B2165-1AA1-330C-1FF3-980499D5ECBE}"/>
              </a:ext>
            </a:extLst>
          </p:cNvPr>
          <p:cNvCxnSpPr>
            <a:cxnSpLocks/>
          </p:cNvCxnSpPr>
          <p:nvPr/>
        </p:nvCxnSpPr>
        <p:spPr>
          <a:xfrm>
            <a:off x="6237771" y="622080"/>
            <a:ext cx="16537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EBE4428-77FB-5D85-E603-C698010D8D13}"/>
              </a:ext>
            </a:extLst>
          </p:cNvPr>
          <p:cNvSpPr>
            <a:spLocks noChangeAspect="1"/>
          </p:cNvSpPr>
          <p:nvPr/>
        </p:nvSpPr>
        <p:spPr>
          <a:xfrm>
            <a:off x="6203794" y="607759"/>
            <a:ext cx="36062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ACEB42-1469-1321-04FE-C94454EA7020}"/>
              </a:ext>
            </a:extLst>
          </p:cNvPr>
          <p:cNvCxnSpPr>
            <a:cxnSpLocks/>
          </p:cNvCxnSpPr>
          <p:nvPr/>
        </p:nvCxnSpPr>
        <p:spPr>
          <a:xfrm flipV="1">
            <a:off x="7984492" y="610789"/>
            <a:ext cx="3431932" cy="112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529B15F-117F-7165-7F45-43DF01EB02EF}"/>
              </a:ext>
            </a:extLst>
          </p:cNvPr>
          <p:cNvSpPr>
            <a:spLocks noChangeAspect="1"/>
          </p:cNvSpPr>
          <p:nvPr/>
        </p:nvSpPr>
        <p:spPr>
          <a:xfrm>
            <a:off x="7950515" y="607759"/>
            <a:ext cx="36062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4B47042-715A-D119-EA64-A658A3347A87}"/>
              </a:ext>
            </a:extLst>
          </p:cNvPr>
          <p:cNvCxnSpPr>
            <a:cxnSpLocks/>
          </p:cNvCxnSpPr>
          <p:nvPr/>
        </p:nvCxnSpPr>
        <p:spPr>
          <a:xfrm flipV="1">
            <a:off x="5966142" y="622080"/>
            <a:ext cx="259597" cy="2455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79115C-968E-AEB4-C393-9679F29B23E6}"/>
              </a:ext>
            </a:extLst>
          </p:cNvPr>
          <p:cNvCxnSpPr>
            <a:cxnSpLocks/>
          </p:cNvCxnSpPr>
          <p:nvPr/>
        </p:nvCxnSpPr>
        <p:spPr>
          <a:xfrm flipV="1">
            <a:off x="7712863" y="615836"/>
            <a:ext cx="259597" cy="2455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C4E8FF-261E-0329-B6CB-DE62A6034FA4}"/>
              </a:ext>
            </a:extLst>
          </p:cNvPr>
          <p:cNvSpPr txBox="1"/>
          <p:nvPr/>
        </p:nvSpPr>
        <p:spPr>
          <a:xfrm>
            <a:off x="4621561" y="353830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b="1" dirty="0">
                <a:latin typeface="Arial" panose="020B0604020202020204" pitchFamily="34" charset="0"/>
                <a:cs typeface="Arial" panose="020B0604020202020204" pitchFamily="34" charset="0"/>
              </a:rPr>
              <a:t>Brain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0CD53-CD19-294E-00E5-CED8B860B734}"/>
              </a:ext>
            </a:extLst>
          </p:cNvPr>
          <p:cNvSpPr txBox="1"/>
          <p:nvPr/>
        </p:nvSpPr>
        <p:spPr>
          <a:xfrm>
            <a:off x="6855251" y="369995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b="1" dirty="0">
                <a:latin typeface="Arial" panose="020B0604020202020204" pitchFamily="34" charset="0"/>
                <a:cs typeface="Arial" panose="020B0604020202020204" pitchFamily="34" charset="0"/>
              </a:rPr>
              <a:t>Gut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DEEB7-0CFE-3EE3-90F3-513D7250AD76}"/>
              </a:ext>
            </a:extLst>
          </p:cNvPr>
          <p:cNvSpPr txBox="1"/>
          <p:nvPr/>
        </p:nvSpPr>
        <p:spPr>
          <a:xfrm>
            <a:off x="9338019" y="368399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b="1" dirty="0">
                <a:latin typeface="Arial" panose="020B0604020202020204" pitchFamily="34" charset="0"/>
                <a:cs typeface="Arial" panose="020B0604020202020204" pitchFamily="34" charset="0"/>
              </a:rPr>
              <a:t>Immune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F2E57-558B-5E04-CBC6-FD4BA54DE21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12545">
            <a:off x="11011588" y="1115295"/>
            <a:ext cx="7775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800" b="1" dirty="0">
                <a:solidFill>
                  <a:srgbClr val="35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4EBE3-A246-AEA2-B1E8-607EB8C3DD2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8976537">
            <a:off x="10873353" y="1090700"/>
            <a:ext cx="153120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rgbClr val="35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700" b="1" dirty="0" err="1">
                <a:solidFill>
                  <a:srgbClr val="35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monocyte_naive</a:t>
            </a:r>
            <a:endParaRPr lang="en-TW" sz="700" b="1" dirty="0">
              <a:solidFill>
                <a:srgbClr val="3537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FF1D5-B4FC-8753-E6E0-7D343EA1C8A4}"/>
              </a:ext>
            </a:extLst>
          </p:cNvPr>
          <p:cNvSpPr txBox="1"/>
          <p:nvPr/>
        </p:nvSpPr>
        <p:spPr>
          <a:xfrm>
            <a:off x="10659420" y="4405520"/>
            <a:ext cx="52585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TW" sz="700" dirty="0"/>
              <a:t>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10B9C1-31A7-5D32-478F-31F09623E38A}"/>
              </a:ext>
            </a:extLst>
          </p:cNvPr>
          <p:cNvSpPr txBox="1"/>
          <p:nvPr/>
        </p:nvSpPr>
        <p:spPr>
          <a:xfrm>
            <a:off x="10590567" y="4439312"/>
            <a:ext cx="5258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700" dirty="0"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312594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佳欣 盧</dc:creator>
  <cp:lastModifiedBy>佳欣 盧</cp:lastModifiedBy>
  <cp:revision>4</cp:revision>
  <dcterms:created xsi:type="dcterms:W3CDTF">2025-04-14T12:31:53Z</dcterms:created>
  <dcterms:modified xsi:type="dcterms:W3CDTF">2025-04-28T02:53:45Z</dcterms:modified>
</cp:coreProperties>
</file>