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63" r:id="rId4"/>
    <p:sldId id="273" r:id="rId5"/>
    <p:sldId id="274" r:id="rId6"/>
    <p:sldId id="275" r:id="rId7"/>
    <p:sldId id="276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2" r:id="rId17"/>
    <p:sldId id="258" r:id="rId18"/>
    <p:sldId id="259" r:id="rId19"/>
    <p:sldId id="260" r:id="rId20"/>
    <p:sldId id="261" r:id="rId21"/>
    <p:sldId id="26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A8FCD-F499-4DDA-980A-9C19D727769A}" v="40" dt="2019-03-23T02:09:3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44" autoAdjust="0"/>
  </p:normalViewPr>
  <p:slideViewPr>
    <p:cSldViewPr snapToGrid="0" showGuides="1">
      <p:cViewPr varScale="1">
        <p:scale>
          <a:sx n="83" d="100"/>
          <a:sy n="83" d="100"/>
        </p:scale>
        <p:origin x="32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wn, Anna Lynn" userId="3e881428-c25a-4d2a-8575-06f92e22e60b" providerId="ADAL" clId="{F33A8FCD-F499-4DDA-980A-9C19D727769A}"/>
    <pc:docChg chg="undo custSel mod addSld delSld modSld sldOrd">
      <pc:chgData name="Brown, Anna Lynn" userId="3e881428-c25a-4d2a-8575-06f92e22e60b" providerId="ADAL" clId="{F33A8FCD-F499-4DDA-980A-9C19D727769A}" dt="2019-03-23T02:09:41.630" v="312" actId="20577"/>
      <pc:docMkLst>
        <pc:docMk/>
      </pc:docMkLst>
      <pc:sldChg chg="addSp delSp modSp mod setBg delDesignElem">
        <pc:chgData name="Brown, Anna Lynn" userId="3e881428-c25a-4d2a-8575-06f92e22e60b" providerId="ADAL" clId="{F33A8FCD-F499-4DDA-980A-9C19D727769A}" dt="2019-03-23T02:09:41.630" v="312" actId="20577"/>
        <pc:sldMkLst>
          <pc:docMk/>
          <pc:sldMk cId="4038136207" sldId="256"/>
        </pc:sldMkLst>
        <pc:spChg chg="mod">
          <ac:chgData name="Brown, Anna Lynn" userId="3e881428-c25a-4d2a-8575-06f92e22e60b" providerId="ADAL" clId="{F33A8FCD-F499-4DDA-980A-9C19D727769A}" dt="2019-03-23T02:01:43.826" v="304" actId="26606"/>
          <ac:spMkLst>
            <pc:docMk/>
            <pc:sldMk cId="4038136207" sldId="256"/>
            <ac:spMk id="2" creationId="{C10C1198-B5EA-4925-9CCE-AB6861FA94A7}"/>
          </ac:spMkLst>
        </pc:spChg>
        <pc:spChg chg="mod">
          <ac:chgData name="Brown, Anna Lynn" userId="3e881428-c25a-4d2a-8575-06f92e22e60b" providerId="ADAL" clId="{F33A8FCD-F499-4DDA-980A-9C19D727769A}" dt="2019-03-23T02:09:41.630" v="312" actId="20577"/>
          <ac:spMkLst>
            <pc:docMk/>
            <pc:sldMk cId="4038136207" sldId="256"/>
            <ac:spMk id="3" creationId="{A3F3298F-8D28-4E20-8948-16009BA1DDB1}"/>
          </ac:spMkLst>
        </pc:spChg>
        <pc:spChg chg="add">
          <ac:chgData name="Brown, Anna Lynn" userId="3e881428-c25a-4d2a-8575-06f92e22e60b" providerId="ADAL" clId="{F33A8FCD-F499-4DDA-980A-9C19D727769A}" dt="2019-03-23T02:01:43.826" v="304" actId="26606"/>
          <ac:spMkLst>
            <pc:docMk/>
            <pc:sldMk cId="4038136207" sldId="256"/>
            <ac:spMk id="9" creationId="{CA01913F-3FBD-4B62-92CF-D2B8A674152E}"/>
          </ac:spMkLst>
        </pc:spChg>
        <pc:spChg chg="add del">
          <ac:chgData name="Brown, Anna Lynn" userId="3e881428-c25a-4d2a-8575-06f92e22e60b" providerId="ADAL" clId="{F33A8FCD-F499-4DDA-980A-9C19D727769A}" dt="2019-03-23T02:01:39.789" v="303"/>
          <ac:spMkLst>
            <pc:docMk/>
            <pc:sldMk cId="4038136207" sldId="256"/>
            <ac:spMk id="10" creationId="{A5CD60A1-DAA6-48E8-A6A4-9F04D0ABE0E8}"/>
          </ac:spMkLst>
        </pc:spChg>
        <pc:picChg chg="add mod">
          <ac:chgData name="Brown, Anna Lynn" userId="3e881428-c25a-4d2a-8575-06f92e22e60b" providerId="ADAL" clId="{F33A8FCD-F499-4DDA-980A-9C19D727769A}" dt="2019-03-23T02:01:43.826" v="304" actId="26606"/>
          <ac:picMkLst>
            <pc:docMk/>
            <pc:sldMk cId="4038136207" sldId="256"/>
            <ac:picMk id="7" creationId="{61A8C789-933B-4DCF-A724-E4C459432F94}"/>
          </ac:picMkLst>
        </pc:picChg>
        <pc:cxnChg chg="add del">
          <ac:chgData name="Brown, Anna Lynn" userId="3e881428-c25a-4d2a-8575-06f92e22e60b" providerId="ADAL" clId="{F33A8FCD-F499-4DDA-980A-9C19D727769A}" dt="2019-03-23T02:01:39.789" v="303"/>
          <ac:cxnSpMkLst>
            <pc:docMk/>
            <pc:sldMk cId="4038136207" sldId="256"/>
            <ac:cxnSpMk id="12" creationId="{A78BD527-2AAA-4E23-8975-5B200393A125}"/>
          </ac:cxnSpMkLst>
        </pc:cxnChg>
        <pc:cxnChg chg="add">
          <ac:chgData name="Brown, Anna Lynn" userId="3e881428-c25a-4d2a-8575-06f92e22e60b" providerId="ADAL" clId="{F33A8FCD-F499-4DDA-980A-9C19D727769A}" dt="2019-03-23T02:01:43.826" v="304" actId="26606"/>
          <ac:cxnSpMkLst>
            <pc:docMk/>
            <pc:sldMk cId="4038136207" sldId="256"/>
            <ac:cxnSpMk id="14" creationId="{FBB0A898-5387-4E99-A785-462A85DC0170}"/>
          </ac:cxnSpMkLst>
        </pc:cxnChg>
      </pc:sldChg>
      <pc:sldChg chg="modSp">
        <pc:chgData name="Brown, Anna Lynn" userId="3e881428-c25a-4d2a-8575-06f92e22e60b" providerId="ADAL" clId="{F33A8FCD-F499-4DDA-980A-9C19D727769A}" dt="2019-03-23T02:01:24.399" v="300"/>
        <pc:sldMkLst>
          <pc:docMk/>
          <pc:sldMk cId="411473334" sldId="257"/>
        </pc:sldMkLst>
        <pc:spChg chg="mod">
          <ac:chgData name="Brown, Anna Lynn" userId="3e881428-c25a-4d2a-8575-06f92e22e60b" providerId="ADAL" clId="{F33A8FCD-F499-4DDA-980A-9C19D727769A}" dt="2019-03-23T02:01:24.399" v="300"/>
          <ac:spMkLst>
            <pc:docMk/>
            <pc:sldMk cId="411473334" sldId="257"/>
            <ac:spMk id="3" creationId="{F8C807DA-84D6-4C16-A4C7-4CBE5A913765}"/>
          </ac:spMkLst>
        </pc:spChg>
      </pc:sldChg>
      <pc:sldChg chg="modSp">
        <pc:chgData name="Brown, Anna Lynn" userId="3e881428-c25a-4d2a-8575-06f92e22e60b" providerId="ADAL" clId="{F33A8FCD-F499-4DDA-980A-9C19D727769A}" dt="2019-03-23T02:08:18.822" v="307" actId="1076"/>
        <pc:sldMkLst>
          <pc:docMk/>
          <pc:sldMk cId="1261347458" sldId="259"/>
        </pc:sldMkLst>
        <pc:spChg chg="mod">
          <ac:chgData name="Brown, Anna Lynn" userId="3e881428-c25a-4d2a-8575-06f92e22e60b" providerId="ADAL" clId="{F33A8FCD-F499-4DDA-980A-9C19D727769A}" dt="2019-03-23T01:47:45.804" v="7" actId="20577"/>
          <ac:spMkLst>
            <pc:docMk/>
            <pc:sldMk cId="1261347458" sldId="259"/>
            <ac:spMk id="2" creationId="{15562402-F2C7-4F86-9634-F0ECAC002041}"/>
          </ac:spMkLst>
        </pc:spChg>
        <pc:picChg chg="mod">
          <ac:chgData name="Brown, Anna Lynn" userId="3e881428-c25a-4d2a-8575-06f92e22e60b" providerId="ADAL" clId="{F33A8FCD-F499-4DDA-980A-9C19D727769A}" dt="2019-03-23T02:08:18.822" v="307" actId="1076"/>
          <ac:picMkLst>
            <pc:docMk/>
            <pc:sldMk cId="1261347458" sldId="259"/>
            <ac:picMk id="5" creationId="{B90E0FBE-60B0-449A-90C2-55D87C654B1A}"/>
          </ac:picMkLst>
        </pc:picChg>
      </pc:sldChg>
      <pc:sldChg chg="modSp">
        <pc:chgData name="Brown, Anna Lynn" userId="3e881428-c25a-4d2a-8575-06f92e22e60b" providerId="ADAL" clId="{F33A8FCD-F499-4DDA-980A-9C19D727769A}" dt="2019-03-23T02:01:24.399" v="300"/>
        <pc:sldMkLst>
          <pc:docMk/>
          <pc:sldMk cId="1316053762" sldId="260"/>
        </pc:sldMkLst>
        <pc:spChg chg="mod">
          <ac:chgData name="Brown, Anna Lynn" userId="3e881428-c25a-4d2a-8575-06f92e22e60b" providerId="ADAL" clId="{F33A8FCD-F499-4DDA-980A-9C19D727769A}" dt="2019-03-23T01:58:30.119" v="259" actId="1076"/>
          <ac:spMkLst>
            <pc:docMk/>
            <pc:sldMk cId="1316053762" sldId="260"/>
            <ac:spMk id="2" creationId="{CD2069F8-40E0-428F-B7E5-9A5F76F44475}"/>
          </ac:spMkLst>
        </pc:spChg>
        <pc:spChg chg="mod">
          <ac:chgData name="Brown, Anna Lynn" userId="3e881428-c25a-4d2a-8575-06f92e22e60b" providerId="ADAL" clId="{F33A8FCD-F499-4DDA-980A-9C19D727769A}" dt="2019-03-23T02:01:24.399" v="300"/>
          <ac:spMkLst>
            <pc:docMk/>
            <pc:sldMk cId="1316053762" sldId="260"/>
            <ac:spMk id="3" creationId="{2398E41B-41F2-4F04-8C12-E07C355D72D6}"/>
          </ac:spMkLst>
        </pc:spChg>
        <pc:spChg chg="mod">
          <ac:chgData name="Brown, Anna Lynn" userId="3e881428-c25a-4d2a-8575-06f92e22e60b" providerId="ADAL" clId="{F33A8FCD-F499-4DDA-980A-9C19D727769A}" dt="2019-03-23T02:01:24.399" v="300"/>
          <ac:spMkLst>
            <pc:docMk/>
            <pc:sldMk cId="1316053762" sldId="260"/>
            <ac:spMk id="4" creationId="{3B521AEB-FBDA-46E3-AF28-D96F4AC7016C}"/>
          </ac:spMkLst>
        </pc:spChg>
      </pc:sldChg>
      <pc:sldChg chg="modSp">
        <pc:chgData name="Brown, Anna Lynn" userId="3e881428-c25a-4d2a-8575-06f92e22e60b" providerId="ADAL" clId="{F33A8FCD-F499-4DDA-980A-9C19D727769A}" dt="2019-03-23T01:47:56.734" v="11" actId="20577"/>
        <pc:sldMkLst>
          <pc:docMk/>
          <pc:sldMk cId="2033785688" sldId="261"/>
        </pc:sldMkLst>
        <pc:spChg chg="mod">
          <ac:chgData name="Brown, Anna Lynn" userId="3e881428-c25a-4d2a-8575-06f92e22e60b" providerId="ADAL" clId="{F33A8FCD-F499-4DDA-980A-9C19D727769A}" dt="2019-03-23T01:47:56.734" v="11" actId="20577"/>
          <ac:spMkLst>
            <pc:docMk/>
            <pc:sldMk cId="2033785688" sldId="261"/>
            <ac:spMk id="2" creationId="{CD1335AC-C5F9-426B-BCE7-0979CFE4D240}"/>
          </ac:spMkLst>
        </pc:spChg>
      </pc:sldChg>
      <pc:sldChg chg="addSp delSp modSp add ord">
        <pc:chgData name="Brown, Anna Lynn" userId="3e881428-c25a-4d2a-8575-06f92e22e60b" providerId="ADAL" clId="{F33A8FCD-F499-4DDA-980A-9C19D727769A}" dt="2019-03-23T02:01:24.399" v="300"/>
        <pc:sldMkLst>
          <pc:docMk/>
          <pc:sldMk cId="3112904923" sldId="262"/>
        </pc:sldMkLst>
        <pc:spChg chg="del">
          <ac:chgData name="Brown, Anna Lynn" userId="3e881428-c25a-4d2a-8575-06f92e22e60b" providerId="ADAL" clId="{F33A8FCD-F499-4DDA-980A-9C19D727769A}" dt="2019-03-23T01:47:18.066" v="2"/>
          <ac:spMkLst>
            <pc:docMk/>
            <pc:sldMk cId="3112904923" sldId="262"/>
            <ac:spMk id="2" creationId="{5B24D3AA-F55C-4083-B207-2ADA62651710}"/>
          </ac:spMkLst>
        </pc:spChg>
        <pc:spChg chg="del">
          <ac:chgData name="Brown, Anna Lynn" userId="3e881428-c25a-4d2a-8575-06f92e22e60b" providerId="ADAL" clId="{F33A8FCD-F499-4DDA-980A-9C19D727769A}" dt="2019-03-23T01:47:18.066" v="2"/>
          <ac:spMkLst>
            <pc:docMk/>
            <pc:sldMk cId="3112904923" sldId="262"/>
            <ac:spMk id="3" creationId="{18C0AB96-2C3A-4EC0-8AB8-4B0CB79D9C64}"/>
          </ac:spMkLst>
        </pc:spChg>
        <pc:spChg chg="del">
          <ac:chgData name="Brown, Anna Lynn" userId="3e881428-c25a-4d2a-8575-06f92e22e60b" providerId="ADAL" clId="{F33A8FCD-F499-4DDA-980A-9C19D727769A}" dt="2019-03-23T01:47:18.066" v="2"/>
          <ac:spMkLst>
            <pc:docMk/>
            <pc:sldMk cId="3112904923" sldId="262"/>
            <ac:spMk id="4" creationId="{566C1B27-DBBE-4802-B2B9-C5122ACF1879}"/>
          </ac:spMkLst>
        </pc:spChg>
        <pc:spChg chg="add mod">
          <ac:chgData name="Brown, Anna Lynn" userId="3e881428-c25a-4d2a-8575-06f92e22e60b" providerId="ADAL" clId="{F33A8FCD-F499-4DDA-980A-9C19D727769A}" dt="2019-03-23T02:01:24.399" v="300"/>
          <ac:spMkLst>
            <pc:docMk/>
            <pc:sldMk cId="3112904923" sldId="262"/>
            <ac:spMk id="5" creationId="{FD5A48A2-0346-49B3-A07A-A351AB6661EF}"/>
          </ac:spMkLst>
        </pc:spChg>
        <pc:spChg chg="add mod">
          <ac:chgData name="Brown, Anna Lynn" userId="3e881428-c25a-4d2a-8575-06f92e22e60b" providerId="ADAL" clId="{F33A8FCD-F499-4DDA-980A-9C19D727769A}" dt="2019-03-23T01:47:18.066" v="2"/>
          <ac:spMkLst>
            <pc:docMk/>
            <pc:sldMk cId="3112904923" sldId="262"/>
            <ac:spMk id="6" creationId="{FAAF3AFA-2A40-4932-970D-2FFC2455D92F}"/>
          </ac:spMkLst>
        </pc:spChg>
      </pc:sldChg>
      <pc:sldChg chg="modSp add">
        <pc:chgData name="Brown, Anna Lynn" userId="3e881428-c25a-4d2a-8575-06f92e22e60b" providerId="ADAL" clId="{F33A8FCD-F499-4DDA-980A-9C19D727769A}" dt="2019-03-23T01:56:03.817" v="228" actId="27636"/>
        <pc:sldMkLst>
          <pc:docMk/>
          <pc:sldMk cId="1339526907" sldId="263"/>
        </pc:sldMkLst>
        <pc:spChg chg="mod">
          <ac:chgData name="Brown, Anna Lynn" userId="3e881428-c25a-4d2a-8575-06f92e22e60b" providerId="ADAL" clId="{F33A8FCD-F499-4DDA-980A-9C19D727769A}" dt="2019-03-23T01:56:03.817" v="228" actId="27636"/>
          <ac:spMkLst>
            <pc:docMk/>
            <pc:sldMk cId="1339526907" sldId="263"/>
            <ac:spMk id="4" creationId="{C1A1F19A-4C50-49BB-925A-738C882B0999}"/>
          </ac:spMkLst>
        </pc:spChg>
      </pc:sldChg>
      <pc:sldChg chg="addSp delSp modSp add del">
        <pc:chgData name="Brown, Anna Lynn" userId="3e881428-c25a-4d2a-8575-06f92e22e60b" providerId="ADAL" clId="{F33A8FCD-F499-4DDA-980A-9C19D727769A}" dt="2019-03-23T01:52:26.722" v="110" actId="2696"/>
        <pc:sldMkLst>
          <pc:docMk/>
          <pc:sldMk cId="2706845307" sldId="263"/>
        </pc:sldMkLst>
        <pc:spChg chg="del">
          <ac:chgData name="Brown, Anna Lynn" userId="3e881428-c25a-4d2a-8575-06f92e22e60b" providerId="ADAL" clId="{F33A8FCD-F499-4DDA-980A-9C19D727769A}" dt="2019-03-23T01:48:09.358" v="13"/>
          <ac:spMkLst>
            <pc:docMk/>
            <pc:sldMk cId="2706845307" sldId="263"/>
            <ac:spMk id="2" creationId="{41F3418F-C66B-49E2-9AE0-6DEA3FA52EE7}"/>
          </ac:spMkLst>
        </pc:spChg>
        <pc:spChg chg="del">
          <ac:chgData name="Brown, Anna Lynn" userId="3e881428-c25a-4d2a-8575-06f92e22e60b" providerId="ADAL" clId="{F33A8FCD-F499-4DDA-980A-9C19D727769A}" dt="2019-03-23T01:48:09.358" v="13"/>
          <ac:spMkLst>
            <pc:docMk/>
            <pc:sldMk cId="2706845307" sldId="263"/>
            <ac:spMk id="3" creationId="{1008A532-9704-4CF5-8F3A-D1241BBE83B4}"/>
          </ac:spMkLst>
        </pc:spChg>
        <pc:spChg chg="add mod">
          <ac:chgData name="Brown, Anna Lynn" userId="3e881428-c25a-4d2a-8575-06f92e22e60b" providerId="ADAL" clId="{F33A8FCD-F499-4DDA-980A-9C19D727769A}" dt="2019-03-23T01:48:20.730" v="17" actId="27636"/>
          <ac:spMkLst>
            <pc:docMk/>
            <pc:sldMk cId="2706845307" sldId="263"/>
            <ac:spMk id="4" creationId="{C1A1F19A-4C50-49BB-925A-738C882B0999}"/>
          </ac:spMkLst>
        </pc:spChg>
        <pc:spChg chg="add mod">
          <ac:chgData name="Brown, Anna Lynn" userId="3e881428-c25a-4d2a-8575-06f92e22e60b" providerId="ADAL" clId="{F33A8FCD-F499-4DDA-980A-9C19D727769A}" dt="2019-03-23T01:48:09.358" v="13"/>
          <ac:spMkLst>
            <pc:docMk/>
            <pc:sldMk cId="2706845307" sldId="263"/>
            <ac:spMk id="5" creationId="{76AF5962-ED7E-4F6B-B6A9-0C6E94F6373A}"/>
          </ac:spMkLst>
        </pc:spChg>
      </pc:sldChg>
      <pc:sldChg chg="modSp add ord">
        <pc:chgData name="Brown, Anna Lynn" userId="3e881428-c25a-4d2a-8575-06f92e22e60b" providerId="ADAL" clId="{F33A8FCD-F499-4DDA-980A-9C19D727769A}" dt="2019-03-23T01:56:03.829" v="229" actId="27636"/>
        <pc:sldMkLst>
          <pc:docMk/>
          <pc:sldMk cId="2387296304" sldId="264"/>
        </pc:sldMkLst>
        <pc:spChg chg="mod">
          <ac:chgData name="Brown, Anna Lynn" userId="3e881428-c25a-4d2a-8575-06f92e22e60b" providerId="ADAL" clId="{F33A8FCD-F499-4DDA-980A-9C19D727769A}" dt="2019-03-23T01:56:03.829" v="229" actId="27636"/>
          <ac:spMkLst>
            <pc:docMk/>
            <pc:sldMk cId="2387296304" sldId="264"/>
            <ac:spMk id="2" creationId="{314DA4F1-0D43-4F1D-8CD0-DB11F5958E87}"/>
          </ac:spMkLst>
        </pc:spChg>
      </pc:sldChg>
      <pc:sldChg chg="modSp add">
        <pc:chgData name="Brown, Anna Lynn" userId="3e881428-c25a-4d2a-8575-06f92e22e60b" providerId="ADAL" clId="{F33A8FCD-F499-4DDA-980A-9C19D727769A}" dt="2019-03-23T02:01:08.517" v="288"/>
        <pc:sldMkLst>
          <pc:docMk/>
          <pc:sldMk cId="3183795979" sldId="265"/>
        </pc:sldMkLst>
        <pc:spChg chg="mod">
          <ac:chgData name="Brown, Anna Lynn" userId="3e881428-c25a-4d2a-8575-06f92e22e60b" providerId="ADAL" clId="{F33A8FCD-F499-4DDA-980A-9C19D727769A}" dt="2019-03-23T02:01:08.517" v="288"/>
          <ac:spMkLst>
            <pc:docMk/>
            <pc:sldMk cId="3183795979" sldId="265"/>
            <ac:spMk id="2" creationId="{39274E52-490B-431C-80AF-2D025872803E}"/>
          </ac:spMkLst>
        </pc:spChg>
      </pc:sldChg>
      <pc:sldChg chg="addSp delSp modSp">
        <pc:chgData name="Brown, Anna Lynn" userId="3e881428-c25a-4d2a-8575-06f92e22e60b" providerId="ADAL" clId="{F33A8FCD-F499-4DDA-980A-9C19D727769A}" dt="2019-03-23T01:58:11.260" v="258" actId="14100"/>
        <pc:sldMkLst>
          <pc:docMk/>
          <pc:sldMk cId="0" sldId="266"/>
        </pc:sldMkLst>
        <pc:spChg chg="add del mod">
          <ac:chgData name="Brown, Anna Lynn" userId="3e881428-c25a-4d2a-8575-06f92e22e60b" providerId="ADAL" clId="{F33A8FCD-F499-4DDA-980A-9C19D727769A}" dt="2019-03-23T01:58:01.561" v="256" actId="478"/>
          <ac:spMkLst>
            <pc:docMk/>
            <pc:sldMk cId="0" sldId="266"/>
            <ac:spMk id="2" creationId="{BAA5DDFB-FAAE-4762-AE0B-823BBD9C9E7F}"/>
          </ac:spMkLst>
        </pc:spChg>
        <pc:spChg chg="add del mod">
          <ac:chgData name="Brown, Anna Lynn" userId="3e881428-c25a-4d2a-8575-06f92e22e60b" providerId="ADAL" clId="{F33A8FCD-F499-4DDA-980A-9C19D727769A}" dt="2019-03-23T01:58:05.670" v="257" actId="478"/>
          <ac:spMkLst>
            <pc:docMk/>
            <pc:sldMk cId="0" sldId="266"/>
            <ac:spMk id="3" creationId="{FA146B00-1DE2-4396-A4D4-E890B24D7CD0}"/>
          </ac:spMkLst>
        </pc:spChg>
        <pc:spChg chg="mod">
          <ac:chgData name="Brown, Anna Lynn" userId="3e881428-c25a-4d2a-8575-06f92e22e60b" providerId="ADAL" clId="{F33A8FCD-F499-4DDA-980A-9C19D727769A}" dt="2019-03-23T01:58:11.260" v="258" actId="14100"/>
          <ac:spMkLst>
            <pc:docMk/>
            <pc:sldMk cId="0" sldId="266"/>
            <ac:spMk id="54" creationId="{00000000-0000-0000-0000-000000000000}"/>
          </ac:spMkLst>
        </pc:spChg>
      </pc:sldChg>
      <pc:sldChg chg="addSp delSp modSp">
        <pc:chgData name="Brown, Anna Lynn" userId="3e881428-c25a-4d2a-8575-06f92e22e60b" providerId="ADAL" clId="{F33A8FCD-F499-4DDA-980A-9C19D727769A}" dt="2019-03-23T01:57:54.566" v="255" actId="478"/>
        <pc:sldMkLst>
          <pc:docMk/>
          <pc:sldMk cId="0" sldId="267"/>
        </pc:sldMkLst>
        <pc:spChg chg="add del mod">
          <ac:chgData name="Brown, Anna Lynn" userId="3e881428-c25a-4d2a-8575-06f92e22e60b" providerId="ADAL" clId="{F33A8FCD-F499-4DDA-980A-9C19D727769A}" dt="2019-03-23T01:57:50.360" v="254" actId="478"/>
          <ac:spMkLst>
            <pc:docMk/>
            <pc:sldMk cId="0" sldId="267"/>
            <ac:spMk id="2" creationId="{03E8A759-059D-4A8E-B391-E1DE3DF42FA4}"/>
          </ac:spMkLst>
        </pc:spChg>
        <pc:spChg chg="add del mod">
          <ac:chgData name="Brown, Anna Lynn" userId="3e881428-c25a-4d2a-8575-06f92e22e60b" providerId="ADAL" clId="{F33A8FCD-F499-4DDA-980A-9C19D727769A}" dt="2019-03-23T01:57:54.566" v="255" actId="478"/>
          <ac:spMkLst>
            <pc:docMk/>
            <pc:sldMk cId="0" sldId="267"/>
            <ac:spMk id="3" creationId="{AFB8512D-43B8-48A2-BE3B-DBF6C991D9A0}"/>
          </ac:spMkLst>
        </pc:spChg>
      </pc:sldChg>
      <pc:sldChg chg="addSp delSp modSp">
        <pc:chgData name="Brown, Anna Lynn" userId="3e881428-c25a-4d2a-8575-06f92e22e60b" providerId="ADAL" clId="{F33A8FCD-F499-4DDA-980A-9C19D727769A}" dt="2019-03-23T01:57:46.918" v="253" actId="478"/>
        <pc:sldMkLst>
          <pc:docMk/>
          <pc:sldMk cId="0" sldId="268"/>
        </pc:sldMkLst>
        <pc:spChg chg="add del mod">
          <ac:chgData name="Brown, Anna Lynn" userId="3e881428-c25a-4d2a-8575-06f92e22e60b" providerId="ADAL" clId="{F33A8FCD-F499-4DDA-980A-9C19D727769A}" dt="2019-03-23T01:57:43.711" v="252" actId="478"/>
          <ac:spMkLst>
            <pc:docMk/>
            <pc:sldMk cId="0" sldId="268"/>
            <ac:spMk id="2" creationId="{EB099FAD-3D17-4FFE-BC34-08D5913CCD74}"/>
          </ac:spMkLst>
        </pc:spChg>
        <pc:spChg chg="add del mod">
          <ac:chgData name="Brown, Anna Lynn" userId="3e881428-c25a-4d2a-8575-06f92e22e60b" providerId="ADAL" clId="{F33A8FCD-F499-4DDA-980A-9C19D727769A}" dt="2019-03-23T01:57:46.918" v="253" actId="478"/>
          <ac:spMkLst>
            <pc:docMk/>
            <pc:sldMk cId="0" sldId="268"/>
            <ac:spMk id="3" creationId="{5205C169-A614-4362-AD74-A9F3FDADDBEC}"/>
          </ac:spMkLst>
        </pc:spChg>
      </pc:sldChg>
      <pc:sldChg chg="addSp delSp modSp">
        <pc:chgData name="Brown, Anna Lynn" userId="3e881428-c25a-4d2a-8575-06f92e22e60b" providerId="ADAL" clId="{F33A8FCD-F499-4DDA-980A-9C19D727769A}" dt="2019-03-23T01:57:39.115" v="251" actId="478"/>
        <pc:sldMkLst>
          <pc:docMk/>
          <pc:sldMk cId="0" sldId="269"/>
        </pc:sldMkLst>
        <pc:spChg chg="add del mod">
          <ac:chgData name="Brown, Anna Lynn" userId="3e881428-c25a-4d2a-8575-06f92e22e60b" providerId="ADAL" clId="{F33A8FCD-F499-4DDA-980A-9C19D727769A}" dt="2019-03-23T01:57:35.949" v="250" actId="478"/>
          <ac:spMkLst>
            <pc:docMk/>
            <pc:sldMk cId="0" sldId="269"/>
            <ac:spMk id="2" creationId="{7F17E3B7-4A59-48F5-BEEA-0CFB5C3FEBC2}"/>
          </ac:spMkLst>
        </pc:spChg>
        <pc:spChg chg="add del mod">
          <ac:chgData name="Brown, Anna Lynn" userId="3e881428-c25a-4d2a-8575-06f92e22e60b" providerId="ADAL" clId="{F33A8FCD-F499-4DDA-980A-9C19D727769A}" dt="2019-03-23T01:57:39.115" v="251" actId="478"/>
          <ac:spMkLst>
            <pc:docMk/>
            <pc:sldMk cId="0" sldId="269"/>
            <ac:spMk id="3" creationId="{DE8FC857-327A-4906-ACAF-610F0C1DA4DA}"/>
          </ac:spMkLst>
        </pc:spChg>
      </pc:sldChg>
      <pc:sldChg chg="addSp delSp modSp">
        <pc:chgData name="Brown, Anna Lynn" userId="3e881428-c25a-4d2a-8575-06f92e22e60b" providerId="ADAL" clId="{F33A8FCD-F499-4DDA-980A-9C19D727769A}" dt="2019-03-23T01:57:32.224" v="249" actId="478"/>
        <pc:sldMkLst>
          <pc:docMk/>
          <pc:sldMk cId="0" sldId="270"/>
        </pc:sldMkLst>
        <pc:spChg chg="add del mod">
          <ac:chgData name="Brown, Anna Lynn" userId="3e881428-c25a-4d2a-8575-06f92e22e60b" providerId="ADAL" clId="{F33A8FCD-F499-4DDA-980A-9C19D727769A}" dt="2019-03-23T01:57:29.951" v="248" actId="478"/>
          <ac:spMkLst>
            <pc:docMk/>
            <pc:sldMk cId="0" sldId="270"/>
            <ac:spMk id="2" creationId="{18E93279-AA43-49FD-9F89-D8A2E4834AAB}"/>
          </ac:spMkLst>
        </pc:spChg>
        <pc:spChg chg="add del mod">
          <ac:chgData name="Brown, Anna Lynn" userId="3e881428-c25a-4d2a-8575-06f92e22e60b" providerId="ADAL" clId="{F33A8FCD-F499-4DDA-980A-9C19D727769A}" dt="2019-03-23T01:57:32.224" v="249" actId="478"/>
          <ac:spMkLst>
            <pc:docMk/>
            <pc:sldMk cId="0" sldId="270"/>
            <ac:spMk id="3" creationId="{2A0FC92A-B71A-42C7-8CEB-34BDA7FFEB9B}"/>
          </ac:spMkLst>
        </pc:spChg>
      </pc:sldChg>
      <pc:sldChg chg="addSp delSp modSp">
        <pc:chgData name="Brown, Anna Lynn" userId="3e881428-c25a-4d2a-8575-06f92e22e60b" providerId="ADAL" clId="{F33A8FCD-F499-4DDA-980A-9C19D727769A}" dt="2019-03-23T01:57:23.267" v="247" actId="478"/>
        <pc:sldMkLst>
          <pc:docMk/>
          <pc:sldMk cId="0" sldId="271"/>
        </pc:sldMkLst>
        <pc:spChg chg="add del mod">
          <ac:chgData name="Brown, Anna Lynn" userId="3e881428-c25a-4d2a-8575-06f92e22e60b" providerId="ADAL" clId="{F33A8FCD-F499-4DDA-980A-9C19D727769A}" dt="2019-03-23T01:57:20.608" v="246" actId="478"/>
          <ac:spMkLst>
            <pc:docMk/>
            <pc:sldMk cId="0" sldId="271"/>
            <ac:spMk id="2" creationId="{AC83B2F8-E23E-4768-9346-2361F0B33ECD}"/>
          </ac:spMkLst>
        </pc:spChg>
        <pc:spChg chg="add del mod">
          <ac:chgData name="Brown, Anna Lynn" userId="3e881428-c25a-4d2a-8575-06f92e22e60b" providerId="ADAL" clId="{F33A8FCD-F499-4DDA-980A-9C19D727769A}" dt="2019-03-23T01:57:23.267" v="247" actId="478"/>
          <ac:spMkLst>
            <pc:docMk/>
            <pc:sldMk cId="0" sldId="271"/>
            <ac:spMk id="3" creationId="{0F3B5AC0-95DB-44EC-8472-8334414C7EFA}"/>
          </ac:spMkLst>
        </pc:spChg>
      </pc:sldChg>
      <pc:sldChg chg="addSp delSp modSp">
        <pc:chgData name="Brown, Anna Lynn" userId="3e881428-c25a-4d2a-8575-06f92e22e60b" providerId="ADAL" clId="{F33A8FCD-F499-4DDA-980A-9C19D727769A}" dt="2019-03-23T01:57:15.987" v="245" actId="1076"/>
        <pc:sldMkLst>
          <pc:docMk/>
          <pc:sldMk cId="0" sldId="272"/>
        </pc:sldMkLst>
        <pc:spChg chg="add del mod">
          <ac:chgData name="Brown, Anna Lynn" userId="3e881428-c25a-4d2a-8575-06f92e22e60b" providerId="ADAL" clId="{F33A8FCD-F499-4DDA-980A-9C19D727769A}" dt="2019-03-23T01:57:03.909" v="242" actId="478"/>
          <ac:spMkLst>
            <pc:docMk/>
            <pc:sldMk cId="0" sldId="272"/>
            <ac:spMk id="2" creationId="{F89F5CF9-1922-4159-9D40-B1905042F4FA}"/>
          </ac:spMkLst>
        </pc:spChg>
        <pc:spChg chg="add del mod">
          <ac:chgData name="Brown, Anna Lynn" userId="3e881428-c25a-4d2a-8575-06f92e22e60b" providerId="ADAL" clId="{F33A8FCD-F499-4DDA-980A-9C19D727769A}" dt="2019-03-23T01:57:10.255" v="243" actId="478"/>
          <ac:spMkLst>
            <pc:docMk/>
            <pc:sldMk cId="0" sldId="272"/>
            <ac:spMk id="3" creationId="{46DBB496-2EB7-41BE-8A4A-A411D9CC3395}"/>
          </ac:spMkLst>
        </pc:spChg>
        <pc:spChg chg="mod">
          <ac:chgData name="Brown, Anna Lynn" userId="3e881428-c25a-4d2a-8575-06f92e22e60b" providerId="ADAL" clId="{F33A8FCD-F499-4DDA-980A-9C19D727769A}" dt="2019-03-23T01:57:15.987" v="245" actId="1076"/>
          <ac:spMkLst>
            <pc:docMk/>
            <pc:sldMk cId="0" sldId="272"/>
            <ac:spMk id="99" creationId="{00000000-0000-0000-0000-000000000000}"/>
          </ac:spMkLst>
        </pc:spChg>
      </pc:sldChg>
      <pc:sldChg chg="modSp">
        <pc:chgData name="Brown, Anna Lynn" userId="3e881428-c25a-4d2a-8575-06f92e22e60b" providerId="ADAL" clId="{F33A8FCD-F499-4DDA-980A-9C19D727769A}" dt="2019-03-23T02:01:24.399" v="300"/>
        <pc:sldMkLst>
          <pc:docMk/>
          <pc:sldMk cId="3101357389" sldId="273"/>
        </pc:sldMkLst>
        <pc:spChg chg="mod">
          <ac:chgData name="Brown, Anna Lynn" userId="3e881428-c25a-4d2a-8575-06f92e22e60b" providerId="ADAL" clId="{F33A8FCD-F499-4DDA-980A-9C19D727769A}" dt="2019-03-23T02:01:24.399" v="300"/>
          <ac:spMkLst>
            <pc:docMk/>
            <pc:sldMk cId="3101357389" sldId="273"/>
            <ac:spMk id="2" creationId="{FCE85C4E-4297-0644-94C0-84859933654E}"/>
          </ac:spMkLst>
        </pc:spChg>
      </pc:sldChg>
      <pc:sldChg chg="modSp">
        <pc:chgData name="Brown, Anna Lynn" userId="3e881428-c25a-4d2a-8575-06f92e22e60b" providerId="ADAL" clId="{F33A8FCD-F499-4DDA-980A-9C19D727769A}" dt="2019-03-23T02:01:24.399" v="300"/>
        <pc:sldMkLst>
          <pc:docMk/>
          <pc:sldMk cId="1848897524" sldId="275"/>
        </pc:sldMkLst>
        <pc:spChg chg="mod">
          <ac:chgData name="Brown, Anna Lynn" userId="3e881428-c25a-4d2a-8575-06f92e22e60b" providerId="ADAL" clId="{F33A8FCD-F499-4DDA-980A-9C19D727769A}" dt="2019-03-23T02:01:24.399" v="300"/>
          <ac:spMkLst>
            <pc:docMk/>
            <pc:sldMk cId="1848897524" sldId="275"/>
            <ac:spMk id="2" creationId="{E557AB68-0818-044E-BF41-6FE72832E153}"/>
          </ac:spMkLst>
        </pc:spChg>
      </pc:sldChg>
      <pc:sldChg chg="modSp">
        <pc:chgData name="Brown, Anna Lynn" userId="3e881428-c25a-4d2a-8575-06f92e22e60b" providerId="ADAL" clId="{F33A8FCD-F499-4DDA-980A-9C19D727769A}" dt="2019-03-23T02:01:24.399" v="300"/>
        <pc:sldMkLst>
          <pc:docMk/>
          <pc:sldMk cId="765864823" sldId="276"/>
        </pc:sldMkLst>
        <pc:spChg chg="mod">
          <ac:chgData name="Brown, Anna Lynn" userId="3e881428-c25a-4d2a-8575-06f92e22e60b" providerId="ADAL" clId="{F33A8FCD-F499-4DDA-980A-9C19D727769A}" dt="2019-03-23T02:01:24.399" v="300"/>
          <ac:spMkLst>
            <pc:docMk/>
            <pc:sldMk cId="765864823" sldId="276"/>
            <ac:spMk id="3" creationId="{AC684BED-7531-D840-B626-22F92FC49D6E}"/>
          </ac:spMkLst>
        </pc:spChg>
      </pc:sldChg>
      <pc:sldChg chg="modSp add del">
        <pc:chgData name="Brown, Anna Lynn" userId="3e881428-c25a-4d2a-8575-06f92e22e60b" providerId="ADAL" clId="{F33A8FCD-F499-4DDA-980A-9C19D727769A}" dt="2019-03-23T02:01:53.984" v="305" actId="1076"/>
        <pc:sldMkLst>
          <pc:docMk/>
          <pc:sldMk cId="2107990617" sldId="277"/>
        </pc:sldMkLst>
        <pc:spChg chg="mod">
          <ac:chgData name="Brown, Anna Lynn" userId="3e881428-c25a-4d2a-8575-06f92e22e60b" providerId="ADAL" clId="{F33A8FCD-F499-4DDA-980A-9C19D727769A}" dt="2019-03-23T02:01:53.984" v="305" actId="1076"/>
          <ac:spMkLst>
            <pc:docMk/>
            <pc:sldMk cId="2107990617" sldId="277"/>
            <ac:spMk id="6" creationId="{963461F5-03F0-4747-87C6-77BC3783A438}"/>
          </ac:spMkLst>
        </pc:spChg>
      </pc:sldChg>
      <pc:sldChg chg="modSp add del">
        <pc:chgData name="Brown, Anna Lynn" userId="3e881428-c25a-4d2a-8575-06f92e22e60b" providerId="ADAL" clId="{F33A8FCD-F499-4DDA-980A-9C19D727769A}" dt="2019-03-23T02:02:02.072" v="306" actId="122"/>
        <pc:sldMkLst>
          <pc:docMk/>
          <pc:sldMk cId="674216954" sldId="278"/>
        </pc:sldMkLst>
        <pc:spChg chg="mod">
          <ac:chgData name="Brown, Anna Lynn" userId="3e881428-c25a-4d2a-8575-06f92e22e60b" providerId="ADAL" clId="{F33A8FCD-F499-4DDA-980A-9C19D727769A}" dt="2019-03-23T02:02:02.072" v="306" actId="122"/>
          <ac:spMkLst>
            <pc:docMk/>
            <pc:sldMk cId="674216954" sldId="278"/>
            <ac:spMk id="3" creationId="{1F31E5E1-6BA5-4E40-9FE5-1BDD2770A630}"/>
          </ac:spMkLst>
        </pc:spChg>
        <pc:spChg chg="mod">
          <ac:chgData name="Brown, Anna Lynn" userId="3e881428-c25a-4d2a-8575-06f92e22e60b" providerId="ADAL" clId="{F33A8FCD-F499-4DDA-980A-9C19D727769A}" dt="2019-03-23T02:01:24.399" v="300"/>
          <ac:spMkLst>
            <pc:docMk/>
            <pc:sldMk cId="674216954" sldId="278"/>
            <ac:spMk id="4" creationId="{775A605E-E2B3-4282-854E-B803E29DAC18}"/>
          </ac:spMkLst>
        </pc:spChg>
      </pc:sldChg>
      <pc:sldChg chg="addSp delSp modSp add del delDesignElem">
        <pc:chgData name="Brown, Anna Lynn" userId="3e881428-c25a-4d2a-8575-06f92e22e60b" providerId="ADAL" clId="{F33A8FCD-F499-4DDA-980A-9C19D727769A}" dt="2019-03-23T02:01:05.846" v="284" actId="1076"/>
        <pc:sldMkLst>
          <pc:docMk/>
          <pc:sldMk cId="3666907007" sldId="279"/>
        </pc:sldMkLst>
        <pc:spChg chg="mod">
          <ac:chgData name="Brown, Anna Lynn" userId="3e881428-c25a-4d2a-8575-06f92e22e60b" providerId="ADAL" clId="{F33A8FCD-F499-4DDA-980A-9C19D727769A}" dt="2019-03-23T02:01:05.846" v="284" actId="1076"/>
          <ac:spMkLst>
            <pc:docMk/>
            <pc:sldMk cId="3666907007" sldId="279"/>
            <ac:spMk id="2" creationId="{00329957-7D6E-4C56-B02D-9FB73A539443}"/>
          </ac:spMkLst>
        </pc:spChg>
        <pc:spChg chg="mod">
          <ac:chgData name="Brown, Anna Lynn" userId="3e881428-c25a-4d2a-8575-06f92e22e60b" providerId="ADAL" clId="{F33A8FCD-F499-4DDA-980A-9C19D727769A}" dt="2019-03-23T01:58:53.676" v="261" actId="207"/>
          <ac:spMkLst>
            <pc:docMk/>
            <pc:sldMk cId="3666907007" sldId="279"/>
            <ac:spMk id="59" creationId="{05502F07-5050-4A47-9A21-247B3A89E5EC}"/>
          </ac:spMkLst>
        </pc:spChg>
        <pc:spChg chg="add del">
          <ac:chgData name="Brown, Anna Lynn" userId="3e881428-c25a-4d2a-8575-06f92e22e60b" providerId="ADAL" clId="{F33A8FCD-F499-4DDA-980A-9C19D727769A}" dt="2019-03-23T01:56:03.677" v="227"/>
          <ac:spMkLst>
            <pc:docMk/>
            <pc:sldMk cId="3666907007" sldId="279"/>
            <ac:spMk id="62" creationId="{867D4867-5BA7-4462-B2F6-A23F4A622AA7}"/>
          </ac:spMkLst>
        </pc:spChg>
      </pc:sldChg>
      <pc:sldChg chg="addSp delSp modSp add del delDesignElem">
        <pc:chgData name="Brown, Anna Lynn" userId="3e881428-c25a-4d2a-8575-06f92e22e60b" providerId="ADAL" clId="{F33A8FCD-F499-4DDA-980A-9C19D727769A}" dt="2019-03-23T02:01:24.399" v="300"/>
        <pc:sldMkLst>
          <pc:docMk/>
          <pc:sldMk cId="415103827" sldId="280"/>
        </pc:sldMkLst>
        <pc:spChg chg="mod">
          <ac:chgData name="Brown, Anna Lynn" userId="3e881428-c25a-4d2a-8575-06f92e22e60b" providerId="ADAL" clId="{F33A8FCD-F499-4DDA-980A-9C19D727769A}" dt="2019-03-23T02:01:24.399" v="300"/>
          <ac:spMkLst>
            <pc:docMk/>
            <pc:sldMk cId="415103827" sldId="280"/>
            <ac:spMk id="2" creationId="{6DA42376-480A-4AA9-875F-3C90721DE649}"/>
          </ac:spMkLst>
        </pc:spChg>
        <pc:spChg chg="add del">
          <ac:chgData name="Brown, Anna Lynn" userId="3e881428-c25a-4d2a-8575-06f92e22e60b" providerId="ADAL" clId="{F33A8FCD-F499-4DDA-980A-9C19D727769A}" dt="2019-03-23T01:56:03.677" v="227"/>
          <ac:spMkLst>
            <pc:docMk/>
            <pc:sldMk cId="415103827" sldId="280"/>
            <ac:spMk id="16" creationId="{247AB924-1B87-43FC-B7C7-B112D5C51A0E}"/>
          </ac:spMkLst>
        </pc:spChg>
        <pc:cxnChg chg="add del">
          <ac:chgData name="Brown, Anna Lynn" userId="3e881428-c25a-4d2a-8575-06f92e22e60b" providerId="ADAL" clId="{F33A8FCD-F499-4DDA-980A-9C19D727769A}" dt="2019-03-23T01:56:03.677" v="227"/>
          <ac:cxnSpMkLst>
            <pc:docMk/>
            <pc:sldMk cId="415103827" sldId="280"/>
            <ac:cxnSpMk id="14" creationId="{99AE2756-0FC4-4155-83E7-58AAAB63E757}"/>
          </ac:cxnSpMkLst>
        </pc:cxnChg>
        <pc:cxnChg chg="add del">
          <ac:chgData name="Brown, Anna Lynn" userId="3e881428-c25a-4d2a-8575-06f92e22e60b" providerId="ADAL" clId="{F33A8FCD-F499-4DDA-980A-9C19D727769A}" dt="2019-03-23T01:56:03.677" v="227"/>
          <ac:cxnSpMkLst>
            <pc:docMk/>
            <pc:sldMk cId="415103827" sldId="280"/>
            <ac:cxnSpMk id="18" creationId="{818DC98F-4057-4645-B948-F604F39A9CFE}"/>
          </ac:cxnSpMkLst>
        </pc:cxnChg>
        <pc:cxnChg chg="add del">
          <ac:chgData name="Brown, Anna Lynn" userId="3e881428-c25a-4d2a-8575-06f92e22e60b" providerId="ADAL" clId="{F33A8FCD-F499-4DDA-980A-9C19D727769A}" dt="2019-03-23T01:56:03.677" v="227"/>
          <ac:cxnSpMkLst>
            <pc:docMk/>
            <pc:sldMk cId="415103827" sldId="280"/>
            <ac:cxnSpMk id="20" creationId="{DAD2B705-4A9B-408D-AA80-4F41045E09DE}"/>
          </ac:cxnSpMkLst>
        </pc:cxnChg>
      </pc:sldChg>
      <pc:sldChg chg="addSp delSp modSp add del delDesignElem">
        <pc:chgData name="Brown, Anna Lynn" userId="3e881428-c25a-4d2a-8575-06f92e22e60b" providerId="ADAL" clId="{F33A8FCD-F499-4DDA-980A-9C19D727769A}" dt="2019-03-23T02:01:24.399" v="300"/>
        <pc:sldMkLst>
          <pc:docMk/>
          <pc:sldMk cId="3726786962" sldId="281"/>
        </pc:sldMkLst>
        <pc:spChg chg="mod">
          <ac:chgData name="Brown, Anna Lynn" userId="3e881428-c25a-4d2a-8575-06f92e22e60b" providerId="ADAL" clId="{F33A8FCD-F499-4DDA-980A-9C19D727769A}" dt="2019-03-23T02:01:05.836" v="281" actId="1076"/>
          <ac:spMkLst>
            <pc:docMk/>
            <pc:sldMk cId="3726786962" sldId="281"/>
            <ac:spMk id="2" creationId="{BB9214FF-61B6-4200-843E-137AB3F01C24}"/>
          </ac:spMkLst>
        </pc:spChg>
        <pc:spChg chg="mod">
          <ac:chgData name="Brown, Anna Lynn" userId="3e881428-c25a-4d2a-8575-06f92e22e60b" providerId="ADAL" clId="{F33A8FCD-F499-4DDA-980A-9C19D727769A}" dt="2019-03-23T02:01:24.399" v="300"/>
          <ac:spMkLst>
            <pc:docMk/>
            <pc:sldMk cId="3726786962" sldId="281"/>
            <ac:spMk id="10" creationId="{634BB748-9C13-4D8B-BFCC-74E423898637}"/>
          </ac:spMkLst>
        </pc:spChg>
        <pc:spChg chg="add del">
          <ac:chgData name="Brown, Anna Lynn" userId="3e881428-c25a-4d2a-8575-06f92e22e60b" providerId="ADAL" clId="{F33A8FCD-F499-4DDA-980A-9C19D727769A}" dt="2019-03-23T01:56:03.677" v="227"/>
          <ac:spMkLst>
            <pc:docMk/>
            <pc:sldMk cId="3726786962" sldId="281"/>
            <ac:spMk id="13" creationId="{867D4867-5BA7-4462-B2F6-A23F4A622A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4F533-301C-494F-B23C-2FB65B2131B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57327-CCA8-443B-8096-7B39C4D1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A57327-CCA8-443B-8096-7B39C4D1B5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14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6f5a552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6f5a552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6f5a552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6f5a552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6f5a552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6f5a552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6f5a552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6f5a552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6f5a552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6f5a552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6f5a552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6f5a552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Numbers=</a:t>
            </a:r>
            <a:r>
              <a:rPr lang="en-US" dirty="0" err="1"/>
              <a:t>facebook</a:t>
            </a:r>
            <a:r>
              <a:rPr lang="en-US" dirty="0"/>
              <a:t> in particular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57327-CCA8-443B-8096-7B39C4D1B5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3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C7459A1-C2E2-47FD-8159-1F8F61AB930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tradingdata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A01913F-3FBD-4B62-92CF-D2B8A674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C1198-B5EA-4925-9CCE-AB6861FA9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en-US" sz="4400"/>
              <a:t>Happy People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298F-8D28-4E20-8948-16009BA1D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Anna Brown, Josh Chung, Kim McKeever, Alex Snyder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B0A898-5387-4E99-A785-462A85DC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61A8C789-933B-4DCF-A724-E4C459432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3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51" y="3632400"/>
            <a:ext cx="3473467" cy="292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l="12184" t="29973" r="9562" b="30188"/>
          <a:stretch/>
        </p:blipFill>
        <p:spPr>
          <a:xfrm>
            <a:off x="5176628" y="3697425"/>
            <a:ext cx="5595641" cy="284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332" y="301034"/>
            <a:ext cx="3548897" cy="304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6">
            <a:alphaModFix/>
          </a:blip>
          <a:srcRect l="11451" t="29770" r="8580" b="30536"/>
          <a:stretch/>
        </p:blipFill>
        <p:spPr>
          <a:xfrm>
            <a:off x="5105250" y="400217"/>
            <a:ext cx="5738423" cy="284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t="864" b="864"/>
          <a:stretch/>
        </p:blipFill>
        <p:spPr>
          <a:xfrm>
            <a:off x="1384351" y="3750149"/>
            <a:ext cx="3473467" cy="292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l="12091" t="29568" r="9495" b="30769"/>
          <a:stretch/>
        </p:blipFill>
        <p:spPr>
          <a:xfrm>
            <a:off x="5103534" y="3760279"/>
            <a:ext cx="5741868" cy="290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6632" y="301017"/>
            <a:ext cx="3548897" cy="304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6">
            <a:alphaModFix/>
          </a:blip>
          <a:srcRect l="11723" t="30220" r="10169" b="30789"/>
          <a:stretch/>
        </p:blipFill>
        <p:spPr>
          <a:xfrm>
            <a:off x="5103518" y="484234"/>
            <a:ext cx="5741881" cy="286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t="1606" b="1606"/>
          <a:stretch/>
        </p:blipFill>
        <p:spPr>
          <a:xfrm>
            <a:off x="1384351" y="3750149"/>
            <a:ext cx="3473467" cy="292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l="12091" t="29796" r="9495" b="30770"/>
          <a:stretch/>
        </p:blipFill>
        <p:spPr>
          <a:xfrm>
            <a:off x="5103533" y="3854485"/>
            <a:ext cx="5607867" cy="2820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6632" y="301017"/>
            <a:ext cx="3548897" cy="304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6">
            <a:alphaModFix/>
          </a:blip>
          <a:srcRect l="12090" t="29828" r="9954" b="30510"/>
          <a:stretch/>
        </p:blipFill>
        <p:spPr>
          <a:xfrm>
            <a:off x="5103534" y="497334"/>
            <a:ext cx="5607876" cy="2853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t="738" b="738"/>
          <a:stretch/>
        </p:blipFill>
        <p:spPr>
          <a:xfrm>
            <a:off x="1384351" y="3750149"/>
            <a:ext cx="3473467" cy="292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l="11915" t="29867" r="9898" b="30223"/>
          <a:stretch/>
        </p:blipFill>
        <p:spPr>
          <a:xfrm>
            <a:off x="5107300" y="3750133"/>
            <a:ext cx="5729469" cy="29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t="864" b="864"/>
          <a:stretch/>
        </p:blipFill>
        <p:spPr>
          <a:xfrm>
            <a:off x="1346632" y="301017"/>
            <a:ext cx="3548897" cy="304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6">
            <a:alphaModFix/>
          </a:blip>
          <a:srcRect l="12384" t="29933" r="9429" b="30623"/>
          <a:stretch/>
        </p:blipFill>
        <p:spPr>
          <a:xfrm>
            <a:off x="5103534" y="382667"/>
            <a:ext cx="5797279" cy="2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t="864" b="864"/>
          <a:stretch/>
        </p:blipFill>
        <p:spPr>
          <a:xfrm>
            <a:off x="1384351" y="3750149"/>
            <a:ext cx="3473467" cy="292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l="12050" t="29838" r="9598" b="30414"/>
          <a:stretch/>
        </p:blipFill>
        <p:spPr>
          <a:xfrm>
            <a:off x="5169667" y="3818600"/>
            <a:ext cx="5695776" cy="28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6632" y="301017"/>
            <a:ext cx="3548897" cy="304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6">
            <a:alphaModFix/>
          </a:blip>
          <a:srcRect l="12204" t="29685" r="9005" b="30579"/>
          <a:stretch/>
        </p:blipFill>
        <p:spPr>
          <a:xfrm>
            <a:off x="5115433" y="334767"/>
            <a:ext cx="5729467" cy="288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475874" y="962000"/>
            <a:ext cx="8245200" cy="49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</a:rPr>
              <a:t>Post Mortem</a:t>
            </a:r>
            <a:endParaRPr sz="2400" dirty="0">
              <a:solidFill>
                <a:schemeClr val="dk1"/>
              </a:solidFill>
            </a:endParaRPr>
          </a:p>
          <a:p>
            <a:r>
              <a:rPr lang="en" sz="2400" dirty="0">
                <a:solidFill>
                  <a:schemeClr val="dk1"/>
                </a:solidFill>
              </a:rPr>
              <a:t>Complications of language processing.</a:t>
            </a:r>
            <a:endParaRPr sz="2400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A lot of human language processing is implicit.</a:t>
            </a:r>
            <a:endParaRPr sz="2400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Computers and code are explicit to a fault. The language will be processed exactly as you spec the code.</a:t>
            </a:r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r>
              <a:rPr lang="en" sz="2400" dirty="0">
                <a:solidFill>
                  <a:schemeClr val="dk1"/>
                </a:solidFill>
              </a:rPr>
              <a:t>I wish I had time for:</a:t>
            </a:r>
            <a:endParaRPr sz="2400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Language processing in context</a:t>
            </a:r>
            <a:endParaRPr sz="2400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Language processing of root words</a:t>
            </a:r>
            <a:endParaRPr sz="2400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Language processing of positive and negative affects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5A48A2-0346-49B3-A07A-A351AB66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unemployment rates have an impact on overall job ratings?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AF3AFA-2A40-4932-970D-2FFC2455D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10EF-DF08-466C-89DE-F2D61493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and Job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DE1-8DB5-42AC-8DCE-671C82FE8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Originally planned to use API from Bureau of Labor Statistics however there were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Made minor improvements to spreadsheet.</a:t>
            </a:r>
          </a:p>
          <a:p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45CB0E5-B6B8-477D-B7D7-12DEA367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9" y="3256908"/>
            <a:ext cx="5699091" cy="3527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E36AE-9C9B-403A-803E-F27FAB9A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88" y="312603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4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402-F2C7-4F86-9634-F0ECAC00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1592-1552-4025-9D03-B7660B04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After reviewing the individual graphs, I combined them to compare the overall rating to the overall national unemployment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E0FBE-60B0-449A-90C2-55D87C654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301956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69F8-40E0-428F-B7E5-9A5F76F4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201021"/>
            <a:ext cx="10058400" cy="922467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41B-41F2-4F04-8C12-E07C355D7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315092"/>
            <a:ext cx="4937760" cy="4554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Based on the graph below, it would appear that unemployment does majorly affect overall job ratings.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1AEB-FBDA-46E3-AF28-D96F4AC7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80532"/>
            <a:ext cx="5822022" cy="2978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Glassdoor started in mid-2007 and was therefore less well-known during the “Great Recession” As a result, numbers were low.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People who unhappy or very happy with an experience are most likely to seek out review services.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increase in focus on Glassdoor reviews could lead happy employees to want to increase their overall ratings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4899A-74BE-4914-88E3-B44E54BD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3" y="2319035"/>
            <a:ext cx="5487650" cy="36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259AE-00EE-4BF5-9F8E-2DC19FB11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89" y="3724305"/>
            <a:ext cx="4680098" cy="3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866F-B27C-45D7-BE32-80B2E710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Idea: Analysis of employee reviews within the “Big 5”.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07DA-84D6-4C16-A4C7-4CBE5A91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Which of the subcategories impacted the overall rating the most? </a:t>
            </a:r>
          </a:p>
          <a:p>
            <a:pPr lvl="2"/>
            <a:r>
              <a:rPr lang="en-US" dirty="0"/>
              <a:t>Reason: In order to find which factor effected the overall rating the most?</a:t>
            </a:r>
          </a:p>
          <a:p>
            <a:pPr lvl="2"/>
            <a:r>
              <a:rPr lang="en-US" dirty="0"/>
              <a:t>Result: Culture had the biggest impact.</a:t>
            </a:r>
          </a:p>
          <a:p>
            <a:pPr lvl="1"/>
            <a:r>
              <a:rPr lang="en-US" dirty="0"/>
              <a:t>Are there were any common themes in what people like about their jobs? </a:t>
            </a:r>
          </a:p>
          <a:p>
            <a:pPr lvl="2"/>
            <a:r>
              <a:rPr lang="en-US" dirty="0"/>
              <a:t>Reason: What do people like and dislike about their jobs based on written reviews? </a:t>
            </a:r>
          </a:p>
          <a:p>
            <a:pPr lvl="2"/>
            <a:r>
              <a:rPr lang="en-US" dirty="0"/>
              <a:t>Result: Management, Work-Life Balance, and benefits are common themes.</a:t>
            </a:r>
          </a:p>
          <a:p>
            <a:pPr lvl="1"/>
            <a:r>
              <a:rPr lang="en-US" dirty="0"/>
              <a:t>Do unemployment rates have an impact on overall job ratings? </a:t>
            </a:r>
          </a:p>
          <a:p>
            <a:pPr lvl="2"/>
            <a:r>
              <a:rPr lang="en-US" dirty="0"/>
              <a:t>Reason: Are people happier with their jobs when more people are unemployed?</a:t>
            </a:r>
          </a:p>
          <a:p>
            <a:pPr lvl="2"/>
            <a:r>
              <a:rPr lang="en-US" dirty="0"/>
              <a:t>Result: Yes, people rate their jobs more poorly when unemployment rates are high.</a:t>
            </a:r>
          </a:p>
          <a:p>
            <a:pPr lvl="1"/>
            <a:r>
              <a:rPr lang="en-US" dirty="0"/>
              <a:t>Does company success have an impact on employee satisfaction? </a:t>
            </a:r>
          </a:p>
          <a:p>
            <a:pPr lvl="2"/>
            <a:r>
              <a:rPr lang="en-US" dirty="0"/>
              <a:t>Reason: do successful companies attract (or create) happier employees?</a:t>
            </a:r>
          </a:p>
          <a:p>
            <a:pPr lvl="2"/>
            <a:r>
              <a:rPr lang="en-US" dirty="0"/>
              <a:t>Result: There is no impact of company success on 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1147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35AC-C5F9-426B-BCE7-0979CFE4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2817-E564-4865-A606-7EB0E633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Unusual values in the dataset</a:t>
            </a:r>
          </a:p>
          <a:p>
            <a:pPr lvl="1"/>
            <a:r>
              <a:rPr lang="en-US" dirty="0"/>
              <a:t>BLS API</a:t>
            </a:r>
          </a:p>
          <a:p>
            <a:r>
              <a:rPr lang="en-US" dirty="0"/>
              <a:t>Further Questions:</a:t>
            </a:r>
          </a:p>
          <a:p>
            <a:pPr lvl="1"/>
            <a:r>
              <a:rPr lang="en-US" dirty="0"/>
              <a:t>Former vs. Current Employees (especially around times of high unemployment)</a:t>
            </a:r>
          </a:p>
          <a:p>
            <a:pPr lvl="1"/>
            <a:r>
              <a:rPr lang="en-US" dirty="0"/>
              <a:t>More companies around 2009-2010</a:t>
            </a:r>
          </a:p>
          <a:p>
            <a:pPr lvl="1"/>
            <a:r>
              <a:rPr lang="en-US" dirty="0"/>
              <a:t>Different review sites.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4E52-490B-431C-80AF-2D025872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company success have an impact on employee satisfaction?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16B5-DD3A-4A9E-8895-8C648D575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BBBC-0A8C-4AEE-9C0E-9C6D4365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company success an indicator of employee satisfaction?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F7F76-F8FF-4E67-B1D4-BBCE6F788A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Employee satisfaction was represented through the overall rating they gave the company when posting a review on Glassdoor.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461F5-03F0-4747-87C6-77BC3783A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4832"/>
            <a:ext cx="5183188" cy="4584599"/>
          </a:xfrm>
        </p:spPr>
        <p:txBody>
          <a:bodyPr/>
          <a:lstStyle/>
          <a:p>
            <a:r>
              <a:rPr lang="en-US" dirty="0"/>
              <a:t>Stock values were used as an indicator of how well a company was preforming</a:t>
            </a:r>
          </a:p>
          <a:p>
            <a:r>
              <a:rPr lang="en-US" dirty="0"/>
              <a:t>Historical stock values were retrieved from </a:t>
            </a:r>
            <a:r>
              <a:rPr lang="en-US" dirty="0">
                <a:hlinkClick r:id="rId2"/>
              </a:rPr>
              <a:t>https://www.worldtradingdata.com/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AC729E9-FE6C-4CC9-9023-02DD739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1E5E1-6BA5-4E40-9FE5-1BDD2770A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3188" y="2208179"/>
                <a:ext cx="6172200" cy="36528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′]=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𝑑𝑎𝑡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′].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___________________________________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′].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1E5E1-6BA5-4E40-9FE5-1BDD2770A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3188" y="2208179"/>
                <a:ext cx="6172200" cy="36528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A605E-E2B3-4282-854E-B803E29DA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dates of reviews from Glassdoor were converted from strings to datetime objects</a:t>
            </a:r>
          </a:p>
          <a:p>
            <a:r>
              <a:rPr lang="en-US" dirty="0"/>
              <a:t>These dates that reviews were posted were then used to acquire the end of day value for a company’s stock </a:t>
            </a:r>
          </a:p>
          <a:p>
            <a:r>
              <a:rPr lang="en-US" dirty="0"/>
              <a:t>End of day values for a company’s stock was paired to the date that reviews were posted onto Glassdoor</a:t>
            </a:r>
          </a:p>
          <a:p>
            <a:endParaRPr lang="en-US" dirty="0"/>
          </a:p>
          <a:p>
            <a:r>
              <a:rPr lang="en-US" dirty="0"/>
              <a:t>Allows the comparison of very different scales by putting them in the same range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1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9957-7D6E-4C56-B02D-9FB73A53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 correlation</a:t>
            </a: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05502F07-5050-4A47-9A21-247B3A89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/>
              <a:t>Most easily seen when looking at how the comparison of ratings and company success for Apple</a:t>
            </a:r>
          </a:p>
          <a:p>
            <a:r>
              <a:rPr lang="en-US" sz="2000" dirty="0"/>
              <a:t>Would expect employee ratings to mirror trends in stock if this could be used as an indicator</a:t>
            </a:r>
          </a:p>
        </p:txBody>
      </p:sp>
      <p:pic>
        <p:nvPicPr>
          <p:cNvPr id="58" name="Picture 5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9324DD-153A-4B95-862A-CCF2E32E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81" y="687422"/>
            <a:ext cx="7534072" cy="50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2376-480A-4AA9-875F-3C90721D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Trends for Amazon, Google, and Microsoft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C0501-496D-47FB-AF8F-EDE0067FD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4" y="1174419"/>
            <a:ext cx="3433324" cy="228888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AB125-FF64-4932-80E8-B744680AE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33" y="1176991"/>
            <a:ext cx="3425609" cy="228373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50A54-8C87-4567-9BBC-C251BDC7F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187558"/>
            <a:ext cx="3423916" cy="228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14FF-61B6-4200-843E-137AB3F0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Indications for future studies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4BB748-9C13-4D8B-BFCC-74E42389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The graph for Facebook had indications of employee reviews being affected by the success of the company, marked by the downturn of both in 2018</a:t>
            </a:r>
          </a:p>
          <a:p>
            <a:r>
              <a:rPr lang="en-US" sz="2000" dirty="0"/>
              <a:t>This was around the time some of the big Facebook scandals started</a:t>
            </a:r>
          </a:p>
          <a:p>
            <a:r>
              <a:rPr lang="en-US" sz="2000" dirty="0"/>
              <a:t>Other ways of measuring company success?</a:t>
            </a:r>
          </a:p>
          <a:p>
            <a:pPr lvl="1"/>
            <a:r>
              <a:rPr lang="en-US" sz="1600" dirty="0"/>
              <a:t>Customer satisfaction</a:t>
            </a:r>
          </a:p>
          <a:p>
            <a:pPr lvl="1"/>
            <a:r>
              <a:rPr lang="en-US" sz="1600" dirty="0"/>
              <a:t>Attraction of new customers</a:t>
            </a:r>
          </a:p>
          <a:p>
            <a:pPr lvl="1"/>
            <a:r>
              <a:rPr lang="en-US" sz="1600" dirty="0"/>
              <a:t>Independent analysis of earning reports instead of analysis using stock representation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A53288-DDDC-412A-8B4B-631011534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64977"/>
            <a:ext cx="6250769" cy="4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8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A1F19A-4C50-49BB-925A-738C882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subcategories impacted the overall rating the most?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F5962-ED7E-4F6B-B6A9-0C6E94F63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5C4E-4297-0644-94C0-84859933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 what extent do these factors impact an employee's overall opinion of a company?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FC6D-A9E1-2A4A-9590-370CDFED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Opportunities, Work- Life Balance, Management, Culture </a:t>
            </a:r>
          </a:p>
          <a:p>
            <a:endParaRPr lang="en-US" dirty="0"/>
          </a:p>
          <a:p>
            <a:r>
              <a:rPr lang="en-US" dirty="0"/>
              <a:t>Cleaning </a:t>
            </a:r>
          </a:p>
          <a:p>
            <a:pPr lvl="1"/>
            <a:r>
              <a:rPr lang="en-US" dirty="0"/>
              <a:t>Data Frame </a:t>
            </a:r>
          </a:p>
          <a:p>
            <a:pPr lvl="1"/>
            <a:r>
              <a:rPr lang="en-US" dirty="0"/>
              <a:t>Drop NA</a:t>
            </a:r>
          </a:p>
          <a:p>
            <a:pPr lvl="1"/>
            <a:r>
              <a:rPr lang="en-US" dirty="0"/>
              <a:t>Convert to float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 vs. SciPy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5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F2A6-3F84-0D45-9682-70E81462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94"/>
            <a:ext cx="10515600" cy="865027"/>
          </a:xfrm>
        </p:spPr>
        <p:txBody>
          <a:bodyPr/>
          <a:lstStyle/>
          <a:p>
            <a:pPr algn="ctr"/>
            <a:r>
              <a:rPr lang="en-US" dirty="0"/>
              <a:t>Single Variable Linear Regression (Culture)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B7738-14D7-2849-A7C9-0C1E1FEE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51" y="1091621"/>
            <a:ext cx="9887299" cy="5549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04A49A-1052-3645-A0C8-AF3BEFBA3958}"/>
              </a:ext>
            </a:extLst>
          </p:cNvPr>
          <p:cNvSpPr txBox="1"/>
          <p:nvPr/>
        </p:nvSpPr>
        <p:spPr>
          <a:xfrm>
            <a:off x="1128726" y="4634048"/>
            <a:ext cx="2764715" cy="554636"/>
          </a:xfrm>
          <a:prstGeom prst="rect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A770B-50E4-A941-8A31-627CA1F70B8E}"/>
              </a:ext>
            </a:extLst>
          </p:cNvPr>
          <p:cNvSpPr txBox="1"/>
          <p:nvPr/>
        </p:nvSpPr>
        <p:spPr>
          <a:xfrm>
            <a:off x="3268670" y="4137667"/>
            <a:ext cx="624771" cy="313298"/>
          </a:xfrm>
          <a:prstGeom prst="rect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771FC-476A-A845-91B4-0E4B2879A7D2}"/>
              </a:ext>
            </a:extLst>
          </p:cNvPr>
          <p:cNvSpPr txBox="1"/>
          <p:nvPr/>
        </p:nvSpPr>
        <p:spPr>
          <a:xfrm>
            <a:off x="7281041" y="4630114"/>
            <a:ext cx="783058" cy="583207"/>
          </a:xfrm>
          <a:prstGeom prst="rect">
            <a:avLst/>
          </a:prstGeom>
          <a:solidFill>
            <a:srgbClr val="92D050">
              <a:alpha val="25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EB7BD-967E-4543-9FEE-728E01ED2E40}"/>
              </a:ext>
            </a:extLst>
          </p:cNvPr>
          <p:cNvSpPr txBox="1"/>
          <p:nvPr/>
        </p:nvSpPr>
        <p:spPr>
          <a:xfrm>
            <a:off x="7281041" y="4085430"/>
            <a:ext cx="783058" cy="365535"/>
          </a:xfrm>
          <a:prstGeom prst="rect">
            <a:avLst/>
          </a:prstGeom>
          <a:solidFill>
            <a:srgbClr val="92D050">
              <a:alpha val="25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2F920-0140-F245-BCA0-67F961D8D4C6}"/>
              </a:ext>
            </a:extLst>
          </p:cNvPr>
          <p:cNvSpPr txBox="1"/>
          <p:nvPr/>
        </p:nvSpPr>
        <p:spPr>
          <a:xfrm>
            <a:off x="6149009" y="1600965"/>
            <a:ext cx="4890640" cy="264278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16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AB68-0818-044E-BF41-6FE72832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Multiple Variable Linear Regression</a:t>
            </a:r>
            <a:br>
              <a:rPr lang="en-US" dirty="0"/>
            </a:br>
            <a:r>
              <a:rPr lang="en-US" sz="2400" dirty="0"/>
              <a:t>(Culture, Work-Life Balance, Opportunities, Management, Benefits) 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E34BD93-BE74-5F42-92BE-862F5F157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04" y="1061691"/>
            <a:ext cx="8849118" cy="5612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7C0751-5437-5C46-B4C1-48C7266C1A9D}"/>
              </a:ext>
            </a:extLst>
          </p:cNvPr>
          <p:cNvSpPr txBox="1"/>
          <p:nvPr/>
        </p:nvSpPr>
        <p:spPr>
          <a:xfrm>
            <a:off x="1787525" y="4102101"/>
            <a:ext cx="2733675" cy="1303866"/>
          </a:xfrm>
          <a:prstGeom prst="rect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AB51D-3523-3F47-813E-4B439B3CE9BE}"/>
              </a:ext>
            </a:extLst>
          </p:cNvPr>
          <p:cNvSpPr txBox="1"/>
          <p:nvPr/>
        </p:nvSpPr>
        <p:spPr>
          <a:xfrm>
            <a:off x="3975168" y="3669888"/>
            <a:ext cx="546032" cy="232038"/>
          </a:xfrm>
          <a:prstGeom prst="rect">
            <a:avLst/>
          </a:prstGeom>
          <a:solidFill>
            <a:srgbClr val="FFFF00">
              <a:alpha val="25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BD12D-2C07-9745-8C03-2D0F2261CAC7}"/>
              </a:ext>
            </a:extLst>
          </p:cNvPr>
          <p:cNvSpPr txBox="1"/>
          <p:nvPr/>
        </p:nvSpPr>
        <p:spPr>
          <a:xfrm>
            <a:off x="7444023" y="4102100"/>
            <a:ext cx="612053" cy="1303865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B57FE-1F55-0541-AB23-D987C8659586}"/>
              </a:ext>
            </a:extLst>
          </p:cNvPr>
          <p:cNvSpPr txBox="1"/>
          <p:nvPr/>
        </p:nvSpPr>
        <p:spPr>
          <a:xfrm>
            <a:off x="6096000" y="1472069"/>
            <a:ext cx="4273296" cy="232038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64B2A-6254-474E-857B-07383EA4C9F1}"/>
              </a:ext>
            </a:extLst>
          </p:cNvPr>
          <p:cNvSpPr txBox="1"/>
          <p:nvPr/>
        </p:nvSpPr>
        <p:spPr>
          <a:xfrm>
            <a:off x="7444022" y="3669888"/>
            <a:ext cx="612054" cy="232038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9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B7C7-0764-7247-98EF-9DEDE2E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4BED-7531-D840-B626-22F92FC4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  </a:t>
            </a:r>
          </a:p>
          <a:p>
            <a:pPr lvl="1"/>
            <a:r>
              <a:rPr lang="en-US" dirty="0"/>
              <a:t>Self selection  </a:t>
            </a:r>
          </a:p>
          <a:p>
            <a:pPr lvl="1"/>
            <a:r>
              <a:rPr lang="en-US" dirty="0"/>
              <a:t>Ratings are subjective</a:t>
            </a:r>
          </a:p>
          <a:p>
            <a:pPr lvl="1"/>
            <a:r>
              <a:rPr lang="en-US" dirty="0"/>
              <a:t>Other factors </a:t>
            </a:r>
          </a:p>
          <a:p>
            <a:pPr lvl="1"/>
            <a:endParaRPr lang="en-US" dirty="0"/>
          </a:p>
          <a:p>
            <a:r>
              <a:rPr lang="en-US" dirty="0"/>
              <a:t>Further Research:  </a:t>
            </a:r>
          </a:p>
          <a:p>
            <a:pPr lvl="1"/>
            <a:r>
              <a:rPr lang="en-US" dirty="0"/>
              <a:t>Additional factors/ variables</a:t>
            </a:r>
          </a:p>
          <a:p>
            <a:pPr lvl="1"/>
            <a:r>
              <a:rPr lang="en-US" dirty="0"/>
              <a:t>Random sample</a:t>
            </a:r>
          </a:p>
          <a:p>
            <a:pPr lvl="1"/>
            <a:r>
              <a:rPr lang="en-US" dirty="0"/>
              <a:t>Group by company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6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A4F1-0D43-4F1D-8CD0-DB11F595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there were any common themes in what people like about their jobs?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98DA-1FF1-402C-9925-C62DF65A6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41248" y="547472"/>
            <a:ext cx="10803658" cy="49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Question: </a:t>
            </a:r>
            <a:endParaRPr sz="2400" dirty="0"/>
          </a:p>
          <a:p>
            <a:r>
              <a:rPr lang="en" sz="2400" dirty="0"/>
              <a:t>What do people like about their jobs?</a:t>
            </a:r>
            <a:endParaRPr sz="2400" dirty="0"/>
          </a:p>
          <a:p>
            <a:r>
              <a:rPr lang="en" sz="2400" dirty="0"/>
              <a:t>What do people dislike about their jobs?</a:t>
            </a:r>
            <a:endParaRPr sz="2400" dirty="0"/>
          </a:p>
          <a:p>
            <a:endParaRPr sz="2400" dirty="0"/>
          </a:p>
          <a:p>
            <a:r>
              <a:rPr lang="en" sz="2400" dirty="0"/>
              <a:t>Data Cleanup, Exploration, and Analysis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Started by taking all data from the pros column, turning each entry into a tokenized list and used a counter object to count how many tokens were in each list. Added together counters. </a:t>
            </a:r>
            <a:endParaRPr sz="2400" dirty="0"/>
          </a:p>
          <a:p>
            <a:pPr marL="1219170" lvl="1" indent="-423323">
              <a:buSzPts val="1400"/>
              <a:buChar char="○"/>
            </a:pPr>
            <a:r>
              <a:rPr lang="en" sz="2400" dirty="0"/>
              <a:t>Functional but VERY INEFFICIENT (10+ minutes).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Took the data from each cell and placed it all into a text file.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Used Natural Language Toolkit (NLTK) library to tokenize and count text file.</a:t>
            </a:r>
            <a:endParaRPr sz="2400" dirty="0"/>
          </a:p>
          <a:p>
            <a:pPr marL="1219170" lvl="1" indent="-423323">
              <a:buSzPts val="1400"/>
              <a:buChar char="○"/>
            </a:pPr>
            <a:r>
              <a:rPr lang="en" sz="2400" dirty="0"/>
              <a:t>Much much faster (~10 sec)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Used loc to separate by company and created individual text files for each company’s pros and cons.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Separated and tokenized each text file.</a:t>
            </a:r>
            <a:endParaRPr sz="2400" dirty="0"/>
          </a:p>
          <a:p>
            <a:endParaRPr sz="2400" dirty="0"/>
          </a:p>
          <a:p>
            <a:endParaRPr sz="2400" dirty="0"/>
          </a:p>
          <a:p>
            <a:endParaRPr sz="2400" dirty="0"/>
          </a:p>
          <a:p>
            <a:endParaRPr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921</Words>
  <Application>Microsoft Office PowerPoint</Application>
  <PresentationFormat>Widescreen</PresentationFormat>
  <Paragraphs>113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Happy People </vt:lpstr>
      <vt:lpstr>Core Idea: Analysis of employee reviews within the “Big 5”. </vt:lpstr>
      <vt:lpstr>Which of the subcategories impacted the overall rating the most? </vt:lpstr>
      <vt:lpstr>To what extent do these factors impact an employee's overall opinion of a company?</vt:lpstr>
      <vt:lpstr>Single Variable Linear Regression (Culture)</vt:lpstr>
      <vt:lpstr>Multiple Variable Linear Regression (Culture, Work-Life Balance, Opportunities, Management, Benefits) </vt:lpstr>
      <vt:lpstr>Other Considerations:</vt:lpstr>
      <vt:lpstr>Are there were any common themes in what people like about their jobs?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unemployment rates have an impact on overall job ratings? </vt:lpstr>
      <vt:lpstr>Unemployment and Job Reviews</vt:lpstr>
      <vt:lpstr>Data Analysis</vt:lpstr>
      <vt:lpstr>Discussion</vt:lpstr>
      <vt:lpstr>Post Mortem</vt:lpstr>
      <vt:lpstr>Does company success have an impact on employee satisfaction? </vt:lpstr>
      <vt:lpstr>Is company success an indicator of employee satisfaction?</vt:lpstr>
      <vt:lpstr>Data manipulation</vt:lpstr>
      <vt:lpstr>No correlation</vt:lpstr>
      <vt:lpstr>Trends for Amazon, Google, and Microsoft</vt:lpstr>
      <vt:lpstr>Indications for future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People </dc:title>
  <dc:creator>Brown, Anna Lynn</dc:creator>
  <cp:lastModifiedBy>Brown, Anna Lynn</cp:lastModifiedBy>
  <cp:revision>1</cp:revision>
  <dcterms:created xsi:type="dcterms:W3CDTF">2019-03-23T02:01:43Z</dcterms:created>
  <dcterms:modified xsi:type="dcterms:W3CDTF">2019-03-23T02:09:53Z</dcterms:modified>
</cp:coreProperties>
</file>