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44" autoAdjust="0"/>
  </p:normalViewPr>
  <p:slideViewPr>
    <p:cSldViewPr snapToGrid="0" showGuides="1">
      <p:cViewPr varScale="1">
        <p:scale>
          <a:sx n="48" d="100"/>
          <a:sy n="48" d="100"/>
        </p:scale>
        <p:origin x="129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4F533-301C-494F-B23C-2FB65B2131B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57327-CCA8-443B-8096-7B39C4D1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Numbers=</a:t>
            </a:r>
            <a:r>
              <a:rPr lang="en-US" dirty="0" err="1"/>
              <a:t>facebook</a:t>
            </a:r>
            <a:r>
              <a:rPr lang="en-US" dirty="0"/>
              <a:t> in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57327-CCA8-443B-8096-7B39C4D1B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0D3A-AAA3-4A1E-A8CF-9100A5E9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C705B-C43E-405C-8E95-CB541BB1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6DCB-5B18-45C4-A783-9F14C87E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4A52-E73B-4260-A90B-F88536F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2B28-F34A-418C-81A0-4189600F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1389-0F01-43D7-A24A-F21881C9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C320E-7B73-4623-9924-B3AC567F5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069E-0C2E-4B8F-859B-F06BC9E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039E-5B6E-4E41-B523-153E4E1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D98D-395D-4CEE-B008-35D0085A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DD63C-3DD1-43B7-9260-3948AD792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4BD93-D579-418F-8B55-2FFB62D2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F56D-2CD8-4BA8-8A49-4D95EFF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3E97-6F1C-44F6-8A26-68597D8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2511-83E5-4200-9CC2-4889E94B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5C2F-D183-4C78-B36C-78235F6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F3A-C622-4134-A3C2-A4AA1F88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ACB-9DB9-4937-A0B4-4E17B6A7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D612-FF05-4B48-952C-CCFF6DBF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D8F2-071C-4491-95F1-2F4966D6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E1D4-FFDA-43A5-996A-4E811B3D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8CA0-D74D-48A8-8177-F5F5E5D5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F2E7-68ED-4019-9A8F-BFD90445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4759-6199-4246-9620-4BC62FE7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5300-0212-4AD7-B3F3-DB1D5DE6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53C-87B5-442F-BBB6-9F7A5EE0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5E72-A7C1-4C41-8114-807961DA6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6F418-55F5-4142-9B23-EF0E3150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6B26-9B19-4CD0-AD14-6A7D3B96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E6B2D-EEC9-4686-B285-CC9ECE3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A0331-BA67-4678-8B3E-4A90A908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41DF-5F40-4C52-A881-EC5A463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486B-FBFA-420E-B44D-54E71B82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08C8-662E-4728-9A01-8C645F36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2119-7E3D-4BCB-A587-AB4D95249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3DF88-580F-4996-A38F-730305240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81E5D-910F-4EB6-A028-25A655E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8621C-89E5-4613-B7BA-3764EC36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14D3-0C98-482D-91EB-2D78950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8D9-C994-43AF-BBD1-EE1A8DDD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81B3B-EE13-4345-8F8B-84AEAAB7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AE014-F190-4045-80A9-FA958865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7F7A3-D78E-40CA-AB7B-6F041398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92A9D-E969-4526-817C-8B78C03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4C1-F061-412C-BE0B-FAF51A9B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CB80-4E7F-41D9-A78A-8259ACA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F80-6B17-4D5C-B9BA-A16E192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8764-FE7F-4CC8-B87F-FFF955AF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57E35-8CE3-4468-AF12-CCFBEAA9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A99F-B3B7-41BC-8F75-F809967B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2801-0721-40AB-A51D-7A03E07A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69AF-0059-4389-BC0B-D459F7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AF3-1020-45F2-A017-384F87E4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1A881-1631-4CED-A57F-AC1A3438E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86DF-8958-4103-AAD5-7685E86D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9DEF-279A-4088-8967-CCAD7675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BAEE-3D1A-4DAC-99F2-985F58BA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F127F-6C56-441C-BC0D-58CDA7F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811E8-05EA-4A51-9123-FEBB240F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B21C-77A4-4975-9F72-4F104A9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44D7-F992-493B-92FE-AD38EF2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59A1-C2E2-47FD-8159-1F8F61AB930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E922-412D-4D89-BC25-56F913F7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DA2E-5910-415D-9E79-20D64A2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DDE-F9E3-4E59-80FE-C7ACDDD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1198-B5EA-4925-9CCE-AB6861FA9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Happy People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298F-8D28-4E20-8948-16009BA1D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Brown, Josh Chung, Alex Snyder, Kim McKeever</a:t>
            </a:r>
          </a:p>
        </p:txBody>
      </p:sp>
    </p:spTree>
    <p:extLst>
      <p:ext uri="{BB962C8B-B14F-4D97-AF65-F5344CB8AC3E}">
        <p14:creationId xmlns:p14="http://schemas.microsoft.com/office/powerpoint/2010/main" val="40381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866F-B27C-45D7-BE32-80B2E710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Analysis of employee reviews within the “Big 5”.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07DA-84D6-4C16-A4C7-4CBE5A91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Which of the subcategories impacted the overall rating the most? </a:t>
            </a:r>
          </a:p>
          <a:p>
            <a:pPr lvl="2"/>
            <a:r>
              <a:rPr lang="en-US" dirty="0"/>
              <a:t>Reason: In order to find which factor effected the overall rating the most?</a:t>
            </a:r>
          </a:p>
          <a:p>
            <a:pPr lvl="2"/>
            <a:r>
              <a:rPr lang="en-US" dirty="0"/>
              <a:t>Result: </a:t>
            </a:r>
          </a:p>
          <a:p>
            <a:pPr lvl="1"/>
            <a:r>
              <a:rPr lang="en-US" dirty="0"/>
              <a:t>Are there were any common themes in what people like about their jobs? </a:t>
            </a:r>
          </a:p>
          <a:p>
            <a:pPr lvl="2"/>
            <a:r>
              <a:rPr lang="en-US" dirty="0"/>
              <a:t>Reason: What do people like and dislike about their jobs based on written reviews? </a:t>
            </a:r>
          </a:p>
          <a:p>
            <a:pPr lvl="2"/>
            <a:r>
              <a:rPr lang="en-US" dirty="0"/>
              <a:t>Result:</a:t>
            </a:r>
          </a:p>
          <a:p>
            <a:pPr lvl="1"/>
            <a:r>
              <a:rPr lang="en-US" dirty="0"/>
              <a:t>Do unemployment rates have an impact on overall job ratings? </a:t>
            </a:r>
          </a:p>
          <a:p>
            <a:pPr lvl="2"/>
            <a:r>
              <a:rPr lang="en-US" dirty="0"/>
              <a:t>Reason: Are people happier with their jobs when more people are unemployed?</a:t>
            </a:r>
          </a:p>
          <a:p>
            <a:pPr lvl="2"/>
            <a:r>
              <a:rPr lang="en-US" dirty="0"/>
              <a:t>Result: Yes, people rate their jobs more poorly when unemployment rates are high.</a:t>
            </a:r>
          </a:p>
          <a:p>
            <a:pPr lvl="1"/>
            <a:r>
              <a:rPr lang="en-US" dirty="0"/>
              <a:t>Does company success have an impact on employee satisfaction? </a:t>
            </a:r>
          </a:p>
          <a:p>
            <a:pPr lvl="2"/>
            <a:r>
              <a:rPr lang="en-US" dirty="0"/>
              <a:t>Reason: do successful companies attract (or create) happier employees?</a:t>
            </a:r>
          </a:p>
          <a:p>
            <a:pPr lvl="2"/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114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10EF-DF08-466C-89DE-F2D61493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and Job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DE1-8DB5-42AC-8DCE-671C82FE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Originally planned to use API from Bureau of Labor Statistics however there were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minor improvements to spreadsheet.</a:t>
            </a:r>
          </a:p>
          <a:p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45CB0E5-B6B8-477D-B7D7-12DEA367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9" y="3256908"/>
            <a:ext cx="5699091" cy="3527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36AE-9C9B-403A-803E-F27FAB9A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88" y="312603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402-F2C7-4F86-9634-F0ECAC0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592-1552-4025-9D03-B7660B04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reviewing the individual graphs, I combined them to compare the overall rating to the overall national unemployment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E0FBE-60B0-449A-90C2-55D87C65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54500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69F8-40E0-428F-B7E5-9A5F76F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78" y="216083"/>
            <a:ext cx="10058400" cy="922467"/>
          </a:xfrm>
        </p:spPr>
        <p:txBody>
          <a:bodyPr/>
          <a:lstStyle/>
          <a:p>
            <a:r>
              <a:rPr lang="en-US" dirty="0"/>
              <a:t>Unemployment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1B-41F2-4F04-8C12-E07C355D7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315092"/>
            <a:ext cx="4937760" cy="4554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Based on the graph below, it would appear that unemployment does majorly affect overall job ratings.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1AEB-FBDA-46E3-AF28-D96F4AC7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0532"/>
            <a:ext cx="5822022" cy="29789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Glassdoor started in mid-2007 and was therefore less well-known during the “Great Recession” As a result, numbers were 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who unhappy or very happy with an experience are most likely to seek out review services.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increase in focus on Glassdoor reviews could lead happy employees to want to increase their overall ratings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4899A-74BE-4914-88E3-B44E54BD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3" y="2319035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259AE-00EE-4BF5-9F8E-2DC19FB11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9" y="3724305"/>
            <a:ext cx="4680098" cy="3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5AC-C5F9-426B-BCE7-0979CFE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2817-E564-4865-A606-7EB0E63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Unusual values in the dataset</a:t>
            </a:r>
          </a:p>
          <a:p>
            <a:pPr lvl="1"/>
            <a:r>
              <a:rPr lang="en-US" dirty="0"/>
              <a:t>BLS API</a:t>
            </a:r>
          </a:p>
          <a:p>
            <a:r>
              <a:rPr lang="en-US" dirty="0"/>
              <a:t>Further Questions:</a:t>
            </a:r>
          </a:p>
          <a:p>
            <a:pPr lvl="1"/>
            <a:r>
              <a:rPr lang="en-US" dirty="0"/>
              <a:t>Former vs. Current Employees (especially around times of high unemployment)</a:t>
            </a:r>
          </a:p>
          <a:p>
            <a:pPr lvl="1"/>
            <a:r>
              <a:rPr lang="en-US" dirty="0"/>
              <a:t>More companies around 2009-2010</a:t>
            </a:r>
          </a:p>
          <a:p>
            <a:pPr lvl="1"/>
            <a:r>
              <a:rPr lang="en-US" dirty="0"/>
              <a:t>Different review sites.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326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Happy People </vt:lpstr>
      <vt:lpstr>Core Idea: Analysis of employee reviews within the “Big 5”. </vt:lpstr>
      <vt:lpstr>Unemployment and Job Reviews</vt:lpstr>
      <vt:lpstr>Unemployment Data Analysis</vt:lpstr>
      <vt:lpstr>Unemployment Discussion</vt:lpstr>
      <vt:lpstr>Unemployment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Anna Lynn</dc:creator>
  <cp:lastModifiedBy>Brown, Anna Lynn</cp:lastModifiedBy>
  <cp:revision>11</cp:revision>
  <dcterms:created xsi:type="dcterms:W3CDTF">2019-03-21T23:06:29Z</dcterms:created>
  <dcterms:modified xsi:type="dcterms:W3CDTF">2019-03-22T00:39:48Z</dcterms:modified>
</cp:coreProperties>
</file>