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9" r:id="rId4"/>
    <p:sldId id="266" r:id="rId5"/>
    <p:sldId id="258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128A-3C45-420E-89D7-76DE00E7D951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845D-4C3F-47C0-897A-8EEAE17FA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128A-3C45-420E-89D7-76DE00E7D951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845D-4C3F-47C0-897A-8EEAE17FA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128A-3C45-420E-89D7-76DE00E7D951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845D-4C3F-47C0-897A-8EEAE17FA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128A-3C45-420E-89D7-76DE00E7D951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845D-4C3F-47C0-897A-8EEAE17FA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128A-3C45-420E-89D7-76DE00E7D951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845D-4C3F-47C0-897A-8EEAE17FA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128A-3C45-420E-89D7-76DE00E7D951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845D-4C3F-47C0-897A-8EEAE17FA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128A-3C45-420E-89D7-76DE00E7D951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845D-4C3F-47C0-897A-8EEAE17FA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128A-3C45-420E-89D7-76DE00E7D951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845D-4C3F-47C0-897A-8EEAE17FA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128A-3C45-420E-89D7-76DE00E7D951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845D-4C3F-47C0-897A-8EEAE17FA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128A-3C45-420E-89D7-76DE00E7D951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845D-4C3F-47C0-897A-8EEAE17FA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128A-3C45-420E-89D7-76DE00E7D951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845D-4C3F-47C0-897A-8EEAE17FA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128A-3C45-420E-89D7-76DE00E7D951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3845D-4C3F-47C0-897A-8EEAE17FA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0"/>
            <a:ext cx="431482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Site Model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668" y="1099632"/>
            <a:ext cx="790882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Rectángulo redondeado"/>
          <p:cNvSpPr/>
          <p:nvPr/>
        </p:nvSpPr>
        <p:spPr>
          <a:xfrm>
            <a:off x="166468" y="3157032"/>
            <a:ext cx="19812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Difficulty</a:t>
            </a:r>
            <a:endParaRPr lang="en-US" dirty="0"/>
          </a:p>
        </p:txBody>
      </p:sp>
      <p:sp>
        <p:nvSpPr>
          <p:cNvPr id="5" name="4 Rectángulo redondeado"/>
          <p:cNvSpPr/>
          <p:nvPr/>
        </p:nvSpPr>
        <p:spPr>
          <a:xfrm>
            <a:off x="242668" y="4300032"/>
            <a:ext cx="19812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6" name="5 Rectángulo redondeado"/>
          <p:cNvSpPr/>
          <p:nvPr/>
        </p:nvSpPr>
        <p:spPr>
          <a:xfrm>
            <a:off x="166468" y="2090232"/>
            <a:ext cx="19812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Experience</a:t>
            </a:r>
            <a:endParaRPr lang="en-US" dirty="0"/>
          </a:p>
        </p:txBody>
      </p:sp>
      <p:sp>
        <p:nvSpPr>
          <p:cNvPr id="7" name="6 Conector"/>
          <p:cNvSpPr/>
          <p:nvPr/>
        </p:nvSpPr>
        <p:spPr>
          <a:xfrm>
            <a:off x="395068" y="2352828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Conector"/>
          <p:cNvSpPr/>
          <p:nvPr/>
        </p:nvSpPr>
        <p:spPr>
          <a:xfrm>
            <a:off x="395068" y="260956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Conector"/>
          <p:cNvSpPr/>
          <p:nvPr/>
        </p:nvSpPr>
        <p:spPr>
          <a:xfrm>
            <a:off x="406788" y="2888576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 Conector"/>
          <p:cNvSpPr/>
          <p:nvPr/>
        </p:nvSpPr>
        <p:spPr>
          <a:xfrm>
            <a:off x="395068" y="3431348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1 Conector"/>
          <p:cNvSpPr/>
          <p:nvPr/>
        </p:nvSpPr>
        <p:spPr>
          <a:xfrm>
            <a:off x="395068" y="368808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12 Conector"/>
          <p:cNvSpPr/>
          <p:nvPr/>
        </p:nvSpPr>
        <p:spPr>
          <a:xfrm>
            <a:off x="406788" y="3967096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3 Conector"/>
          <p:cNvSpPr/>
          <p:nvPr/>
        </p:nvSpPr>
        <p:spPr>
          <a:xfrm>
            <a:off x="395068" y="460248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14 Conector"/>
          <p:cNvSpPr/>
          <p:nvPr/>
        </p:nvSpPr>
        <p:spPr>
          <a:xfrm>
            <a:off x="395068" y="485922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15 Conector"/>
          <p:cNvSpPr/>
          <p:nvPr/>
        </p:nvSpPr>
        <p:spPr>
          <a:xfrm>
            <a:off x="406788" y="5138232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16 CuadroTexto"/>
          <p:cNvSpPr txBox="1"/>
          <p:nvPr/>
        </p:nvSpPr>
        <p:spPr>
          <a:xfrm>
            <a:off x="595532" y="3343428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beginner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593184" y="3594304"/>
            <a:ext cx="109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advanced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590836" y="3845180"/>
            <a:ext cx="80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expert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602556" y="4512164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ELearning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208" y="4777108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Document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611928" y="505612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Video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762000" y="381000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1. </a:t>
            </a:r>
            <a:r>
              <a:rPr lang="en-US" sz="2800" b="1" dirty="0" smtClean="0">
                <a:solidFill>
                  <a:srgbClr val="0070C0"/>
                </a:solidFill>
              </a:rPr>
              <a:t>Solutions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514600"/>
            <a:ext cx="1438275" cy="111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24 CuadroTexto"/>
          <p:cNvSpPr txBox="1"/>
          <p:nvPr/>
        </p:nvSpPr>
        <p:spPr>
          <a:xfrm>
            <a:off x="2743200" y="2438400"/>
            <a:ext cx="1004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 Titanic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Tutorial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2667000" y="3733800"/>
            <a:ext cx="1343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IVMOOC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Final Report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2667000" y="4876800"/>
            <a:ext cx="1343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BDOSSP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Final Report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27 Rectángulo redondeado"/>
          <p:cNvSpPr/>
          <p:nvPr/>
        </p:nvSpPr>
        <p:spPr>
          <a:xfrm>
            <a:off x="2297720" y="2105464"/>
            <a:ext cx="1676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9" name="28 Rectángulo redondeado"/>
          <p:cNvSpPr/>
          <p:nvPr/>
        </p:nvSpPr>
        <p:spPr>
          <a:xfrm>
            <a:off x="5029200" y="2133600"/>
            <a:ext cx="1371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0" name="29 Rectángulo redondeado"/>
          <p:cNvSpPr/>
          <p:nvPr/>
        </p:nvSpPr>
        <p:spPr>
          <a:xfrm>
            <a:off x="6496928" y="2127740"/>
            <a:ext cx="128368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1" name="30 Rectángulo redondeado"/>
          <p:cNvSpPr/>
          <p:nvPr/>
        </p:nvSpPr>
        <p:spPr>
          <a:xfrm>
            <a:off x="4052668" y="2119532"/>
            <a:ext cx="914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2" name="31 Rectángulo redondeado"/>
          <p:cNvSpPr/>
          <p:nvPr/>
        </p:nvSpPr>
        <p:spPr>
          <a:xfrm>
            <a:off x="2286000" y="1295400"/>
            <a:ext cx="3048000" cy="6295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Solutions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058528" y="246653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3976468" y="3742008"/>
            <a:ext cx="870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Python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MSTR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4030392" y="4899076"/>
            <a:ext cx="938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Hadoop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Spark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6553200" y="2514600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Stat.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Modelling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Machine Learning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6493341" y="3934264"/>
            <a:ext cx="1812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Data Engineering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Data Mining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6477000" y="4992469"/>
            <a:ext cx="1812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Data Engineering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39 Rectángulo redondeado"/>
          <p:cNvSpPr/>
          <p:nvPr/>
        </p:nvSpPr>
        <p:spPr>
          <a:xfrm>
            <a:off x="7832185" y="1168791"/>
            <a:ext cx="128368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41" name="40 Rectángulo redondeado"/>
          <p:cNvSpPr/>
          <p:nvPr/>
        </p:nvSpPr>
        <p:spPr>
          <a:xfrm>
            <a:off x="7860320" y="1509932"/>
            <a:ext cx="128368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42" name="41 Rectángulo redondeado"/>
          <p:cNvSpPr/>
          <p:nvPr/>
        </p:nvSpPr>
        <p:spPr>
          <a:xfrm>
            <a:off x="7848600" y="1828800"/>
            <a:ext cx="128368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3" name="42 Rectángulo redondeado"/>
          <p:cNvSpPr/>
          <p:nvPr/>
        </p:nvSpPr>
        <p:spPr>
          <a:xfrm>
            <a:off x="7848600" y="2133600"/>
            <a:ext cx="128368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6" name="45 Flecha abajo"/>
          <p:cNvSpPr/>
          <p:nvPr/>
        </p:nvSpPr>
        <p:spPr>
          <a:xfrm>
            <a:off x="4114800" y="5181600"/>
            <a:ext cx="609600" cy="1676400"/>
          </a:xfrm>
          <a:prstGeom prst="downArrow">
            <a:avLst/>
          </a:prstGeom>
          <a:solidFill>
            <a:schemeClr val="accent3">
              <a:lumMod val="60000"/>
              <a:lumOff val="4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</a:t>
            </a:r>
          </a:p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8" name="47 Flecha abajo"/>
          <p:cNvSpPr/>
          <p:nvPr/>
        </p:nvSpPr>
        <p:spPr>
          <a:xfrm>
            <a:off x="7086600" y="5181600"/>
            <a:ext cx="609600" cy="1676400"/>
          </a:xfrm>
          <a:prstGeom prst="downArrow">
            <a:avLst/>
          </a:prstGeom>
          <a:solidFill>
            <a:schemeClr val="accent3">
              <a:lumMod val="60000"/>
              <a:lumOff val="4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</a:t>
            </a:r>
          </a:p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9" name="48 CuadroTexto"/>
          <p:cNvSpPr txBox="1"/>
          <p:nvPr/>
        </p:nvSpPr>
        <p:spPr>
          <a:xfrm>
            <a:off x="685800" y="2269532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Case Studies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712492" y="2498132"/>
            <a:ext cx="116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 Ramps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733864" y="2757268"/>
            <a:ext cx="14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Contributions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3581400"/>
            <a:ext cx="1419225" cy="1320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4876800"/>
            <a:ext cx="1419225" cy="119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275" y="1066800"/>
            <a:ext cx="817852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CuadroTexto"/>
          <p:cNvSpPr txBox="1"/>
          <p:nvPr/>
        </p:nvSpPr>
        <p:spPr>
          <a:xfrm>
            <a:off x="756414" y="314980"/>
            <a:ext cx="1307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2. Tools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514600"/>
            <a:ext cx="1565248" cy="157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419600"/>
            <a:ext cx="1591607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 redondeado"/>
          <p:cNvSpPr/>
          <p:nvPr/>
        </p:nvSpPr>
        <p:spPr>
          <a:xfrm>
            <a:off x="2971800" y="2209800"/>
            <a:ext cx="1676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7" name="6 Rectángulo redondeado"/>
          <p:cNvSpPr/>
          <p:nvPr/>
        </p:nvSpPr>
        <p:spPr>
          <a:xfrm>
            <a:off x="1295400" y="2209800"/>
            <a:ext cx="1676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Homepage</a:t>
            </a:r>
            <a:endParaRPr lang="en-US" dirty="0"/>
          </a:p>
        </p:txBody>
      </p:sp>
      <p:sp>
        <p:nvSpPr>
          <p:cNvPr id="8" name="7 Rectángulo redondeado"/>
          <p:cNvSpPr/>
          <p:nvPr/>
        </p:nvSpPr>
        <p:spPr>
          <a:xfrm>
            <a:off x="6144064" y="2468884"/>
            <a:ext cx="2438400" cy="3505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6493416" y="1938996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44528" y="2715064"/>
            <a:ext cx="190349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30 Rectángulo redondeado"/>
          <p:cNvSpPr/>
          <p:nvPr/>
        </p:nvSpPr>
        <p:spPr>
          <a:xfrm>
            <a:off x="4724400" y="2209800"/>
            <a:ext cx="1676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to use</a:t>
            </a:r>
            <a:endParaRPr lang="en-US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724400" y="2514600"/>
            <a:ext cx="1676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W. not to use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389600" y="2659559"/>
            <a:ext cx="6687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ALTERNATIVE PAGE DESIGNS</a:t>
            </a:r>
            <a:endParaRPr lang="en-US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685800"/>
            <a:ext cx="8222973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798576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589" y="709706"/>
            <a:ext cx="8543611" cy="5081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77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Tema de Office</vt:lpstr>
      <vt:lpstr>Conceptual Site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Michael</dc:creator>
  <cp:lastModifiedBy>Pete Annable</cp:lastModifiedBy>
  <cp:revision>7</cp:revision>
  <dcterms:created xsi:type="dcterms:W3CDTF">2016-06-12T07:36:10Z</dcterms:created>
  <dcterms:modified xsi:type="dcterms:W3CDTF">2016-06-12T16:59:17Z</dcterms:modified>
</cp:coreProperties>
</file>