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Indiana DSKB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</a:p>
          <a:p>
            <a:r>
              <a:rPr lang="en-US" dirty="0" smtClean="0"/>
              <a:t>Pete Annable – 7/20/2016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Architecture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776691" y="4326663"/>
            <a:ext cx="1326523" cy="12119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SOLR</a:t>
            </a:r>
          </a:p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641675" y="4540818"/>
            <a:ext cx="1405109" cy="95649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Attachments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369896" y="5141743"/>
            <a:ext cx="3271234" cy="54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9896" y="4600830"/>
            <a:ext cx="3271234" cy="5409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 Gems</a:t>
            </a:r>
          </a:p>
          <a:p>
            <a:pPr algn="ctr"/>
            <a:r>
              <a:rPr lang="en-US" sz="1400" dirty="0" err="1" smtClean="0"/>
              <a:t>Blacklight</a:t>
            </a:r>
            <a:r>
              <a:rPr lang="en-US" sz="1400" dirty="0" smtClean="0"/>
              <a:t>, </a:t>
            </a:r>
            <a:r>
              <a:rPr lang="en-US" sz="1400" dirty="0" err="1" smtClean="0"/>
              <a:t>Carrierwave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69896" y="4059917"/>
            <a:ext cx="3271234" cy="540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 err="1" smtClean="0"/>
              <a:t>Config</a:t>
            </a:r>
            <a:r>
              <a:rPr lang="en-US" dirty="0" smtClean="0"/>
              <a:t>, Code and Styles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103214" y="4829922"/>
            <a:ext cx="2266682" cy="41365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03214" y="4993964"/>
            <a:ext cx="2266682" cy="25101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6581" y="4565575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SOLR </a:t>
            </a:r>
            <a:r>
              <a:rPr lang="en-US" sz="11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Webservice</a:t>
            </a:r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API</a:t>
            </a:r>
            <a:endParaRPr lang="en-US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2150" y="5021801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JSON Response</a:t>
            </a:r>
            <a:endParaRPr lang="en-US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39" y="1428500"/>
            <a:ext cx="1050347" cy="119902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7" idx="3"/>
            <a:endCxn id="5" idx="2"/>
          </p:cNvCxnSpPr>
          <p:nvPr/>
        </p:nvCxnSpPr>
        <p:spPr>
          <a:xfrm>
            <a:off x="7641130" y="4871287"/>
            <a:ext cx="2000545" cy="147778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369896" y="5682656"/>
            <a:ext cx="3271234" cy="540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 Instance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8" idx="0"/>
            <a:endCxn id="35" idx="2"/>
          </p:cNvCxnSpPr>
          <p:nvPr/>
        </p:nvCxnSpPr>
        <p:spPr>
          <a:xfrm flipV="1">
            <a:off x="6005513" y="2627526"/>
            <a:ext cx="0" cy="1432391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05512" y="3037317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User Search and Explore</a:t>
            </a:r>
            <a:endParaRPr lang="en-US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9272" y="4501738"/>
            <a:ext cx="1752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Carrierwave</a:t>
            </a:r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filesystem </a:t>
            </a:r>
          </a:p>
          <a:p>
            <a:r>
              <a:rPr lang="en-US" sz="11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</a:t>
            </a:r>
            <a:endParaRPr lang="en-US" sz="11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86056"/>
            <a:ext cx="9404723" cy="97304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Server Ecosystem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amaze.website/wp-content/uploads/2016/02/clou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2" y="4499262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maze.website/wp-content/uploads/2016/02/clou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3" y="4499262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maze.website/wp-content/uploads/2016/02/clou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64" y="4499261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amaze.website/wp-content/uploads/2016/02/clou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3" y="4499260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github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github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47" y="2410691"/>
            <a:ext cx="1140308" cy="9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1026" idx="0"/>
            <a:endCxn id="1032" idx="2"/>
          </p:cNvCxnSpPr>
          <p:nvPr/>
        </p:nvCxnSpPr>
        <p:spPr>
          <a:xfrm flipV="1">
            <a:off x="1798853" y="3358572"/>
            <a:ext cx="2120348" cy="114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0"/>
            <a:endCxn id="1032" idx="2"/>
          </p:cNvCxnSpPr>
          <p:nvPr/>
        </p:nvCxnSpPr>
        <p:spPr>
          <a:xfrm flipV="1">
            <a:off x="3104644" y="3358572"/>
            <a:ext cx="814557" cy="114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1032" idx="2"/>
          </p:cNvCxnSpPr>
          <p:nvPr/>
        </p:nvCxnSpPr>
        <p:spPr>
          <a:xfrm flipH="1" flipV="1">
            <a:off x="3919201" y="3358572"/>
            <a:ext cx="491234" cy="114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  <a:endCxn id="1032" idx="2"/>
          </p:cNvCxnSpPr>
          <p:nvPr/>
        </p:nvCxnSpPr>
        <p:spPr>
          <a:xfrm flipH="1" flipV="1">
            <a:off x="3919201" y="3358572"/>
            <a:ext cx="2042943" cy="114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271" y="268435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1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Source Repository</a:t>
            </a:r>
          </a:p>
          <a:p>
            <a:r>
              <a:rPr lang="en-US" sz="1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https://github.com/annablepj/dskb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8852" y="5362951"/>
            <a:ext cx="28376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Cloud 9 IDE Development Instances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Each with own Web App and SOLR 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Instance for unit testing.</a:t>
            </a:r>
          </a:p>
        </p:txBody>
      </p:sp>
      <p:pic>
        <p:nvPicPr>
          <p:cNvPr id="1034" name="Picture 10" descr="https://dipinkrishna.com/wp-content/uploads/2012/09/herok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09" y="2716718"/>
            <a:ext cx="858596" cy="8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9965971">
            <a:off x="6256707" y="3894152"/>
            <a:ext cx="2757419" cy="1167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65904" y="5362950"/>
            <a:ext cx="17924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Lead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Coordinates Code and 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Deploys to Production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3255" y="2907891"/>
            <a:ext cx="1571625" cy="4762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27" idx="1"/>
          </p:cNvCxnSpPr>
          <p:nvPr/>
        </p:nvCxnSpPr>
        <p:spPr>
          <a:xfrm>
            <a:off x="9590809" y="3146016"/>
            <a:ext cx="862446" cy="0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4024" y="1561853"/>
            <a:ext cx="6640080" cy="467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888009" y="1561853"/>
            <a:ext cx="3262427" cy="4675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70689" y="3883707"/>
            <a:ext cx="2544286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Hosting Option</a:t>
            </a:r>
          </a:p>
          <a:p>
            <a:pPr algn="ctr"/>
            <a:r>
              <a:rPr lang="en-US" sz="1100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Heroku</a:t>
            </a:r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Instance 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Shared SOLR instance on </a:t>
            </a:r>
            <a:r>
              <a:rPr lang="en-US" sz="1100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OpenSolr</a:t>
            </a:r>
            <a:endParaRPr lang="en-US" sz="11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100" b="1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“bare bones” Setup:  $5/month</a:t>
            </a:r>
          </a:p>
          <a:p>
            <a:pPr algn="ctr"/>
            <a:r>
              <a:rPr lang="en-US" sz="11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Scaled Setup:  $70/month</a:t>
            </a:r>
          </a:p>
        </p:txBody>
      </p:sp>
    </p:spTree>
    <p:extLst>
      <p:ext uri="{BB962C8B-B14F-4D97-AF65-F5344CB8AC3E}">
        <p14:creationId xmlns:p14="http://schemas.microsoft.com/office/powerpoint/2010/main" val="140139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100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Indiana DSKB </vt:lpstr>
      <vt:lpstr>Application Architecture</vt:lpstr>
      <vt:lpstr> Server Ecosystem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DSKB</dc:title>
  <dc:creator>Peter Annable</dc:creator>
  <cp:lastModifiedBy>Peter Annable</cp:lastModifiedBy>
  <cp:revision>9</cp:revision>
  <dcterms:created xsi:type="dcterms:W3CDTF">2016-07-21T00:51:53Z</dcterms:created>
  <dcterms:modified xsi:type="dcterms:W3CDTF">2016-07-21T01:30:58Z</dcterms:modified>
</cp:coreProperties>
</file>