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3" r:id="rId3"/>
    <p:sldId id="257" r:id="rId4"/>
    <p:sldId id="258" r:id="rId5"/>
    <p:sldId id="259" r:id="rId6"/>
    <p:sldId id="260"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7"/>
    <p:restoredTop sz="49845"/>
  </p:normalViewPr>
  <p:slideViewPr>
    <p:cSldViewPr snapToGrid="0" snapToObjects="1">
      <p:cViewPr varScale="1">
        <p:scale>
          <a:sx n="47" d="100"/>
          <a:sy n="47" d="100"/>
        </p:scale>
        <p:origin x="10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BA433-5ACF-104C-84DC-D4D0EB269686}" type="datetimeFigureOut">
              <a:rPr lang="en-US" smtClean="0"/>
              <a:t>6/25/22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9E70D-6370-9240-9D55-EF0BE74AD36C}" type="slidenum">
              <a:rPr lang="en-US" smtClean="0"/>
              <a:t>‹#›</a:t>
            </a:fld>
            <a:endParaRPr lang="en-US"/>
          </a:p>
        </p:txBody>
      </p:sp>
    </p:spTree>
    <p:extLst>
      <p:ext uri="{BB962C8B-B14F-4D97-AF65-F5344CB8AC3E}">
        <p14:creationId xmlns:p14="http://schemas.microsoft.com/office/powerpoint/2010/main" val="322963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t>2</a:t>
            </a:fld>
            <a:endParaRPr lang="en-US"/>
          </a:p>
        </p:txBody>
      </p:sp>
    </p:spTree>
    <p:extLst>
      <p:ext uri="{BB962C8B-B14F-4D97-AF65-F5344CB8AC3E}">
        <p14:creationId xmlns:p14="http://schemas.microsoft.com/office/powerpoint/2010/main" val="382357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 Car Share is a car sharing application which allows you to pay in crypto and uses Decentralized Identity (</a:t>
            </a:r>
            <a:r>
              <a:rPr lang="en-US" dirty="0" err="1"/>
              <a:t>DiD</a:t>
            </a:r>
            <a:r>
              <a:rPr lang="en-US" dirty="0"/>
              <a:t>) and temporary NFTs assigned to drivers when they book a vehicle at various locations.</a:t>
            </a:r>
          </a:p>
          <a:p>
            <a:endParaRPr lang="en-US" dirty="0"/>
          </a:p>
          <a:p>
            <a:r>
              <a:rPr lang="en-US" dirty="0"/>
              <a:t>Imagine a situation where you flew to a foreign destination for several hours and upon arrival, you need to rent a car.  But you have to wait in line to process the paperwork, get insurance and pay in foreign currency.  The whole process is very inefficient and time consuming.</a:t>
            </a:r>
          </a:p>
          <a:p>
            <a:endParaRPr lang="en-US" dirty="0"/>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t>3</a:t>
            </a:fld>
            <a:endParaRPr lang="en-US"/>
          </a:p>
        </p:txBody>
      </p:sp>
    </p:spTree>
    <p:extLst>
      <p:ext uri="{BB962C8B-B14F-4D97-AF65-F5344CB8AC3E}">
        <p14:creationId xmlns:p14="http://schemas.microsoft.com/office/powerpoint/2010/main" val="39276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your account on the website – Standard procedure.  Pass authorization documents, upload drivers license,  e-sign the agreement.</a:t>
            </a:r>
          </a:p>
          <a:p>
            <a:endParaRPr lang="en-US" dirty="0"/>
          </a:p>
          <a:p>
            <a:r>
              <a:rPr lang="en-US" dirty="0"/>
              <a:t>Install the app on your phone and sign in.</a:t>
            </a:r>
          </a:p>
          <a:p>
            <a:endParaRPr lang="en-US" dirty="0"/>
          </a:p>
          <a:p>
            <a:r>
              <a:rPr lang="en-US" dirty="0"/>
              <a:t>Locate a car Near You.  Currently only one location</a:t>
            </a:r>
          </a:p>
          <a:p>
            <a:endParaRPr lang="en-US" dirty="0"/>
          </a:p>
          <a:p>
            <a:r>
              <a:rPr lang="en-US" dirty="0"/>
              <a:t>Attach your Crypto Wallet (</a:t>
            </a:r>
            <a:r>
              <a:rPr lang="en-US" dirty="0" err="1"/>
              <a:t>MetaMask</a:t>
            </a:r>
            <a:r>
              <a:rPr lang="en-US" dirty="0"/>
              <a:t>)</a:t>
            </a:r>
          </a:p>
          <a:p>
            <a:endParaRPr lang="en-US" dirty="0"/>
          </a:p>
          <a:p>
            <a:r>
              <a:rPr lang="en-US" dirty="0"/>
              <a:t>Select Time Duration (in 30 minute intervals) and book the car.</a:t>
            </a:r>
          </a:p>
          <a:p>
            <a:endParaRPr lang="en-US" dirty="0"/>
          </a:p>
          <a:p>
            <a:r>
              <a:rPr lang="en-US" dirty="0"/>
              <a:t>Pay in Crypto from the </a:t>
            </a:r>
            <a:r>
              <a:rPr lang="en-US" dirty="0" err="1"/>
              <a:t>MetaMask</a:t>
            </a:r>
            <a:r>
              <a:rPr lang="en-US" dirty="0"/>
              <a:t> wallet – not many business accept crypto currencies at the moment.</a:t>
            </a:r>
          </a:p>
          <a:p>
            <a:endParaRPr lang="en-US" dirty="0"/>
          </a:p>
          <a:p>
            <a:r>
              <a:rPr lang="en-US" dirty="0"/>
              <a:t>NFT is minted and car information (and location) and NFT QR code is sent to the mobile app and stored in wallet.  </a:t>
            </a:r>
          </a:p>
          <a:p>
            <a:endParaRPr lang="en-US" dirty="0"/>
          </a:p>
          <a:p>
            <a:r>
              <a:rPr lang="en-US" dirty="0"/>
              <a:t>Present the NFT QR code at the car parking lot. NFT also includes a countdown timer to the end of the rental.  Unlock the car and drive!</a:t>
            </a:r>
          </a:p>
          <a:p>
            <a:endParaRPr lang="en-US" dirty="0"/>
          </a:p>
          <a:p>
            <a:r>
              <a:rPr lang="en-US" dirty="0"/>
              <a:t>Return the car at the end of the duration.  In 7 days after the end of the car rental, the NFT burns down as you don’t want to clutter up your wallet with unnecessary </a:t>
            </a:r>
            <a:r>
              <a:rPr lang="en-US" dirty="0" err="1"/>
              <a:t>NFts</a:t>
            </a:r>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t>4</a:t>
            </a:fld>
            <a:endParaRPr lang="en-US"/>
          </a:p>
        </p:txBody>
      </p:sp>
    </p:spTree>
    <p:extLst>
      <p:ext uri="{BB962C8B-B14F-4D97-AF65-F5344CB8AC3E}">
        <p14:creationId xmlns:p14="http://schemas.microsoft.com/office/powerpoint/2010/main" val="182585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Worldcoin</a:t>
            </a:r>
            <a:r>
              <a:rPr lang="en-US" dirty="0"/>
              <a:t> provides </a:t>
            </a:r>
            <a:r>
              <a:rPr lang="en-US" sz="1200" b="1" i="0" kern="1200" dirty="0">
                <a:solidFill>
                  <a:schemeClr val="tx1"/>
                </a:solidFill>
                <a:effectLst/>
                <a:latin typeface="+mn-lt"/>
                <a:ea typeface="+mn-ea"/>
                <a:cs typeface="+mn-cs"/>
              </a:rPr>
              <a:t>Biometric Proof-of-Personhood </a:t>
            </a:r>
            <a:r>
              <a:rPr lang="en-US" sz="1200" b="0" i="0" kern="1200" dirty="0">
                <a:solidFill>
                  <a:schemeClr val="tx1"/>
                </a:solidFill>
                <a:effectLst/>
                <a:latin typeface="+mn-lt"/>
                <a:ea typeface="+mn-ea"/>
                <a:cs typeface="+mn-cs"/>
              </a:rPr>
              <a:t>by ensuring each person can only register once. Similar to biometric identification, the system needs to compare each user’s embedding to every other entry in the database. If none match, the user’s registration is successful and their embedding is added to the database. If there is a match, the user has likely registered before and is therefore rejected.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t>5</a:t>
            </a:fld>
            <a:endParaRPr lang="en-US"/>
          </a:p>
        </p:txBody>
      </p:sp>
    </p:spTree>
    <p:extLst>
      <p:ext uri="{BB962C8B-B14F-4D97-AF65-F5344CB8AC3E}">
        <p14:creationId xmlns:p14="http://schemas.microsoft.com/office/powerpoint/2010/main" val="155584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9E70D-6370-9240-9D55-EF0BE74AD36C}" type="slidenum">
              <a:rPr lang="en-US" smtClean="0"/>
              <a:t>7</a:t>
            </a:fld>
            <a:endParaRPr lang="en-US"/>
          </a:p>
        </p:txBody>
      </p:sp>
    </p:spTree>
    <p:extLst>
      <p:ext uri="{BB962C8B-B14F-4D97-AF65-F5344CB8AC3E}">
        <p14:creationId xmlns:p14="http://schemas.microsoft.com/office/powerpoint/2010/main" val="198332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3348"/>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00B0F0"/>
          </a:solidFill>
          <a:ln>
            <a:solidFill>
              <a:srgbClr val="00B0F0"/>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solidFill>
            <a:srgbClr val="00B0F0"/>
          </a:solidFill>
          <a:ln>
            <a:solidFill>
              <a:srgbClr val="00B0F0"/>
            </a:solidFill>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6/25/22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6/25/22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mailto:kolbasova78@aol.com"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mailto:ocobra@gmail.com" TargetMode="External"/><Relationship Id="rId5" Type="http://schemas.openxmlformats.org/officeDocument/2006/relationships/hyperlink" Target="mailto:juandejesusisaac@gmail.com" TargetMode="External"/><Relationship Id="rId4" Type="http://schemas.openxmlformats.org/officeDocument/2006/relationships/hyperlink" Target="mailto:lvertiz@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pwOP_vFpkl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annabnn812/Car-Sharing-App-using-NF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820D-D156-9245-913D-6037287EBD97}"/>
              </a:ext>
            </a:extLst>
          </p:cNvPr>
          <p:cNvSpPr>
            <a:spLocks noGrp="1"/>
          </p:cNvSpPr>
          <p:nvPr>
            <p:ph type="ctrTitle"/>
          </p:nvPr>
        </p:nvSpPr>
        <p:spPr/>
        <p:txBody>
          <a:bodyPr/>
          <a:lstStyle/>
          <a:p>
            <a:r>
              <a:rPr lang="en-US" dirty="0"/>
              <a:t>Crypto Car Sharing</a:t>
            </a:r>
          </a:p>
        </p:txBody>
      </p:sp>
      <p:sp>
        <p:nvSpPr>
          <p:cNvPr id="3" name="Subtitle 2">
            <a:extLst>
              <a:ext uri="{FF2B5EF4-FFF2-40B4-BE49-F238E27FC236}">
                <a16:creationId xmlns:a16="http://schemas.microsoft.com/office/drawing/2014/main" id="{FC9E753C-0425-884A-A227-28FA37A2525C}"/>
              </a:ext>
            </a:extLst>
          </p:cNvPr>
          <p:cNvSpPr>
            <a:spLocks noGrp="1"/>
          </p:cNvSpPr>
          <p:nvPr>
            <p:ph type="subTitle" idx="1"/>
          </p:nvPr>
        </p:nvSpPr>
        <p:spPr>
          <a:xfrm>
            <a:off x="810000" y="5571792"/>
            <a:ext cx="10572000" cy="434974"/>
          </a:xfrm>
        </p:spPr>
        <p:txBody>
          <a:bodyPr/>
          <a:lstStyle/>
          <a:p>
            <a:r>
              <a:rPr lang="en-US" dirty="0"/>
              <a:t>Car Sharing Made Simple and Pay With Crypto</a:t>
            </a:r>
          </a:p>
        </p:txBody>
      </p:sp>
      <p:pic>
        <p:nvPicPr>
          <p:cNvPr id="1026" name="Picture 2" descr="Auto, automobile, car, front, mid size, vehicle icon - Download on  Iconfinder">
            <a:extLst>
              <a:ext uri="{FF2B5EF4-FFF2-40B4-BE49-F238E27FC236}">
                <a16:creationId xmlns:a16="http://schemas.microsoft.com/office/drawing/2014/main" id="{3500D701-9640-FD41-B7DB-7D1B7D673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2329" y="2321858"/>
            <a:ext cx="2334186" cy="23341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lygon Logo (MATIC – Token) | ? logo, Polygon, Japanese garden">
            <a:extLst>
              <a:ext uri="{FF2B5EF4-FFF2-40B4-BE49-F238E27FC236}">
                <a16:creationId xmlns:a16="http://schemas.microsoft.com/office/drawing/2014/main" id="{466E43BB-DE03-EF41-BF37-01400D930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9037" y="1608455"/>
            <a:ext cx="713402" cy="7377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768F0D-AD57-814F-A7A7-6AF701FBC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552329" y="1608453"/>
            <a:ext cx="806707" cy="7134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ownload Ethereum Logo in SVG Vector or PNG File Format - Logo.wine">
            <a:extLst>
              <a:ext uri="{FF2B5EF4-FFF2-40B4-BE49-F238E27FC236}">
                <a16:creationId xmlns:a16="http://schemas.microsoft.com/office/drawing/2014/main" id="{5A534410-CE10-9D46-A96F-DB71FCB366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2439" y="1608455"/>
            <a:ext cx="814076" cy="73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4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A1D8-59D7-C246-AFA4-08C754E8371F}"/>
              </a:ext>
            </a:extLst>
          </p:cNvPr>
          <p:cNvSpPr>
            <a:spLocks noGrp="1"/>
          </p:cNvSpPr>
          <p:nvPr>
            <p:ph type="title"/>
          </p:nvPr>
        </p:nvSpPr>
        <p:spPr/>
        <p:txBody>
          <a:bodyPr/>
          <a:lstStyle/>
          <a:p>
            <a:r>
              <a:rPr lang="en-US" dirty="0"/>
              <a:t>Crypto Car Share Team</a:t>
            </a:r>
          </a:p>
        </p:txBody>
      </p:sp>
      <p:sp>
        <p:nvSpPr>
          <p:cNvPr id="3" name="Content Placeholder 2">
            <a:extLst>
              <a:ext uri="{FF2B5EF4-FFF2-40B4-BE49-F238E27FC236}">
                <a16:creationId xmlns:a16="http://schemas.microsoft.com/office/drawing/2014/main" id="{7B4FC8D2-F952-C842-90F4-343E7B8ED56F}"/>
              </a:ext>
            </a:extLst>
          </p:cNvPr>
          <p:cNvSpPr txBox="1">
            <a:spLocks/>
          </p:cNvSpPr>
          <p:nvPr/>
        </p:nvSpPr>
        <p:spPr>
          <a:xfrm>
            <a:off x="818712" y="2222287"/>
            <a:ext cx="10554574" cy="418852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Anna </a:t>
            </a:r>
            <a:r>
              <a:rPr lang="en-US" dirty="0" err="1"/>
              <a:t>Kolbasova</a:t>
            </a:r>
            <a:r>
              <a:rPr lang="en-US" dirty="0"/>
              <a:t>  - </a:t>
            </a:r>
            <a:r>
              <a:rPr lang="en-US" dirty="0">
                <a:hlinkClick r:id="rId3"/>
              </a:rPr>
              <a:t>kolbasova78@aol.com</a:t>
            </a:r>
            <a:r>
              <a:rPr lang="en-US" dirty="0"/>
              <a:t> (Team Leader)</a:t>
            </a:r>
          </a:p>
          <a:p>
            <a:pPr lvl="1"/>
            <a:r>
              <a:rPr lang="en-US" dirty="0"/>
              <a:t>Free-lance Front-end and Blockchain Developer (Solidity, Rust, Solana, JavaScript, Typescript)</a:t>
            </a:r>
          </a:p>
          <a:p>
            <a:endParaRPr lang="en-US" dirty="0"/>
          </a:p>
          <a:p>
            <a:r>
              <a:rPr lang="en-US" dirty="0"/>
              <a:t>Luis </a:t>
            </a:r>
            <a:r>
              <a:rPr lang="en-US" dirty="0" err="1"/>
              <a:t>Vertiz</a:t>
            </a:r>
            <a:r>
              <a:rPr lang="en-US" dirty="0"/>
              <a:t> – </a:t>
            </a:r>
            <a:r>
              <a:rPr lang="en-US" dirty="0">
                <a:hlinkClick r:id="rId4"/>
              </a:rPr>
              <a:t>lvertiz@gmail.com</a:t>
            </a:r>
            <a:endParaRPr lang="en-US" dirty="0"/>
          </a:p>
          <a:p>
            <a:pPr lvl="1"/>
            <a:r>
              <a:rPr lang="en-US" dirty="0"/>
              <a:t>Blockchain Developer (Solidity, Rust, JavaScript, python)</a:t>
            </a:r>
          </a:p>
          <a:p>
            <a:endParaRPr lang="en-US" dirty="0"/>
          </a:p>
          <a:p>
            <a:r>
              <a:rPr lang="en-US" dirty="0"/>
              <a:t>Juan Isaac  - </a:t>
            </a:r>
            <a:r>
              <a:rPr lang="en-US" dirty="0">
                <a:hlinkClick r:id="rId5"/>
              </a:rPr>
              <a:t>juandejesusisaac@gmail.com</a:t>
            </a:r>
            <a:r>
              <a:rPr lang="en-US" dirty="0"/>
              <a:t> </a:t>
            </a:r>
          </a:p>
          <a:p>
            <a:pPr lvl="1"/>
            <a:r>
              <a:rPr lang="en-US" dirty="0"/>
              <a:t>Full-stack blockchain developer (Solidity, </a:t>
            </a:r>
            <a:r>
              <a:rPr lang="en-US" dirty="0" err="1"/>
              <a:t>GraphQL</a:t>
            </a:r>
            <a:r>
              <a:rPr lang="en-US" dirty="0"/>
              <a:t>, </a:t>
            </a:r>
            <a:r>
              <a:rPr lang="en-US" dirty="0" err="1"/>
              <a:t>Typesscript</a:t>
            </a:r>
            <a:r>
              <a:rPr lang="en-US" dirty="0"/>
              <a:t>, JavaScript)</a:t>
            </a:r>
          </a:p>
          <a:p>
            <a:pPr lvl="1"/>
            <a:endParaRPr lang="en-US" dirty="0"/>
          </a:p>
          <a:p>
            <a:r>
              <a:rPr lang="en-US" dirty="0"/>
              <a:t>Charles </a:t>
            </a:r>
            <a:r>
              <a:rPr lang="en-US" dirty="0" err="1"/>
              <a:t>Okochu</a:t>
            </a:r>
            <a:r>
              <a:rPr lang="en-US" dirty="0"/>
              <a:t> – </a:t>
            </a:r>
            <a:r>
              <a:rPr lang="en-US" dirty="0">
                <a:hlinkClick r:id="rId6"/>
              </a:rPr>
              <a:t>ocobra@gmail.com</a:t>
            </a:r>
            <a:endParaRPr lang="en-US" dirty="0"/>
          </a:p>
          <a:p>
            <a:pPr lvl="1"/>
            <a:r>
              <a:rPr lang="en-US" dirty="0"/>
              <a:t>Cloud Architect and Project manager (AWS, Google Cloud, Python, </a:t>
            </a:r>
            <a:r>
              <a:rPr lang="en-US" dirty="0" err="1"/>
              <a:t>javascript</a:t>
            </a:r>
            <a:r>
              <a:rPr lang="en-US" dirty="0"/>
              <a:t>)</a:t>
            </a:r>
          </a:p>
        </p:txBody>
      </p:sp>
    </p:spTree>
    <p:extLst>
      <p:ext uri="{BB962C8B-B14F-4D97-AF65-F5344CB8AC3E}">
        <p14:creationId xmlns:p14="http://schemas.microsoft.com/office/powerpoint/2010/main" val="52972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E390-1289-6F40-9594-957480BCE00F}"/>
              </a:ext>
            </a:extLst>
          </p:cNvPr>
          <p:cNvSpPr>
            <a:spLocks noGrp="1"/>
          </p:cNvSpPr>
          <p:nvPr>
            <p:ph type="title"/>
          </p:nvPr>
        </p:nvSpPr>
        <p:spPr/>
        <p:txBody>
          <a:bodyPr/>
          <a:lstStyle/>
          <a:p>
            <a:r>
              <a:rPr lang="en-US" dirty="0"/>
              <a:t>What is Crypto </a:t>
            </a:r>
            <a:r>
              <a:rPr lang="en-US" dirty="0" err="1"/>
              <a:t>CarShare</a:t>
            </a:r>
            <a:r>
              <a:rPr lang="en-US" dirty="0"/>
              <a:t>?</a:t>
            </a:r>
          </a:p>
        </p:txBody>
      </p:sp>
      <p:sp>
        <p:nvSpPr>
          <p:cNvPr id="3" name="Content Placeholder 2">
            <a:extLst>
              <a:ext uri="{FF2B5EF4-FFF2-40B4-BE49-F238E27FC236}">
                <a16:creationId xmlns:a16="http://schemas.microsoft.com/office/drawing/2014/main" id="{3F0A4B7C-F35E-7B42-B080-553D166529A9}"/>
              </a:ext>
            </a:extLst>
          </p:cNvPr>
          <p:cNvSpPr>
            <a:spLocks noGrp="1"/>
          </p:cNvSpPr>
          <p:nvPr>
            <p:ph idx="1"/>
          </p:nvPr>
        </p:nvSpPr>
        <p:spPr/>
        <p:txBody>
          <a:bodyPr/>
          <a:lstStyle/>
          <a:p>
            <a:r>
              <a:rPr lang="en-US" dirty="0"/>
              <a:t>Crypto Car Share is a car sharing application which allows you to pay in crypto (ETH, MATIC, and uses Decentralized Identification (</a:t>
            </a:r>
            <a:r>
              <a:rPr lang="en-US" dirty="0" err="1"/>
              <a:t>DiD</a:t>
            </a:r>
            <a:r>
              <a:rPr lang="en-US" dirty="0"/>
              <a:t>) and temporary NFTs assigned to drivers when they book a vehicle at various locations.</a:t>
            </a:r>
          </a:p>
        </p:txBody>
      </p:sp>
    </p:spTree>
    <p:extLst>
      <p:ext uri="{BB962C8B-B14F-4D97-AF65-F5344CB8AC3E}">
        <p14:creationId xmlns:p14="http://schemas.microsoft.com/office/powerpoint/2010/main" val="365606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9E5B-0ABE-A348-9AF8-B94D76B82445}"/>
              </a:ext>
            </a:extLst>
          </p:cNvPr>
          <p:cNvSpPr>
            <a:spLocks noGrp="1"/>
          </p:cNvSpPr>
          <p:nvPr>
            <p:ph type="title"/>
          </p:nvPr>
        </p:nvSpPr>
        <p:spPr/>
        <p:txBody>
          <a:bodyPr/>
          <a:lstStyle/>
          <a:p>
            <a:r>
              <a:rPr lang="en-US" dirty="0"/>
              <a:t>How To Use Crypto Car Share</a:t>
            </a:r>
          </a:p>
        </p:txBody>
      </p:sp>
      <p:sp>
        <p:nvSpPr>
          <p:cNvPr id="3" name="Content Placeholder 2">
            <a:extLst>
              <a:ext uri="{FF2B5EF4-FFF2-40B4-BE49-F238E27FC236}">
                <a16:creationId xmlns:a16="http://schemas.microsoft.com/office/drawing/2014/main" id="{69DA29C7-4C75-5D4D-8666-1C81F08DB2C8}"/>
              </a:ext>
            </a:extLst>
          </p:cNvPr>
          <p:cNvSpPr>
            <a:spLocks noGrp="1"/>
          </p:cNvSpPr>
          <p:nvPr>
            <p:ph idx="1"/>
          </p:nvPr>
        </p:nvSpPr>
        <p:spPr/>
        <p:txBody>
          <a:bodyPr/>
          <a:lstStyle/>
          <a:p>
            <a:r>
              <a:rPr lang="en-US" dirty="0"/>
              <a:t>One-time Registration</a:t>
            </a:r>
          </a:p>
          <a:p>
            <a:r>
              <a:rPr lang="en-US" dirty="0"/>
              <a:t>Locate a Car Near you</a:t>
            </a:r>
          </a:p>
          <a:p>
            <a:r>
              <a:rPr lang="en-US" dirty="0"/>
              <a:t>Attach your crypto wallet</a:t>
            </a:r>
          </a:p>
          <a:p>
            <a:r>
              <a:rPr lang="en-US" dirty="0"/>
              <a:t>Select Time Duration and book the car</a:t>
            </a:r>
          </a:p>
          <a:p>
            <a:r>
              <a:rPr lang="en-US" dirty="0"/>
              <a:t>Pay with crypto (ETH, MATIC)</a:t>
            </a:r>
          </a:p>
          <a:p>
            <a:r>
              <a:rPr lang="en-US" dirty="0"/>
              <a:t>Car Information and Location is Sent to User Wallet as NFT</a:t>
            </a:r>
          </a:p>
          <a:p>
            <a:r>
              <a:rPr lang="en-US" dirty="0"/>
              <a:t>Present the NFT QR code to unlock the car and drive</a:t>
            </a:r>
          </a:p>
          <a:p>
            <a:r>
              <a:rPr lang="en-US" dirty="0"/>
              <a:t>Return the car at the end of the duration</a:t>
            </a:r>
          </a:p>
          <a:p>
            <a:endParaRPr lang="en-US" dirty="0"/>
          </a:p>
        </p:txBody>
      </p:sp>
    </p:spTree>
    <p:extLst>
      <p:ext uri="{BB962C8B-B14F-4D97-AF65-F5344CB8AC3E}">
        <p14:creationId xmlns:p14="http://schemas.microsoft.com/office/powerpoint/2010/main" val="260880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DD63-059E-104E-943F-6AB67CA4B7CF}"/>
              </a:ext>
            </a:extLst>
          </p:cNvPr>
          <p:cNvSpPr>
            <a:spLocks noGrp="1"/>
          </p:cNvSpPr>
          <p:nvPr>
            <p:ph type="title"/>
          </p:nvPr>
        </p:nvSpPr>
        <p:spPr/>
        <p:txBody>
          <a:bodyPr/>
          <a:lstStyle/>
          <a:p>
            <a:r>
              <a:rPr lang="en-US" dirty="0"/>
              <a:t>How it works</a:t>
            </a:r>
          </a:p>
        </p:txBody>
      </p:sp>
      <p:pic>
        <p:nvPicPr>
          <p:cNvPr id="33" name="Content Placeholder 32">
            <a:extLst>
              <a:ext uri="{FF2B5EF4-FFF2-40B4-BE49-F238E27FC236}">
                <a16:creationId xmlns:a16="http://schemas.microsoft.com/office/drawing/2014/main" id="{A1F8D412-7436-1E43-8280-044B50BBCB06}"/>
              </a:ext>
            </a:extLst>
          </p:cNvPr>
          <p:cNvPicPr>
            <a:picLocks noGrp="1" noChangeAspect="1"/>
          </p:cNvPicPr>
          <p:nvPr>
            <p:ph idx="1"/>
          </p:nvPr>
        </p:nvPicPr>
        <p:blipFill>
          <a:blip r:embed="rId3"/>
          <a:stretch>
            <a:fillRect/>
          </a:stretch>
        </p:blipFill>
        <p:spPr>
          <a:xfrm>
            <a:off x="1884219" y="2555009"/>
            <a:ext cx="9497779" cy="3636963"/>
          </a:xfrm>
        </p:spPr>
      </p:pic>
    </p:spTree>
    <p:extLst>
      <p:ext uri="{BB962C8B-B14F-4D97-AF65-F5344CB8AC3E}">
        <p14:creationId xmlns:p14="http://schemas.microsoft.com/office/powerpoint/2010/main" val="188230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53C0-826B-5747-9FE0-7A7D90C253D2}"/>
              </a:ext>
            </a:extLst>
          </p:cNvPr>
          <p:cNvSpPr>
            <a:spLocks noGrp="1"/>
          </p:cNvSpPr>
          <p:nvPr>
            <p:ph type="title"/>
          </p:nvPr>
        </p:nvSpPr>
        <p:spPr/>
        <p:txBody>
          <a:bodyPr/>
          <a:lstStyle/>
          <a:p>
            <a:r>
              <a:rPr lang="en-US" dirty="0"/>
              <a:t>Customer Value Proposition</a:t>
            </a:r>
          </a:p>
        </p:txBody>
      </p:sp>
      <p:sp>
        <p:nvSpPr>
          <p:cNvPr id="3" name="Content Placeholder 2">
            <a:extLst>
              <a:ext uri="{FF2B5EF4-FFF2-40B4-BE49-F238E27FC236}">
                <a16:creationId xmlns:a16="http://schemas.microsoft.com/office/drawing/2014/main" id="{F92F021E-BD35-094C-86F7-9EA8D6D2F474}"/>
              </a:ext>
            </a:extLst>
          </p:cNvPr>
          <p:cNvSpPr>
            <a:spLocks noGrp="1"/>
          </p:cNvSpPr>
          <p:nvPr>
            <p:ph idx="1"/>
          </p:nvPr>
        </p:nvSpPr>
        <p:spPr/>
        <p:txBody>
          <a:bodyPr/>
          <a:lstStyle/>
          <a:p>
            <a:r>
              <a:rPr lang="en-US" dirty="0"/>
              <a:t>Ease and convenience</a:t>
            </a:r>
          </a:p>
          <a:p>
            <a:r>
              <a:rPr lang="en-US" dirty="0"/>
              <a:t>Comparable and competitive cost</a:t>
            </a:r>
          </a:p>
          <a:p>
            <a:r>
              <a:rPr lang="en-US" dirty="0"/>
              <a:t>Pay with Crypto</a:t>
            </a:r>
          </a:p>
          <a:p>
            <a:r>
              <a:rPr lang="en-US" dirty="0"/>
              <a:t>Flexibility - Pay per use rounded to 30 minute increments</a:t>
            </a:r>
          </a:p>
          <a:p>
            <a:endParaRPr lang="en-US" dirty="0"/>
          </a:p>
        </p:txBody>
      </p:sp>
    </p:spTree>
    <p:extLst>
      <p:ext uri="{BB962C8B-B14F-4D97-AF65-F5344CB8AC3E}">
        <p14:creationId xmlns:p14="http://schemas.microsoft.com/office/powerpoint/2010/main" val="34120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D4CF9-D890-F648-B1D8-E5C1BEC1ADAA}"/>
              </a:ext>
            </a:extLst>
          </p:cNvPr>
          <p:cNvSpPr>
            <a:spLocks noGrp="1"/>
          </p:cNvSpPr>
          <p:nvPr>
            <p:ph idx="1"/>
          </p:nvPr>
        </p:nvSpPr>
        <p:spPr/>
        <p:txBody>
          <a:bodyPr/>
          <a:lstStyle/>
          <a:p>
            <a:r>
              <a:rPr lang="en-US" dirty="0"/>
              <a:t>Video - </a:t>
            </a:r>
            <a:r>
              <a:rPr lang="en-US" dirty="0">
                <a:hlinkClick r:id="rId3"/>
              </a:rPr>
              <a:t>https://youtu.be/pwOP_vFpkl4</a:t>
            </a:r>
            <a:endParaRPr lang="en-US" dirty="0"/>
          </a:p>
          <a:p>
            <a:r>
              <a:rPr lang="en-US" dirty="0" err="1"/>
              <a:t>Github</a:t>
            </a:r>
            <a:r>
              <a:rPr lang="en-US" dirty="0"/>
              <a:t> Repo - </a:t>
            </a:r>
            <a:r>
              <a:rPr lang="en-US" dirty="0">
                <a:hlinkClick r:id="rId4"/>
              </a:rPr>
              <a:t>https://github.com/annabnn812/Car-Sharing-App-using-NFT</a:t>
            </a:r>
            <a:endParaRPr lang="en-US" dirty="0"/>
          </a:p>
          <a:p>
            <a:endParaRPr lang="en-US" dirty="0"/>
          </a:p>
        </p:txBody>
      </p:sp>
      <p:sp>
        <p:nvSpPr>
          <p:cNvPr id="4" name="Title 1">
            <a:extLst>
              <a:ext uri="{FF2B5EF4-FFF2-40B4-BE49-F238E27FC236}">
                <a16:creationId xmlns:a16="http://schemas.microsoft.com/office/drawing/2014/main" id="{F412E679-F852-F944-9398-F75AB1ABA91F}"/>
              </a:ext>
            </a:extLst>
          </p:cNvPr>
          <p:cNvSpPr>
            <a:spLocks noGrp="1"/>
          </p:cNvSpPr>
          <p:nvPr>
            <p:ph type="title"/>
          </p:nvPr>
        </p:nvSpPr>
        <p:spPr>
          <a:xfrm>
            <a:off x="810000" y="447188"/>
            <a:ext cx="10571998" cy="970450"/>
          </a:xfrm>
        </p:spPr>
        <p:txBody>
          <a:bodyPr/>
          <a:lstStyle/>
          <a:p>
            <a:r>
              <a:rPr lang="en-US" dirty="0"/>
              <a:t>Additional Resources	</a:t>
            </a:r>
          </a:p>
        </p:txBody>
      </p:sp>
    </p:spTree>
    <p:extLst>
      <p:ext uri="{BB962C8B-B14F-4D97-AF65-F5344CB8AC3E}">
        <p14:creationId xmlns:p14="http://schemas.microsoft.com/office/powerpoint/2010/main" val="19268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43C4-DCBE-704D-8487-0D04A6AD797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86D4CF9-D890-F648-B1D8-E5C1BEC1ADAA}"/>
              </a:ext>
            </a:extLst>
          </p:cNvPr>
          <p:cNvSpPr>
            <a:spLocks noGrp="1"/>
          </p:cNvSpPr>
          <p:nvPr>
            <p:ph idx="1"/>
          </p:nvPr>
        </p:nvSpPr>
        <p:spPr/>
        <p:txBody>
          <a:bodyPr/>
          <a:lstStyle/>
          <a:p>
            <a:pPr marL="0" indent="0" algn="ctr">
              <a:buNone/>
            </a:pPr>
            <a:r>
              <a:rPr lang="en-US" dirty="0"/>
              <a:t>Questions?</a:t>
            </a:r>
          </a:p>
        </p:txBody>
      </p:sp>
    </p:spTree>
    <p:extLst>
      <p:ext uri="{BB962C8B-B14F-4D97-AF65-F5344CB8AC3E}">
        <p14:creationId xmlns:p14="http://schemas.microsoft.com/office/powerpoint/2010/main" val="3204200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463</TotalTime>
  <Words>611</Words>
  <Application>Microsoft Macintosh PowerPoint</Application>
  <PresentationFormat>Widescreen</PresentationFormat>
  <Paragraphs>65</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2</vt:lpstr>
      <vt:lpstr>Quotable</vt:lpstr>
      <vt:lpstr>Crypto Car Sharing</vt:lpstr>
      <vt:lpstr>Crypto Car Share Team</vt:lpstr>
      <vt:lpstr>What is Crypto CarShare?</vt:lpstr>
      <vt:lpstr>How To Use Crypto Car Share</vt:lpstr>
      <vt:lpstr>How it works</vt:lpstr>
      <vt:lpstr>Customer Value Proposition</vt:lpstr>
      <vt:lpstr>Additional Resources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Car Sharing</dc:title>
  <dc:creator>Microsoft Office User</dc:creator>
  <cp:lastModifiedBy>Microsoft Office User</cp:lastModifiedBy>
  <cp:revision>10</cp:revision>
  <dcterms:created xsi:type="dcterms:W3CDTF">2022-06-25T17:09:39Z</dcterms:created>
  <dcterms:modified xsi:type="dcterms:W3CDTF">2022-06-26T00:53:06Z</dcterms:modified>
</cp:coreProperties>
</file>