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43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7" name="Picture 3" descr="Financial graphs on a dark display">
            <a:extLst>
              <a:ext uri="{FF2B5EF4-FFF2-40B4-BE49-F238E27FC236}">
                <a16:creationId xmlns:a16="http://schemas.microsoft.com/office/drawing/2014/main" id="{7157843E-AA6C-41D9-8189-4979B3ECA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000"/>
          <a:stretch/>
        </p:blipFill>
        <p:spPr>
          <a:xfrm>
            <a:off x="21" y="-4888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3C67C-A918-40CF-B9B3-1DA63885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258" y="1487421"/>
            <a:ext cx="7597483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Did COVID affect crime rates in South Australia?</a:t>
            </a:r>
            <a:endParaRPr lang="en-AU" sz="4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86477-E6EA-47AD-A700-56402CFBF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AU" sz="2800" dirty="0"/>
              <a:t>By </a:t>
            </a:r>
            <a:r>
              <a:rPr lang="en-AU" sz="2800" dirty="0" err="1"/>
              <a:t>keyboard_crime_warriors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dark, silhouette, image, night sky&#10;&#10;Description automatically generated">
            <a:extLst>
              <a:ext uri="{FF2B5EF4-FFF2-40B4-BE49-F238E27FC236}">
                <a16:creationId xmlns:a16="http://schemas.microsoft.com/office/drawing/2014/main" id="{D338E2E9-0529-4525-953E-50684A61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0" y="-9788"/>
            <a:ext cx="2893959" cy="34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C69E-4437-4B6C-90BB-A6F353F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 descr="A picture containing dark, silhouette, image, night sky&#10;&#10;Description automatically generated">
            <a:extLst>
              <a:ext uri="{FF2B5EF4-FFF2-40B4-BE49-F238E27FC236}">
                <a16:creationId xmlns:a16="http://schemas.microsoft.com/office/drawing/2014/main" id="{68FE670E-578F-4CC0-B9B1-5FA2EEB5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69" y="0"/>
            <a:ext cx="3108831" cy="3694112"/>
          </a:xfrm>
        </p:spPr>
      </p:pic>
    </p:spTree>
    <p:extLst>
      <p:ext uri="{BB962C8B-B14F-4D97-AF65-F5344CB8AC3E}">
        <p14:creationId xmlns:p14="http://schemas.microsoft.com/office/powerpoint/2010/main" val="218881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C69E-4437-4B6C-90BB-A6F353F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 descr="A picture containing dark, silhouette, image, night sky&#10;&#10;Description automatically generated">
            <a:extLst>
              <a:ext uri="{FF2B5EF4-FFF2-40B4-BE49-F238E27FC236}">
                <a16:creationId xmlns:a16="http://schemas.microsoft.com/office/drawing/2014/main" id="{68FE670E-578F-4CC0-B9B1-5FA2EEB5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69" y="0"/>
            <a:ext cx="3108831" cy="3694112"/>
          </a:xfrm>
        </p:spPr>
      </p:pic>
    </p:spTree>
    <p:extLst>
      <p:ext uri="{BB962C8B-B14F-4D97-AF65-F5344CB8AC3E}">
        <p14:creationId xmlns:p14="http://schemas.microsoft.com/office/powerpoint/2010/main" val="224220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C69E-4437-4B6C-90BB-A6F353F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 descr="A picture containing dark, silhouette, image, night sky&#10;&#10;Description automatically generated">
            <a:extLst>
              <a:ext uri="{FF2B5EF4-FFF2-40B4-BE49-F238E27FC236}">
                <a16:creationId xmlns:a16="http://schemas.microsoft.com/office/drawing/2014/main" id="{68FE670E-578F-4CC0-B9B1-5FA2EEB5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69" y="0"/>
            <a:ext cx="3108831" cy="3694112"/>
          </a:xfrm>
        </p:spPr>
      </p:pic>
    </p:spTree>
    <p:extLst>
      <p:ext uri="{BB962C8B-B14F-4D97-AF65-F5344CB8AC3E}">
        <p14:creationId xmlns:p14="http://schemas.microsoft.com/office/powerpoint/2010/main" val="7763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C69E-4437-4B6C-90BB-A6F353F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 descr="A picture containing dark, silhouette, image, night sky&#10;&#10;Description automatically generated">
            <a:extLst>
              <a:ext uri="{FF2B5EF4-FFF2-40B4-BE49-F238E27FC236}">
                <a16:creationId xmlns:a16="http://schemas.microsoft.com/office/drawing/2014/main" id="{68FE670E-578F-4CC0-B9B1-5FA2EEB5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69" y="0"/>
            <a:ext cx="3108831" cy="3694112"/>
          </a:xfrm>
        </p:spPr>
      </p:pic>
    </p:spTree>
    <p:extLst>
      <p:ext uri="{BB962C8B-B14F-4D97-AF65-F5344CB8AC3E}">
        <p14:creationId xmlns:p14="http://schemas.microsoft.com/office/powerpoint/2010/main" val="1868986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Neue Haas Grotesk Text Pro</vt:lpstr>
      <vt:lpstr>AccentBoxVTI</vt:lpstr>
      <vt:lpstr>Did COVID affect crime rates in South Australia?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keyboard_crime_warriors</dc:title>
  <dc:creator>Anna Broomhall</dc:creator>
  <cp:lastModifiedBy>Anna Broomhall</cp:lastModifiedBy>
  <cp:revision>2</cp:revision>
  <dcterms:created xsi:type="dcterms:W3CDTF">2021-03-25T10:47:37Z</dcterms:created>
  <dcterms:modified xsi:type="dcterms:W3CDTF">2021-03-25T10:59:11Z</dcterms:modified>
</cp:coreProperties>
</file>