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Raleway"/>
      <p:regular r:id="rId15"/>
      <p:bold r:id="rId16"/>
      <p:italic r:id="rId17"/>
      <p:boldItalic r:id="rId18"/>
    </p:embeddedFont>
    <p:embeddedFont>
      <p:font typeface="Nunito"/>
      <p:regular r:id="rId19"/>
      <p:bold r:id="rId20"/>
      <p:italic r:id="rId21"/>
      <p:boldItalic r:id="rId22"/>
    </p:embeddedFont>
    <p:embeddedFont>
      <p:font typeface="Lato"/>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Nunito-bold.fntdata"/><Relationship Id="rId22" Type="http://schemas.openxmlformats.org/officeDocument/2006/relationships/font" Target="fonts/Nunito-boldItalic.fntdata"/><Relationship Id="rId21" Type="http://schemas.openxmlformats.org/officeDocument/2006/relationships/font" Target="fonts/Nunito-italic.fntdata"/><Relationship Id="rId24" Type="http://schemas.openxmlformats.org/officeDocument/2006/relationships/font" Target="fonts/Lato-bold.fntdata"/><Relationship Id="rId23" Type="http://schemas.openxmlformats.org/officeDocument/2006/relationships/font" Target="fonts/Lat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boldItalic.fntdata"/><Relationship Id="rId25" Type="http://schemas.openxmlformats.org/officeDocument/2006/relationships/font" Target="fonts/La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font" Target="fonts/Raleway-regular.fntdata"/><Relationship Id="rId14" Type="http://schemas.openxmlformats.org/officeDocument/2006/relationships/slide" Target="slides/slide9.xml"/><Relationship Id="rId17" Type="http://schemas.openxmlformats.org/officeDocument/2006/relationships/font" Target="fonts/Raleway-italic.fntdata"/><Relationship Id="rId16" Type="http://schemas.openxmlformats.org/officeDocument/2006/relationships/font" Target="fonts/Raleway-bold.fntdata"/><Relationship Id="rId19" Type="http://schemas.openxmlformats.org/officeDocument/2006/relationships/font" Target="fonts/Nunito-regular.fntdata"/><Relationship Id="rId18" Type="http://schemas.openxmlformats.org/officeDocument/2006/relationships/font" Target="fonts/Raleway-bold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cb9a0b07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cb9a0b07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d5b15f0a3_5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d5b15f0a3_5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g58b947664a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58b947664a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g58b947664a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58b947664a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Google Shape;115;g58b947664a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58b947664a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Google Shape;141;g58b95599ef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58b95599ef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Google Shape;179;g58b95599ef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58b95599ef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1" name="Shape 231"/>
        <p:cNvGrpSpPr/>
        <p:nvPr/>
      </p:nvGrpSpPr>
      <p:grpSpPr>
        <a:xfrm>
          <a:off x="0" y="0"/>
          <a:ext cx="0" cy="0"/>
          <a:chOff x="0" y="0"/>
          <a:chExt cx="0" cy="0"/>
        </a:xfrm>
      </p:grpSpPr>
      <p:sp>
        <p:nvSpPr>
          <p:cNvPr id="232" name="Google Shape;232;g58b947664a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58b947664a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7" name="Shape 247"/>
        <p:cNvGrpSpPr/>
        <p:nvPr/>
      </p:nvGrpSpPr>
      <p:grpSpPr>
        <a:xfrm>
          <a:off x="0" y="0"/>
          <a:ext cx="0" cy="0"/>
          <a:chOff x="0" y="0"/>
          <a:chExt cx="0" cy="0"/>
        </a:xfrm>
      </p:grpSpPr>
      <p:sp>
        <p:nvSpPr>
          <p:cNvPr id="248" name="Google Shape;248;g58b947664a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58b947664a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cap="flat" cmpd="sng" w="38100">
            <a:solidFill>
              <a:schemeClr val="lt1"/>
            </a:solidFill>
            <a:prstDash val="solid"/>
            <a:round/>
            <a:headEnd len="sm" w="sm" type="none"/>
            <a:tailEnd len="sm" w="sm" type="none"/>
          </a:ln>
        </p:spPr>
      </p:cxnSp>
      <p:cxnSp>
        <p:nvCxnSpPr>
          <p:cNvPr id="11" name="Google Shape;11;p2"/>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12" name="Google Shape;12;p2"/>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13" name="Google Shape;13;p2"/>
          <p:cNvSpPr txBox="1"/>
          <p:nvPr>
            <p:ph type="ctrTitle"/>
          </p:nvPr>
        </p:nvSpPr>
        <p:spPr>
          <a:xfrm>
            <a:off x="2371725" y="630225"/>
            <a:ext cx="6331500" cy="1542000"/>
          </a:xfrm>
          <a:prstGeom prst="rect">
            <a:avLst/>
          </a:prstGeom>
        </p:spPr>
        <p:txBody>
          <a:bodyPr anchorCtr="0" anchor="t" bIns="91425" lIns="91425" spcFirstLastPara="1" rIns="91425" wrap="square" tIns="91425"/>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14" name="Google Shape;14;p2"/>
          <p:cNvSpPr txBox="1"/>
          <p:nvPr>
            <p:ph idx="1" type="subTitle"/>
          </p:nvPr>
        </p:nvSpPr>
        <p:spPr>
          <a:xfrm>
            <a:off x="2390267" y="3238450"/>
            <a:ext cx="6331500" cy="1241700"/>
          </a:xfrm>
          <a:prstGeom prst="rect">
            <a:avLst/>
          </a:prstGeom>
        </p:spPr>
        <p:txBody>
          <a:bodyPr anchorCtr="0" anchor="b" bIns="91425" lIns="91425" spcFirstLastPara="1" rIns="91425" wrap="square" tIns="91425"/>
          <a:lstStyle>
            <a:lvl1pPr lvl="0" rtl="0">
              <a:lnSpc>
                <a:spcPct val="100000"/>
              </a:lnSpc>
              <a:spcBef>
                <a:spcPts val="0"/>
              </a:spcBef>
              <a:spcAft>
                <a:spcPts val="0"/>
              </a:spcAft>
              <a:buClr>
                <a:schemeClr val="lt1"/>
              </a:buClr>
              <a:buSzPts val="1800"/>
              <a:buNone/>
              <a:defRPr>
                <a:solidFill>
                  <a:schemeClr val="lt1"/>
                </a:solidFill>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p:txBody>
      </p:sp>
      <p:sp>
        <p:nvSpPr>
          <p:cNvPr id="15" name="Google Shape;15;p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60"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62" name="Google Shape;62;p11"/>
          <p:cNvCxnSpPr/>
          <p:nvPr/>
        </p:nvCxnSpPr>
        <p:spPr>
          <a:xfrm>
            <a:off x="425200" y="415650"/>
            <a:ext cx="8296800" cy="0"/>
          </a:xfrm>
          <a:prstGeom prst="straightConnector1">
            <a:avLst/>
          </a:prstGeom>
          <a:noFill/>
          <a:ln cap="flat" cmpd="sng" w="38100">
            <a:solidFill>
              <a:schemeClr val="dk2"/>
            </a:solidFill>
            <a:prstDash val="solid"/>
            <a:round/>
            <a:headEnd len="sm" w="sm" type="none"/>
            <a:tailEnd len="sm" w="sm" type="none"/>
          </a:ln>
        </p:spPr>
      </p:cxnSp>
      <p:sp>
        <p:nvSpPr>
          <p:cNvPr id="63" name="Google Shape;63;p11"/>
          <p:cNvSpPr txBox="1"/>
          <p:nvPr>
            <p:ph hasCustomPrompt="1" type="title"/>
          </p:nvPr>
        </p:nvSpPr>
        <p:spPr>
          <a:xfrm>
            <a:off x="853950" y="1304850"/>
            <a:ext cx="7436100" cy="1538400"/>
          </a:xfrm>
          <a:prstGeom prst="rect">
            <a:avLst/>
          </a:prstGeom>
        </p:spPr>
        <p:txBody>
          <a:bodyPr anchorCtr="0" anchor="ctr" bIns="91425" lIns="91425" spcFirstLastPara="1" rIns="91425" wrap="square" tIns="91425"/>
          <a:lstStyle>
            <a:lvl1pPr lvl="0"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p:nvPr>
            <p:ph idx="1" type="body"/>
          </p:nvPr>
        </p:nvSpPr>
        <p:spPr>
          <a:xfrm>
            <a:off x="853950" y="2919450"/>
            <a:ext cx="7436100" cy="1071600"/>
          </a:xfrm>
          <a:prstGeom prst="rect">
            <a:avLst/>
          </a:prstGeom>
        </p:spPr>
        <p:txBody>
          <a:bodyPr anchorCtr="0" anchor="t" bIns="91425" lIns="91425" spcFirstLastPara="1" rIns="91425" wrap="square" tIns="91425"/>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65" name="Google Shape;65;p11"/>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66" name="Shape 66"/>
        <p:cNvGrpSpPr/>
        <p:nvPr/>
      </p:nvGrpSpPr>
      <p:grpSpPr>
        <a:xfrm>
          <a:off x="0" y="0"/>
          <a:ext cx="0" cy="0"/>
          <a:chOff x="0" y="0"/>
          <a:chExt cx="0" cy="0"/>
        </a:xfrm>
      </p:grpSpPr>
      <p:sp>
        <p:nvSpPr>
          <p:cNvPr id="67" name="Google Shape;67;p1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6"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cap="flat" cmpd="sng" w="38100">
            <a:solidFill>
              <a:schemeClr val="lt1"/>
            </a:solidFill>
            <a:prstDash val="solid"/>
            <a:round/>
            <a:headEnd len="sm" w="sm" type="none"/>
            <a:tailEnd len="sm" w="sm" type="none"/>
          </a:ln>
        </p:spPr>
      </p:cxnSp>
      <p:cxnSp>
        <p:nvCxnSpPr>
          <p:cNvPr id="18" name="Google Shape;18;p3"/>
          <p:cNvCxnSpPr/>
          <p:nvPr/>
        </p:nvCxnSpPr>
        <p:spPr>
          <a:xfrm>
            <a:off x="425200" y="4740000"/>
            <a:ext cx="8296800" cy="0"/>
          </a:xfrm>
          <a:prstGeom prst="straightConnector1">
            <a:avLst/>
          </a:prstGeom>
          <a:noFill/>
          <a:ln cap="flat" cmpd="sng" w="19050">
            <a:solidFill>
              <a:schemeClr val="lt1"/>
            </a:solidFill>
            <a:prstDash val="solid"/>
            <a:round/>
            <a:headEnd len="sm" w="sm" type="none"/>
            <a:tailEnd len="sm" w="sm" type="none"/>
          </a:ln>
        </p:spPr>
      </p:cxnSp>
      <p:sp>
        <p:nvSpPr>
          <p:cNvPr id="19" name="Google Shape;19;p3"/>
          <p:cNvSpPr txBox="1"/>
          <p:nvPr>
            <p:ph type="title"/>
          </p:nvPr>
        </p:nvSpPr>
        <p:spPr>
          <a:xfrm>
            <a:off x="406425" y="1806825"/>
            <a:ext cx="8296800" cy="1542000"/>
          </a:xfrm>
          <a:prstGeom prst="rect">
            <a:avLst/>
          </a:prstGeom>
        </p:spPr>
        <p:txBody>
          <a:bodyPr anchorCtr="0" anchor="ctr" bIns="91425" lIns="91425" spcFirstLastPara="1" rIns="91425" wrap="square" tIns="91425"/>
          <a:lstStyle>
            <a:lvl1pPr lvl="0" rtl="0" algn="ctr">
              <a:spcBef>
                <a:spcPts val="0"/>
              </a:spcBef>
              <a:spcAft>
                <a:spcPts val="0"/>
              </a:spcAft>
              <a:buClr>
                <a:schemeClr val="lt1"/>
              </a:buClr>
              <a:buSzPts val="4800"/>
              <a:buNone/>
              <a:defRPr sz="4800">
                <a:solidFill>
                  <a:schemeClr val="lt1"/>
                </a:solidFill>
              </a:defRPr>
            </a:lvl1pPr>
            <a:lvl2pPr lvl="1" rtl="0" algn="ctr">
              <a:spcBef>
                <a:spcPts val="0"/>
              </a:spcBef>
              <a:spcAft>
                <a:spcPts val="0"/>
              </a:spcAft>
              <a:buClr>
                <a:schemeClr val="lt1"/>
              </a:buClr>
              <a:buSzPts val="4800"/>
              <a:buNone/>
              <a:defRPr sz="4800">
                <a:solidFill>
                  <a:schemeClr val="lt1"/>
                </a:solidFill>
              </a:defRPr>
            </a:lvl2pPr>
            <a:lvl3pPr lvl="2" rtl="0" algn="ctr">
              <a:spcBef>
                <a:spcPts val="0"/>
              </a:spcBef>
              <a:spcAft>
                <a:spcPts val="0"/>
              </a:spcAft>
              <a:buClr>
                <a:schemeClr val="lt1"/>
              </a:buClr>
              <a:buSzPts val="4800"/>
              <a:buNone/>
              <a:defRPr sz="4800">
                <a:solidFill>
                  <a:schemeClr val="lt1"/>
                </a:solidFill>
              </a:defRPr>
            </a:lvl3pPr>
            <a:lvl4pPr lvl="3" rtl="0" algn="ctr">
              <a:spcBef>
                <a:spcPts val="0"/>
              </a:spcBef>
              <a:spcAft>
                <a:spcPts val="0"/>
              </a:spcAft>
              <a:buClr>
                <a:schemeClr val="lt1"/>
              </a:buClr>
              <a:buSzPts val="4800"/>
              <a:buNone/>
              <a:defRPr sz="4800">
                <a:solidFill>
                  <a:schemeClr val="lt1"/>
                </a:solidFill>
              </a:defRPr>
            </a:lvl4pPr>
            <a:lvl5pPr lvl="4" rtl="0" algn="ctr">
              <a:spcBef>
                <a:spcPts val="0"/>
              </a:spcBef>
              <a:spcAft>
                <a:spcPts val="0"/>
              </a:spcAft>
              <a:buClr>
                <a:schemeClr val="lt1"/>
              </a:buClr>
              <a:buSzPts val="4800"/>
              <a:buNone/>
              <a:defRPr sz="4800">
                <a:solidFill>
                  <a:schemeClr val="lt1"/>
                </a:solidFill>
              </a:defRPr>
            </a:lvl5pPr>
            <a:lvl6pPr lvl="5" rtl="0" algn="ctr">
              <a:spcBef>
                <a:spcPts val="0"/>
              </a:spcBef>
              <a:spcAft>
                <a:spcPts val="0"/>
              </a:spcAft>
              <a:buClr>
                <a:schemeClr val="lt1"/>
              </a:buClr>
              <a:buSzPts val="4800"/>
              <a:buNone/>
              <a:defRPr sz="4800">
                <a:solidFill>
                  <a:schemeClr val="lt1"/>
                </a:solidFill>
              </a:defRPr>
            </a:lvl6pPr>
            <a:lvl7pPr lvl="6" rtl="0" algn="ctr">
              <a:spcBef>
                <a:spcPts val="0"/>
              </a:spcBef>
              <a:spcAft>
                <a:spcPts val="0"/>
              </a:spcAft>
              <a:buClr>
                <a:schemeClr val="lt1"/>
              </a:buClr>
              <a:buSzPts val="4800"/>
              <a:buNone/>
              <a:defRPr sz="4800">
                <a:solidFill>
                  <a:schemeClr val="lt1"/>
                </a:solidFill>
              </a:defRPr>
            </a:lvl7pPr>
            <a:lvl8pPr lvl="7" rtl="0" algn="ctr">
              <a:spcBef>
                <a:spcPts val="0"/>
              </a:spcBef>
              <a:spcAft>
                <a:spcPts val="0"/>
              </a:spcAft>
              <a:buClr>
                <a:schemeClr val="lt1"/>
              </a:buClr>
              <a:buSzPts val="4800"/>
              <a:buNone/>
              <a:defRPr sz="4800">
                <a:solidFill>
                  <a:schemeClr val="lt1"/>
                </a:solidFill>
              </a:defRPr>
            </a:lvl8pPr>
            <a:lvl9pPr lvl="8" rtl="0" algn="ctr">
              <a:spcBef>
                <a:spcPts val="0"/>
              </a:spcBef>
              <a:spcAft>
                <a:spcPts val="0"/>
              </a:spcAft>
              <a:buClr>
                <a:schemeClr val="lt1"/>
              </a:buClr>
              <a:buSzPts val="4800"/>
              <a:buNone/>
              <a:defRPr sz="4800">
                <a:solidFill>
                  <a:schemeClr val="lt1"/>
                </a:solidFill>
              </a:defRPr>
            </a:lvl9pPr>
          </a:lstStyle>
          <a:p/>
        </p:txBody>
      </p:sp>
      <p:sp>
        <p:nvSpPr>
          <p:cNvPr id="20" name="Google Shape;20;p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23" name="Google Shape;23;p4"/>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24" name="Google Shape;24;p4"/>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25" name="Google Shape;25;p4"/>
          <p:cNvSpPr txBox="1"/>
          <p:nvPr>
            <p:ph type="title"/>
          </p:nvPr>
        </p:nvSpPr>
        <p:spPr>
          <a:xfrm>
            <a:off x="2400250" y="575950"/>
            <a:ext cx="6321600" cy="635400"/>
          </a:xfrm>
          <a:prstGeom prst="rect">
            <a:avLst/>
          </a:prstGeom>
        </p:spPr>
        <p:txBody>
          <a:bodyPr anchorCtr="0" anchor="t" bIns="91425" lIns="91425" spcFirstLastPara="1" rIns="91425" wrap="square" tIns="91425"/>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6" name="Google Shape;26;p4"/>
          <p:cNvSpPr txBox="1"/>
          <p:nvPr>
            <p:ph idx="1" type="body"/>
          </p:nvPr>
        </p:nvSpPr>
        <p:spPr>
          <a:xfrm>
            <a:off x="2410112" y="1595776"/>
            <a:ext cx="6321600" cy="3002400"/>
          </a:xfrm>
          <a:prstGeom prst="rect">
            <a:avLst/>
          </a:prstGeom>
        </p:spPr>
        <p:txBody>
          <a:bodyPr anchorCtr="0" anchor="t" bIns="91425" lIns="91425" spcFirstLastPara="1" rIns="91425" wrap="square" tIns="91425"/>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27" name="Google Shape;27;p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8"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30" name="Google Shape;30;p5"/>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31" name="Google Shape;31;p5"/>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32" name="Google Shape;32;p5"/>
          <p:cNvSpPr txBox="1"/>
          <p:nvPr>
            <p:ph type="title"/>
          </p:nvPr>
        </p:nvSpPr>
        <p:spPr>
          <a:xfrm>
            <a:off x="2400250" y="575950"/>
            <a:ext cx="6321600" cy="635400"/>
          </a:xfrm>
          <a:prstGeom prst="rect">
            <a:avLst/>
          </a:prstGeom>
        </p:spPr>
        <p:txBody>
          <a:bodyPr anchorCtr="0" anchor="t" bIns="91425" lIns="91425" spcFirstLastPara="1" rIns="91425" wrap="square" tIns="91425"/>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3" name="Google Shape;33;p5"/>
          <p:cNvSpPr txBox="1"/>
          <p:nvPr>
            <p:ph idx="1" type="body"/>
          </p:nvPr>
        </p:nvSpPr>
        <p:spPr>
          <a:xfrm>
            <a:off x="2400303" y="1602675"/>
            <a:ext cx="3071400" cy="3002400"/>
          </a:xfrm>
          <a:prstGeom prst="rect">
            <a:avLst/>
          </a:prstGeom>
        </p:spPr>
        <p:txBody>
          <a:bodyPr anchorCtr="0" anchor="t" bIns="91425" lIns="91425" spcFirstLastPara="1" rIns="91425" wrap="square" tIns="91425"/>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4" name="Google Shape;34;p5"/>
          <p:cNvSpPr txBox="1"/>
          <p:nvPr>
            <p:ph idx="2" type="body"/>
          </p:nvPr>
        </p:nvSpPr>
        <p:spPr>
          <a:xfrm>
            <a:off x="5650572" y="1602675"/>
            <a:ext cx="3071400" cy="3002400"/>
          </a:xfrm>
          <a:prstGeom prst="rect">
            <a:avLst/>
          </a:prstGeom>
        </p:spPr>
        <p:txBody>
          <a:bodyPr anchorCtr="0" anchor="t" bIns="91425" lIns="91425" spcFirstLastPara="1" rIns="91425" wrap="square" tIns="91425"/>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5" name="Google Shape;35;p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6" name="Shape 36"/>
        <p:cNvGrpSpPr/>
        <p:nvPr/>
      </p:nvGrpSpPr>
      <p:grpSpPr>
        <a:xfrm>
          <a:off x="0" y="0"/>
          <a:ext cx="0" cy="0"/>
          <a:chOff x="0" y="0"/>
          <a:chExt cx="0" cy="0"/>
        </a:xfrm>
      </p:grpSpPr>
      <p:sp>
        <p:nvSpPr>
          <p:cNvPr id="37" name="Google Shape;37;p6"/>
          <p:cNvSpPr txBox="1"/>
          <p:nvPr>
            <p:ph type="title"/>
          </p:nvPr>
        </p:nvSpPr>
        <p:spPr>
          <a:xfrm>
            <a:off x="303300" y="411575"/>
            <a:ext cx="8520600" cy="639600"/>
          </a:xfrm>
          <a:prstGeom prst="rect">
            <a:avLst/>
          </a:prstGeom>
        </p:spPr>
        <p:txBody>
          <a:bodyPr anchorCtr="0" anchor="t" bIns="91425" lIns="91425" spcFirstLastPara="1" rIns="91425" wrap="square" tIns="91425"/>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8" name="Google Shape;38;p6"/>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9"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7"/>
          <p:cNvSpPr txBox="1"/>
          <p:nvPr>
            <p:ph type="title"/>
          </p:nvPr>
        </p:nvSpPr>
        <p:spPr>
          <a:xfrm>
            <a:off x="319500" y="936600"/>
            <a:ext cx="2808000" cy="755700"/>
          </a:xfrm>
          <a:prstGeom prst="rect">
            <a:avLst/>
          </a:prstGeom>
        </p:spPr>
        <p:txBody>
          <a:bodyPr anchorCtr="0" anchor="b" bIns="91425" lIns="91425" spcFirstLastPara="1" rIns="91425" wrap="square" tIns="91425"/>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2" name="Google Shape;42;p7"/>
          <p:cNvSpPr txBox="1"/>
          <p:nvPr>
            <p:ph idx="1" type="body"/>
          </p:nvPr>
        </p:nvSpPr>
        <p:spPr>
          <a:xfrm>
            <a:off x="319500" y="1846804"/>
            <a:ext cx="2808000" cy="2806200"/>
          </a:xfrm>
          <a:prstGeom prst="rect">
            <a:avLst/>
          </a:prstGeom>
        </p:spPr>
        <p:txBody>
          <a:bodyPr anchorCtr="0" anchor="t" bIns="91425" lIns="91425" spcFirstLastPara="1" rIns="91425" wrap="square" tIns="91425"/>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43" name="Google Shape;43;p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rgbClr val="353535"/>
        </a:solidFill>
      </p:bgPr>
    </p:bg>
    <p:spTree>
      <p:nvGrpSpPr>
        <p:cNvPr id="44"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46" name="Google Shape;46;p8"/>
          <p:cNvSpPr txBox="1"/>
          <p:nvPr>
            <p:ph type="title"/>
          </p:nvPr>
        </p:nvSpPr>
        <p:spPr>
          <a:xfrm>
            <a:off x="283103" y="712141"/>
            <a:ext cx="6244200" cy="3835500"/>
          </a:xfrm>
          <a:prstGeom prst="rect">
            <a:avLst/>
          </a:prstGeom>
        </p:spPr>
        <p:txBody>
          <a:bodyPr anchorCtr="0" anchor="ctr" bIns="91425" lIns="91425" spcFirstLastPara="1" rIns="91425" wrap="square" tIns="91425"/>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47" name="Google Shape;47;p8"/>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8"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0" name="Google Shape;5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51" name="Google Shape;51;p9"/>
          <p:cNvSpPr txBox="1"/>
          <p:nvPr>
            <p:ph type="title"/>
          </p:nvPr>
        </p:nvSpPr>
        <p:spPr>
          <a:xfrm>
            <a:off x="265500" y="1397350"/>
            <a:ext cx="4045200" cy="1318200"/>
          </a:xfrm>
          <a:prstGeom prst="rect">
            <a:avLst/>
          </a:prstGeom>
        </p:spPr>
        <p:txBody>
          <a:bodyPr anchorCtr="0" anchor="b" bIns="91425" lIns="91425" spcFirstLastPara="1" rIns="91425" wrap="square" tIns="91425"/>
          <a:lstStyle>
            <a:lvl1pPr lvl="0" rtl="0" algn="ctr">
              <a:spcBef>
                <a:spcPts val="0"/>
              </a:spcBef>
              <a:spcAft>
                <a:spcPts val="0"/>
              </a:spcAft>
              <a:buClr>
                <a:schemeClr val="dk1"/>
              </a:buClr>
              <a:buSzPts val="3600"/>
              <a:buNone/>
              <a:defRPr sz="3600">
                <a:solidFill>
                  <a:schemeClr val="dk1"/>
                </a:solidFill>
              </a:defRPr>
            </a:lvl1pPr>
            <a:lvl2pPr lvl="1" rtl="0" algn="ctr">
              <a:spcBef>
                <a:spcPts val="0"/>
              </a:spcBef>
              <a:spcAft>
                <a:spcPts val="0"/>
              </a:spcAft>
              <a:buClr>
                <a:schemeClr val="dk1"/>
              </a:buClr>
              <a:buSzPts val="3600"/>
              <a:buNone/>
              <a:defRPr sz="3600">
                <a:solidFill>
                  <a:schemeClr val="dk1"/>
                </a:solidFill>
              </a:defRPr>
            </a:lvl2pPr>
            <a:lvl3pPr lvl="2" rtl="0" algn="ctr">
              <a:spcBef>
                <a:spcPts val="0"/>
              </a:spcBef>
              <a:spcAft>
                <a:spcPts val="0"/>
              </a:spcAft>
              <a:buClr>
                <a:schemeClr val="dk1"/>
              </a:buClr>
              <a:buSzPts val="3600"/>
              <a:buNone/>
              <a:defRPr sz="3600">
                <a:solidFill>
                  <a:schemeClr val="dk1"/>
                </a:solidFill>
              </a:defRPr>
            </a:lvl3pPr>
            <a:lvl4pPr lvl="3" rtl="0" algn="ctr">
              <a:spcBef>
                <a:spcPts val="0"/>
              </a:spcBef>
              <a:spcAft>
                <a:spcPts val="0"/>
              </a:spcAft>
              <a:buClr>
                <a:schemeClr val="dk1"/>
              </a:buClr>
              <a:buSzPts val="3600"/>
              <a:buNone/>
              <a:defRPr sz="3600">
                <a:solidFill>
                  <a:schemeClr val="dk1"/>
                </a:solidFill>
              </a:defRPr>
            </a:lvl4pPr>
            <a:lvl5pPr lvl="4" rtl="0" algn="ctr">
              <a:spcBef>
                <a:spcPts val="0"/>
              </a:spcBef>
              <a:spcAft>
                <a:spcPts val="0"/>
              </a:spcAft>
              <a:buClr>
                <a:schemeClr val="dk1"/>
              </a:buClr>
              <a:buSzPts val="3600"/>
              <a:buNone/>
              <a:defRPr sz="3600">
                <a:solidFill>
                  <a:schemeClr val="dk1"/>
                </a:solidFill>
              </a:defRPr>
            </a:lvl5pPr>
            <a:lvl6pPr lvl="5" rtl="0" algn="ctr">
              <a:spcBef>
                <a:spcPts val="0"/>
              </a:spcBef>
              <a:spcAft>
                <a:spcPts val="0"/>
              </a:spcAft>
              <a:buClr>
                <a:schemeClr val="dk1"/>
              </a:buClr>
              <a:buSzPts val="3600"/>
              <a:buNone/>
              <a:defRPr sz="3600">
                <a:solidFill>
                  <a:schemeClr val="dk1"/>
                </a:solidFill>
              </a:defRPr>
            </a:lvl6pPr>
            <a:lvl7pPr lvl="6" rtl="0" algn="ctr">
              <a:spcBef>
                <a:spcPts val="0"/>
              </a:spcBef>
              <a:spcAft>
                <a:spcPts val="0"/>
              </a:spcAft>
              <a:buClr>
                <a:schemeClr val="dk1"/>
              </a:buClr>
              <a:buSzPts val="3600"/>
              <a:buNone/>
              <a:defRPr sz="3600">
                <a:solidFill>
                  <a:schemeClr val="dk1"/>
                </a:solidFill>
              </a:defRPr>
            </a:lvl7pPr>
            <a:lvl8pPr lvl="7" rtl="0" algn="ctr">
              <a:spcBef>
                <a:spcPts val="0"/>
              </a:spcBef>
              <a:spcAft>
                <a:spcPts val="0"/>
              </a:spcAft>
              <a:buClr>
                <a:schemeClr val="dk1"/>
              </a:buClr>
              <a:buSzPts val="3600"/>
              <a:buNone/>
              <a:defRPr sz="3600">
                <a:solidFill>
                  <a:schemeClr val="dk1"/>
                </a:solidFill>
              </a:defRPr>
            </a:lvl8pPr>
            <a:lvl9pPr lvl="8" rtl="0" algn="ctr">
              <a:spcBef>
                <a:spcPts val="0"/>
              </a:spcBef>
              <a:spcAft>
                <a:spcPts val="0"/>
              </a:spcAft>
              <a:buClr>
                <a:schemeClr val="dk1"/>
              </a:buClr>
              <a:buSzPts val="3600"/>
              <a:buNone/>
              <a:defRPr sz="3600">
                <a:solidFill>
                  <a:schemeClr val="dk1"/>
                </a:solidFill>
              </a:defRPr>
            </a:lvl9pPr>
          </a:lstStyle>
          <a:p/>
        </p:txBody>
      </p:sp>
      <p:sp>
        <p:nvSpPr>
          <p:cNvPr id="52" name="Google Shape;52;p9"/>
          <p:cNvSpPr txBox="1"/>
          <p:nvPr>
            <p:ph idx="1" type="subTitle"/>
          </p:nvPr>
        </p:nvSpPr>
        <p:spPr>
          <a:xfrm>
            <a:off x="265500" y="2735371"/>
            <a:ext cx="4045200" cy="1345500"/>
          </a:xfrm>
          <a:prstGeom prst="rect">
            <a:avLst/>
          </a:prstGeom>
        </p:spPr>
        <p:txBody>
          <a:bodyPr anchorCtr="0" anchor="t" bIns="91425" lIns="91425" spcFirstLastPara="1" rIns="91425" wrap="square" tIns="91425"/>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3" name="Google Shape;53;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54" name="Google Shape;54;p9"/>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5"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57" name="Google Shape;57;p10"/>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58" name="Google Shape;58;p10"/>
          <p:cNvSpPr txBox="1"/>
          <p:nvPr>
            <p:ph idx="1" type="body"/>
          </p:nvPr>
        </p:nvSpPr>
        <p:spPr>
          <a:xfrm>
            <a:off x="328017" y="4226025"/>
            <a:ext cx="8388600" cy="393600"/>
          </a:xfrm>
          <a:prstGeom prst="rect">
            <a:avLst/>
          </a:prstGeom>
        </p:spPr>
        <p:txBody>
          <a:bodyPr anchorCtr="0" anchor="ctr" bIns="91425" lIns="91425" spcFirstLastPara="1" rIns="91425" wrap="square" tIns="91425"/>
          <a:lstStyle>
            <a:lvl1pPr indent="-228600" lvl="0" marL="457200" rtl="0">
              <a:lnSpc>
                <a:spcPct val="100000"/>
              </a:lnSpc>
              <a:spcBef>
                <a:spcPts val="0"/>
              </a:spcBef>
              <a:spcAft>
                <a:spcPts val="0"/>
              </a:spcAft>
              <a:buSzPts val="1800"/>
              <a:buNone/>
              <a:defRPr/>
            </a:lvl1pPr>
          </a:lstStyle>
          <a:p/>
        </p:txBody>
      </p:sp>
      <p:sp>
        <p:nvSpPr>
          <p:cNvPr id="59" name="Google Shape;59;p10"/>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wiss-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lstStyle>
            <a:lvl1pPr lvl="0"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2410112" y="1595776"/>
            <a:ext cx="6321600" cy="3002400"/>
          </a:xfrm>
          <a:prstGeom prst="rect">
            <a:avLst/>
          </a:prstGeom>
          <a:noFill/>
          <a:ln>
            <a:noFill/>
          </a:ln>
        </p:spPr>
        <p:txBody>
          <a:bodyPr anchorCtr="0" anchor="t" bIns="91425" lIns="91425" spcFirstLastPara="1" rIns="91425" wrap="square" tIns="91425"/>
          <a:lstStyle>
            <a:lvl1pPr indent="-342900" lvl="0" marL="457200" rtl="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rtl="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latin typeface="Lato"/>
                <a:ea typeface="Lato"/>
                <a:cs typeface="Lato"/>
                <a:sym typeface="Lato"/>
              </a:defRPr>
            </a:lvl1pPr>
            <a:lvl2pPr lvl="1" rtl="0" algn="r">
              <a:buNone/>
              <a:defRPr sz="1000">
                <a:solidFill>
                  <a:schemeClr val="dk2"/>
                </a:solidFill>
                <a:latin typeface="Lato"/>
                <a:ea typeface="Lato"/>
                <a:cs typeface="Lato"/>
                <a:sym typeface="Lato"/>
              </a:defRPr>
            </a:lvl2pPr>
            <a:lvl3pPr lvl="2" rtl="0" algn="r">
              <a:buNone/>
              <a:defRPr sz="1000">
                <a:solidFill>
                  <a:schemeClr val="dk2"/>
                </a:solidFill>
                <a:latin typeface="Lato"/>
                <a:ea typeface="Lato"/>
                <a:cs typeface="Lato"/>
                <a:sym typeface="Lato"/>
              </a:defRPr>
            </a:lvl3pPr>
            <a:lvl4pPr lvl="3" rtl="0" algn="r">
              <a:buNone/>
              <a:defRPr sz="1000">
                <a:solidFill>
                  <a:schemeClr val="dk2"/>
                </a:solidFill>
                <a:latin typeface="Lato"/>
                <a:ea typeface="Lato"/>
                <a:cs typeface="Lato"/>
                <a:sym typeface="Lato"/>
              </a:defRPr>
            </a:lvl4pPr>
            <a:lvl5pPr lvl="4" rtl="0" algn="r">
              <a:buNone/>
              <a:defRPr sz="1000">
                <a:solidFill>
                  <a:schemeClr val="dk2"/>
                </a:solidFill>
                <a:latin typeface="Lato"/>
                <a:ea typeface="Lato"/>
                <a:cs typeface="Lato"/>
                <a:sym typeface="Lato"/>
              </a:defRPr>
            </a:lvl5pPr>
            <a:lvl6pPr lvl="5" rtl="0" algn="r">
              <a:buNone/>
              <a:defRPr sz="1000">
                <a:solidFill>
                  <a:schemeClr val="dk2"/>
                </a:solidFill>
                <a:latin typeface="Lato"/>
                <a:ea typeface="Lato"/>
                <a:cs typeface="Lato"/>
                <a:sym typeface="Lato"/>
              </a:defRPr>
            </a:lvl6pPr>
            <a:lvl7pPr lvl="6" rtl="0" algn="r">
              <a:buNone/>
              <a:defRPr sz="1000">
                <a:solidFill>
                  <a:schemeClr val="dk2"/>
                </a:solidFill>
                <a:latin typeface="Lato"/>
                <a:ea typeface="Lato"/>
                <a:cs typeface="Lato"/>
                <a:sym typeface="Lato"/>
              </a:defRPr>
            </a:lvl7pPr>
            <a:lvl8pPr lvl="7" rtl="0" algn="r">
              <a:buNone/>
              <a:defRPr sz="1000">
                <a:solidFill>
                  <a:schemeClr val="dk2"/>
                </a:solidFill>
                <a:latin typeface="Lato"/>
                <a:ea typeface="Lato"/>
                <a:cs typeface="Lato"/>
                <a:sym typeface="Lato"/>
              </a:defRPr>
            </a:lvl8pPr>
            <a:lvl9pPr lvl="8" rtl="0"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4.png"/><Relationship Id="rId5"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23.png"/><Relationship Id="rId5"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5.png"/><Relationship Id="rId9" Type="http://schemas.openxmlformats.org/officeDocument/2006/relationships/image" Target="../media/image7.png"/><Relationship Id="rId5" Type="http://schemas.openxmlformats.org/officeDocument/2006/relationships/image" Target="../media/image11.png"/><Relationship Id="rId6" Type="http://schemas.openxmlformats.org/officeDocument/2006/relationships/image" Target="../media/image20.png"/><Relationship Id="rId7" Type="http://schemas.openxmlformats.org/officeDocument/2006/relationships/image" Target="../media/image19.png"/><Relationship Id="rId8" Type="http://schemas.openxmlformats.org/officeDocument/2006/relationships/image" Target="../media/image13.png"/></Relationships>
</file>

<file path=ppt/slides/_rels/slide7.xml.rels><?xml version="1.0" encoding="UTF-8" standalone="yes"?><Relationships xmlns="http://schemas.openxmlformats.org/package/2006/relationships"><Relationship Id="rId11" Type="http://schemas.openxmlformats.org/officeDocument/2006/relationships/image" Target="../media/image16.png"/><Relationship Id="rId10" Type="http://schemas.openxmlformats.org/officeDocument/2006/relationships/image" Target="../media/image9.png"/><Relationship Id="rId13" Type="http://schemas.openxmlformats.org/officeDocument/2006/relationships/image" Target="../media/image7.png"/><Relationship Id="rId12" Type="http://schemas.openxmlformats.org/officeDocument/2006/relationships/image" Target="../media/image14.png"/><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5.png"/><Relationship Id="rId9" Type="http://schemas.openxmlformats.org/officeDocument/2006/relationships/image" Target="../media/image8.png"/><Relationship Id="rId15" Type="http://schemas.openxmlformats.org/officeDocument/2006/relationships/image" Target="../media/image17.png"/><Relationship Id="rId14" Type="http://schemas.openxmlformats.org/officeDocument/2006/relationships/image" Target="../media/image22.png"/><Relationship Id="rId5" Type="http://schemas.openxmlformats.org/officeDocument/2006/relationships/image" Target="../media/image12.png"/><Relationship Id="rId6" Type="http://schemas.openxmlformats.org/officeDocument/2006/relationships/image" Target="../media/image15.png"/><Relationship Id="rId7" Type="http://schemas.openxmlformats.org/officeDocument/2006/relationships/image" Target="../media/image18.png"/><Relationship Id="rId8" Type="http://schemas.openxmlformats.org/officeDocument/2006/relationships/image" Target="../media/image2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6.png"/><Relationship Id="rId6" Type="http://schemas.openxmlformats.org/officeDocument/2006/relationships/image" Target="../media/image2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accent3"/>
        </a:solidFill>
      </p:bgPr>
    </p:bg>
    <p:spTree>
      <p:nvGrpSpPr>
        <p:cNvPr id="71" name="Shape 71"/>
        <p:cNvGrpSpPr/>
        <p:nvPr/>
      </p:nvGrpSpPr>
      <p:grpSpPr>
        <a:xfrm>
          <a:off x="0" y="0"/>
          <a:ext cx="0" cy="0"/>
          <a:chOff x="0" y="0"/>
          <a:chExt cx="0" cy="0"/>
        </a:xfrm>
      </p:grpSpPr>
      <p:sp>
        <p:nvSpPr>
          <p:cNvPr id="72" name="Google Shape;72;p13"/>
          <p:cNvSpPr txBox="1"/>
          <p:nvPr>
            <p:ph type="ctrTitle"/>
          </p:nvPr>
        </p:nvSpPr>
        <p:spPr>
          <a:xfrm>
            <a:off x="2371725" y="881800"/>
            <a:ext cx="6331500" cy="2626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Project 2 </a:t>
            </a:r>
            <a:endParaRPr/>
          </a:p>
          <a:p>
            <a:pPr indent="0" lvl="0" marL="0" rtl="0" algn="l">
              <a:spcBef>
                <a:spcPts val="0"/>
              </a:spcBef>
              <a:spcAft>
                <a:spcPts val="0"/>
              </a:spcAft>
              <a:buNone/>
            </a:pPr>
            <a:r>
              <a:rPr lang="en"/>
              <a:t>UC Berkeley</a:t>
            </a:r>
            <a:endParaRPr/>
          </a:p>
          <a:p>
            <a:pPr indent="0" lvl="0" marL="0" rtl="0" algn="l">
              <a:spcBef>
                <a:spcPts val="0"/>
              </a:spcBef>
              <a:spcAft>
                <a:spcPts val="0"/>
              </a:spcAft>
              <a:buNone/>
            </a:pPr>
            <a:r>
              <a:rPr lang="en"/>
              <a:t>Health Monitor</a:t>
            </a:r>
            <a:endParaRPr/>
          </a:p>
        </p:txBody>
      </p:sp>
      <p:sp>
        <p:nvSpPr>
          <p:cNvPr id="73" name="Google Shape;73;p13"/>
          <p:cNvSpPr txBox="1"/>
          <p:nvPr>
            <p:ph idx="1" type="subTitle"/>
          </p:nvPr>
        </p:nvSpPr>
        <p:spPr>
          <a:xfrm>
            <a:off x="2371717" y="2944925"/>
            <a:ext cx="6331500" cy="1241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t>User Interface</a:t>
            </a:r>
            <a:endParaRPr b="1" sz="2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14"/>
          <p:cNvSpPr txBox="1"/>
          <p:nvPr>
            <p:ph idx="4294967295" type="title"/>
          </p:nvPr>
        </p:nvSpPr>
        <p:spPr>
          <a:xfrm>
            <a:off x="535775" y="236925"/>
            <a:ext cx="51972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chemeClr val="accent3"/>
                </a:solidFill>
              </a:rPr>
              <a:t>I</a:t>
            </a:r>
            <a:r>
              <a:rPr lang="en" sz="3600">
                <a:solidFill>
                  <a:schemeClr val="accent3"/>
                </a:solidFill>
              </a:rPr>
              <a:t>dea</a:t>
            </a:r>
            <a:endParaRPr sz="2400">
              <a:solidFill>
                <a:schemeClr val="accent3"/>
              </a:solidFill>
            </a:endParaRPr>
          </a:p>
        </p:txBody>
      </p:sp>
      <p:sp>
        <p:nvSpPr>
          <p:cNvPr id="79" name="Google Shape;79;p14"/>
          <p:cNvSpPr txBox="1"/>
          <p:nvPr>
            <p:ph idx="4294967295" type="title"/>
          </p:nvPr>
        </p:nvSpPr>
        <p:spPr>
          <a:xfrm>
            <a:off x="535775" y="1038000"/>
            <a:ext cx="7312500" cy="36489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0" lang="en" sz="1400">
                <a:latin typeface="Lato"/>
                <a:ea typeface="Lato"/>
                <a:cs typeface="Lato"/>
                <a:sym typeface="Lato"/>
              </a:rPr>
              <a:t>Create a web application to control various health indicators and medications efficiency.</a:t>
            </a:r>
            <a:endParaRPr b="0" sz="1400">
              <a:latin typeface="Lato"/>
              <a:ea typeface="Lato"/>
              <a:cs typeface="Lato"/>
              <a:sym typeface="Lato"/>
            </a:endParaRPr>
          </a:p>
          <a:p>
            <a:pPr indent="0" lvl="0" marL="0" rtl="0" algn="l">
              <a:lnSpc>
                <a:spcPct val="100000"/>
              </a:lnSpc>
              <a:spcBef>
                <a:spcPts val="1600"/>
              </a:spcBef>
              <a:spcAft>
                <a:spcPts val="0"/>
              </a:spcAft>
              <a:buNone/>
            </a:pPr>
            <a:r>
              <a:rPr b="0" lang="en" sz="1400">
                <a:latin typeface="Lato"/>
                <a:ea typeface="Lato"/>
                <a:cs typeface="Lato"/>
                <a:sym typeface="Lato"/>
              </a:rPr>
              <a:t>Basic functionality:</a:t>
            </a:r>
            <a:endParaRPr b="0" sz="1400">
              <a:latin typeface="Lato"/>
              <a:ea typeface="Lato"/>
              <a:cs typeface="Lato"/>
              <a:sym typeface="Lato"/>
            </a:endParaRPr>
          </a:p>
          <a:p>
            <a:pPr indent="-317500" lvl="0" marL="457200" rtl="0" algn="l">
              <a:lnSpc>
                <a:spcPct val="100000"/>
              </a:lnSpc>
              <a:spcBef>
                <a:spcPts val="1600"/>
              </a:spcBef>
              <a:spcAft>
                <a:spcPts val="0"/>
              </a:spcAft>
              <a:buSzPts val="1400"/>
              <a:buFont typeface="Lato"/>
              <a:buAutoNum type="arabicParenR"/>
            </a:pPr>
            <a:r>
              <a:rPr b="0" lang="en" sz="1400">
                <a:latin typeface="Lato"/>
                <a:ea typeface="Lato"/>
                <a:cs typeface="Lato"/>
                <a:sym typeface="Lato"/>
              </a:rPr>
              <a:t>Authentification: a possibility to create a user’s account and logging in to our website;</a:t>
            </a:r>
            <a:endParaRPr b="0" sz="1400">
              <a:latin typeface="Lato"/>
              <a:ea typeface="Lato"/>
              <a:cs typeface="Lato"/>
              <a:sym typeface="Lato"/>
            </a:endParaRPr>
          </a:p>
          <a:p>
            <a:pPr indent="-317500" lvl="0" marL="457200" rtl="0" algn="l">
              <a:lnSpc>
                <a:spcPct val="100000"/>
              </a:lnSpc>
              <a:spcBef>
                <a:spcPts val="0"/>
              </a:spcBef>
              <a:spcAft>
                <a:spcPts val="0"/>
              </a:spcAft>
              <a:buSzPts val="1400"/>
              <a:buFont typeface="Lato"/>
              <a:buAutoNum type="arabicParenR"/>
            </a:pPr>
            <a:r>
              <a:rPr b="0" lang="en" sz="1400">
                <a:latin typeface="Lato"/>
                <a:ea typeface="Lato"/>
                <a:cs typeface="Lato"/>
                <a:sym typeface="Lato"/>
              </a:rPr>
              <a:t>Summary Health: a possibility to keep information about all medications that our user is taking (names, doses, schedule for taking medications) and to download basic information (e.g. main side effects, drug interactions, composition, rules for taking of these medications, etc.) about these medications from different DBs (or APIs);</a:t>
            </a:r>
            <a:endParaRPr b="0" sz="1400">
              <a:latin typeface="Lato"/>
              <a:ea typeface="Lato"/>
              <a:cs typeface="Lato"/>
              <a:sym typeface="Lato"/>
            </a:endParaRPr>
          </a:p>
          <a:p>
            <a:pPr indent="-317500" lvl="0" marL="457200" rtl="0" algn="l">
              <a:lnSpc>
                <a:spcPct val="100000"/>
              </a:lnSpc>
              <a:spcBef>
                <a:spcPts val="0"/>
              </a:spcBef>
              <a:spcAft>
                <a:spcPts val="0"/>
              </a:spcAft>
              <a:buSzPts val="1400"/>
              <a:buFont typeface="Lato"/>
              <a:buAutoNum type="arabicParenR"/>
            </a:pPr>
            <a:r>
              <a:rPr b="0" lang="en" sz="1400">
                <a:latin typeface="Lato"/>
                <a:ea typeface="Lato"/>
                <a:cs typeface="Lato"/>
                <a:sym typeface="Lato"/>
              </a:rPr>
              <a:t>User’s Indicators Control</a:t>
            </a:r>
            <a:endParaRPr b="0" sz="1400">
              <a:latin typeface="Lato"/>
              <a:ea typeface="Lato"/>
              <a:cs typeface="Lato"/>
              <a:sym typeface="Lato"/>
            </a:endParaRPr>
          </a:p>
          <a:p>
            <a:pPr indent="-317500" lvl="0" marL="457200" rtl="0" algn="l">
              <a:lnSpc>
                <a:spcPct val="100000"/>
              </a:lnSpc>
              <a:spcBef>
                <a:spcPts val="0"/>
              </a:spcBef>
              <a:spcAft>
                <a:spcPts val="0"/>
              </a:spcAft>
              <a:buSzPts val="1400"/>
              <a:buFont typeface="Lato"/>
              <a:buAutoNum type="arabicParenR"/>
            </a:pPr>
            <a:r>
              <a:rPr b="0" lang="en" sz="1400">
                <a:latin typeface="Lato"/>
                <a:ea typeface="Lato"/>
                <a:cs typeface="Lato"/>
                <a:sym typeface="Lato"/>
              </a:rPr>
              <a:t>Calendar: a possibility to choose a date to put the information related to some indicators;</a:t>
            </a:r>
            <a:endParaRPr b="0" sz="1400">
              <a:latin typeface="Lato"/>
              <a:ea typeface="Lato"/>
              <a:cs typeface="Lato"/>
              <a:sym typeface="Lato"/>
            </a:endParaRPr>
          </a:p>
          <a:p>
            <a:pPr indent="-317500" lvl="0" marL="457200" rtl="0" algn="l">
              <a:lnSpc>
                <a:spcPct val="100000"/>
              </a:lnSpc>
              <a:spcBef>
                <a:spcPts val="0"/>
              </a:spcBef>
              <a:spcAft>
                <a:spcPts val="0"/>
              </a:spcAft>
              <a:buSzPts val="1400"/>
              <a:buFont typeface="Lato"/>
              <a:buAutoNum type="arabicParenR"/>
            </a:pPr>
            <a:r>
              <a:rPr b="0" lang="en" sz="1400">
                <a:latin typeface="Lato"/>
                <a:ea typeface="Lato"/>
                <a:cs typeface="Lato"/>
                <a:sym typeface="Lato"/>
              </a:rPr>
              <a:t>Alerts: to send alert emails to take medications and to fill the information in our website;</a:t>
            </a:r>
            <a:endParaRPr b="0" sz="1400">
              <a:latin typeface="Lato"/>
              <a:ea typeface="Lato"/>
              <a:cs typeface="Lato"/>
              <a:sym typeface="Lato"/>
            </a:endParaRPr>
          </a:p>
          <a:p>
            <a:pPr indent="-317500" lvl="0" marL="457200" rtl="0" algn="l">
              <a:lnSpc>
                <a:spcPct val="100000"/>
              </a:lnSpc>
              <a:spcBef>
                <a:spcPts val="0"/>
              </a:spcBef>
              <a:spcAft>
                <a:spcPts val="0"/>
              </a:spcAft>
              <a:buSzPts val="1400"/>
              <a:buFont typeface="Lato"/>
              <a:buAutoNum type="arabicParenR"/>
            </a:pPr>
            <a:r>
              <a:rPr b="0" lang="en" sz="1400">
                <a:latin typeface="Lato"/>
                <a:ea typeface="Lato"/>
                <a:cs typeface="Lato"/>
                <a:sym typeface="Lato"/>
              </a:rPr>
              <a:t>Visualization: to create some graphs for indicators monitoring (indicators dynamics, etc.).</a:t>
            </a:r>
            <a:endParaRPr b="0" sz="1400">
              <a:latin typeface="Lato"/>
              <a:ea typeface="Lato"/>
              <a:cs typeface="Lato"/>
              <a:sym typeface="Lato"/>
            </a:endParaRPr>
          </a:p>
          <a:p>
            <a:pPr indent="0" lvl="0" marL="0" rtl="0" algn="l">
              <a:lnSpc>
                <a:spcPct val="100000"/>
              </a:lnSpc>
              <a:spcBef>
                <a:spcPts val="1600"/>
              </a:spcBef>
              <a:spcAft>
                <a:spcPts val="1600"/>
              </a:spcAft>
              <a:buNone/>
            </a:pPr>
            <a:r>
              <a:t/>
            </a:r>
            <a:endParaRPr b="0" sz="1200">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pic>
        <p:nvPicPr>
          <p:cNvPr id="84" name="Google Shape;84;p15"/>
          <p:cNvPicPr preferRelativeResize="0"/>
          <p:nvPr/>
        </p:nvPicPr>
        <p:blipFill rotWithShape="1">
          <a:blip r:embed="rId3">
            <a:alphaModFix/>
          </a:blip>
          <a:srcRect b="0" l="1634" r="46465" t="4707"/>
          <a:stretch/>
        </p:blipFill>
        <p:spPr>
          <a:xfrm>
            <a:off x="448450" y="912200"/>
            <a:ext cx="3391626" cy="3319100"/>
          </a:xfrm>
          <a:prstGeom prst="rect">
            <a:avLst/>
          </a:prstGeom>
          <a:noFill/>
          <a:ln>
            <a:noFill/>
          </a:ln>
        </p:spPr>
      </p:pic>
      <p:pic>
        <p:nvPicPr>
          <p:cNvPr id="85" name="Google Shape;85;p15"/>
          <p:cNvPicPr preferRelativeResize="0"/>
          <p:nvPr/>
        </p:nvPicPr>
        <p:blipFill rotWithShape="1">
          <a:blip r:embed="rId4">
            <a:alphaModFix/>
          </a:blip>
          <a:srcRect b="16421" l="3311" r="2889" t="2919"/>
          <a:stretch/>
        </p:blipFill>
        <p:spPr>
          <a:xfrm>
            <a:off x="5549300" y="1621325"/>
            <a:ext cx="3181401" cy="2813400"/>
          </a:xfrm>
          <a:prstGeom prst="rect">
            <a:avLst/>
          </a:prstGeom>
          <a:noFill/>
          <a:ln>
            <a:noFill/>
          </a:ln>
        </p:spPr>
      </p:pic>
      <p:sp>
        <p:nvSpPr>
          <p:cNvPr id="86" name="Google Shape;86;p15"/>
          <p:cNvSpPr txBox="1"/>
          <p:nvPr/>
        </p:nvSpPr>
        <p:spPr>
          <a:xfrm>
            <a:off x="1598013" y="4286175"/>
            <a:ext cx="3249900" cy="95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2"/>
                </a:solidFill>
                <a:latin typeface="Lato"/>
                <a:ea typeface="Lato"/>
                <a:cs typeface="Lato"/>
                <a:sym typeface="Lato"/>
              </a:rPr>
              <a:t>A Simple Guide with Info  for the users:</a:t>
            </a:r>
            <a:endParaRPr sz="1200">
              <a:solidFill>
                <a:schemeClr val="dk2"/>
              </a:solidFill>
              <a:latin typeface="Lato"/>
              <a:ea typeface="Lato"/>
              <a:cs typeface="Lato"/>
              <a:sym typeface="Lato"/>
            </a:endParaRPr>
          </a:p>
          <a:p>
            <a:pPr indent="-304800" lvl="0" marL="457200" rtl="0" algn="l">
              <a:spcBef>
                <a:spcPts val="0"/>
              </a:spcBef>
              <a:spcAft>
                <a:spcPts val="0"/>
              </a:spcAft>
              <a:buClr>
                <a:schemeClr val="dk2"/>
              </a:buClr>
              <a:buSzPts val="1200"/>
              <a:buFont typeface="Lato"/>
              <a:buAutoNum type="arabicPeriod"/>
            </a:pPr>
            <a:r>
              <a:rPr lang="en" sz="1200">
                <a:solidFill>
                  <a:schemeClr val="dk2"/>
                </a:solidFill>
                <a:latin typeface="Lato"/>
                <a:ea typeface="Lato"/>
                <a:cs typeface="Lato"/>
                <a:sym typeface="Lato"/>
              </a:rPr>
              <a:t>Sign In or Sign Up</a:t>
            </a:r>
            <a:endParaRPr sz="1200">
              <a:solidFill>
                <a:schemeClr val="dk2"/>
              </a:solidFill>
              <a:latin typeface="Lato"/>
              <a:ea typeface="Lato"/>
              <a:cs typeface="Lato"/>
              <a:sym typeface="Lato"/>
            </a:endParaRPr>
          </a:p>
          <a:p>
            <a:pPr indent="-304800" lvl="0" marL="457200" rtl="0" algn="l">
              <a:spcBef>
                <a:spcPts val="0"/>
              </a:spcBef>
              <a:spcAft>
                <a:spcPts val="0"/>
              </a:spcAft>
              <a:buClr>
                <a:schemeClr val="dk2"/>
              </a:buClr>
              <a:buSzPts val="1200"/>
              <a:buFont typeface="Lato"/>
              <a:buAutoNum type="arabicPeriod"/>
            </a:pPr>
            <a:r>
              <a:rPr lang="en" sz="1200">
                <a:solidFill>
                  <a:schemeClr val="dk2"/>
                </a:solidFill>
                <a:latin typeface="Lato"/>
                <a:ea typeface="Lato"/>
                <a:cs typeface="Lato"/>
                <a:sym typeface="Lato"/>
              </a:rPr>
              <a:t>Tell us About You (name, age, sex, etc.)</a:t>
            </a:r>
            <a:endParaRPr sz="1200">
              <a:solidFill>
                <a:schemeClr val="dk2"/>
              </a:solidFill>
              <a:latin typeface="Lato"/>
              <a:ea typeface="Lato"/>
              <a:cs typeface="Lato"/>
              <a:sym typeface="Lato"/>
            </a:endParaRPr>
          </a:p>
          <a:p>
            <a:pPr indent="-304800" lvl="0" marL="457200" rtl="0" algn="l">
              <a:spcBef>
                <a:spcPts val="0"/>
              </a:spcBef>
              <a:spcAft>
                <a:spcPts val="0"/>
              </a:spcAft>
              <a:buClr>
                <a:schemeClr val="dk2"/>
              </a:buClr>
              <a:buSzPts val="1200"/>
              <a:buFont typeface="Lato"/>
              <a:buAutoNum type="arabicPeriod"/>
            </a:pPr>
            <a:r>
              <a:rPr lang="en" sz="1200">
                <a:solidFill>
                  <a:schemeClr val="dk2"/>
                </a:solidFill>
                <a:latin typeface="Lato"/>
                <a:ea typeface="Lato"/>
                <a:cs typeface="Lato"/>
                <a:sym typeface="Lato"/>
              </a:rPr>
              <a:t>Add your indicators to monitor</a:t>
            </a:r>
            <a:endParaRPr sz="1200"/>
          </a:p>
        </p:txBody>
      </p:sp>
      <p:cxnSp>
        <p:nvCxnSpPr>
          <p:cNvPr id="87" name="Google Shape;87;p15"/>
          <p:cNvCxnSpPr>
            <a:stCxn id="86" idx="0"/>
          </p:cNvCxnSpPr>
          <p:nvPr/>
        </p:nvCxnSpPr>
        <p:spPr>
          <a:xfrm rot="10800000">
            <a:off x="2535063" y="2571675"/>
            <a:ext cx="687900" cy="1714500"/>
          </a:xfrm>
          <a:prstGeom prst="straightConnector1">
            <a:avLst/>
          </a:prstGeom>
          <a:noFill/>
          <a:ln cap="flat" cmpd="sng" w="9525">
            <a:solidFill>
              <a:schemeClr val="dk2"/>
            </a:solidFill>
            <a:prstDash val="solid"/>
            <a:round/>
            <a:headEnd len="med" w="med" type="none"/>
            <a:tailEnd len="med" w="med" type="triangle"/>
          </a:ln>
        </p:spPr>
      </p:cxnSp>
      <p:sp>
        <p:nvSpPr>
          <p:cNvPr id="88" name="Google Shape;88;p15"/>
          <p:cNvSpPr txBox="1"/>
          <p:nvPr/>
        </p:nvSpPr>
        <p:spPr>
          <a:xfrm>
            <a:off x="3254750" y="2571675"/>
            <a:ext cx="1900800" cy="86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Lato"/>
                <a:ea typeface="Lato"/>
                <a:cs typeface="Lato"/>
                <a:sym typeface="Lato"/>
              </a:rPr>
              <a:t>Main Information about the App with some pictures (examples of graphs, reports, etc.)</a:t>
            </a:r>
            <a:endParaRPr sz="1200">
              <a:latin typeface="Lato"/>
              <a:ea typeface="Lato"/>
              <a:cs typeface="Lato"/>
              <a:sym typeface="Lato"/>
            </a:endParaRPr>
          </a:p>
        </p:txBody>
      </p:sp>
      <p:cxnSp>
        <p:nvCxnSpPr>
          <p:cNvPr id="89" name="Google Shape;89;p15"/>
          <p:cNvCxnSpPr>
            <a:stCxn id="88" idx="3"/>
            <a:endCxn id="85" idx="1"/>
          </p:cNvCxnSpPr>
          <p:nvPr/>
        </p:nvCxnSpPr>
        <p:spPr>
          <a:xfrm>
            <a:off x="5155550" y="3005925"/>
            <a:ext cx="393900" cy="22200"/>
          </a:xfrm>
          <a:prstGeom prst="straightConnector1">
            <a:avLst/>
          </a:prstGeom>
          <a:noFill/>
          <a:ln cap="flat" cmpd="sng" w="9525">
            <a:solidFill>
              <a:schemeClr val="dk2"/>
            </a:solidFill>
            <a:prstDash val="solid"/>
            <a:round/>
            <a:headEnd len="med" w="med" type="none"/>
            <a:tailEnd len="med" w="med" type="triangle"/>
          </a:ln>
        </p:spPr>
      </p:cxnSp>
      <p:grpSp>
        <p:nvGrpSpPr>
          <p:cNvPr id="90" name="Google Shape;90;p15"/>
          <p:cNvGrpSpPr/>
          <p:nvPr/>
        </p:nvGrpSpPr>
        <p:grpSpPr>
          <a:xfrm>
            <a:off x="274100" y="181275"/>
            <a:ext cx="8595799" cy="489200"/>
            <a:chOff x="274100" y="181275"/>
            <a:chExt cx="8595799" cy="489200"/>
          </a:xfrm>
        </p:grpSpPr>
        <p:pic>
          <p:nvPicPr>
            <p:cNvPr id="91" name="Google Shape;91;p15"/>
            <p:cNvPicPr preferRelativeResize="0"/>
            <p:nvPr/>
          </p:nvPicPr>
          <p:blipFill rotWithShape="1">
            <a:blip r:embed="rId5">
              <a:alphaModFix/>
            </a:blip>
            <a:srcRect b="32985" l="3195" r="3381" t="30928"/>
            <a:stretch/>
          </p:blipFill>
          <p:spPr>
            <a:xfrm>
              <a:off x="274100" y="181275"/>
              <a:ext cx="8595799" cy="489200"/>
            </a:xfrm>
            <a:prstGeom prst="rect">
              <a:avLst/>
            </a:prstGeom>
            <a:noFill/>
            <a:ln>
              <a:noFill/>
            </a:ln>
          </p:spPr>
        </p:pic>
        <p:sp>
          <p:nvSpPr>
            <p:cNvPr id="92" name="Google Shape;92;p15"/>
            <p:cNvSpPr/>
            <p:nvPr/>
          </p:nvSpPr>
          <p:spPr>
            <a:xfrm>
              <a:off x="1104025" y="258875"/>
              <a:ext cx="2638200" cy="3354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rgbClr val="FFFFFF"/>
                  </a:solidFill>
                </a:rPr>
                <a:t>Health Monitoring App</a:t>
              </a:r>
              <a:endParaRPr sz="1800">
                <a:solidFill>
                  <a:srgbClr val="FFFFFF"/>
                </a:solidFill>
              </a:endParaRPr>
            </a:p>
          </p:txBody>
        </p:sp>
      </p:grpSp>
      <p:sp>
        <p:nvSpPr>
          <p:cNvPr id="93" name="Google Shape;93;p15"/>
          <p:cNvSpPr txBox="1"/>
          <p:nvPr/>
        </p:nvSpPr>
        <p:spPr>
          <a:xfrm>
            <a:off x="4847925" y="757400"/>
            <a:ext cx="2818200" cy="52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Lato"/>
                <a:ea typeface="Lato"/>
                <a:cs typeface="Lato"/>
                <a:sym typeface="Lato"/>
              </a:rPr>
              <a:t>If user press this button he/she will see the </a:t>
            </a:r>
            <a:r>
              <a:rPr lang="en" sz="1200">
                <a:latin typeface="Lato"/>
                <a:ea typeface="Lato"/>
                <a:cs typeface="Lato"/>
                <a:sym typeface="Lato"/>
              </a:rPr>
              <a:t>authentication</a:t>
            </a:r>
            <a:r>
              <a:rPr lang="en" sz="1200">
                <a:latin typeface="Lato"/>
                <a:ea typeface="Lato"/>
                <a:cs typeface="Lato"/>
                <a:sym typeface="Lato"/>
              </a:rPr>
              <a:t> page (see slide 4)</a:t>
            </a:r>
            <a:endParaRPr sz="1200">
              <a:latin typeface="Lato"/>
              <a:ea typeface="Lato"/>
              <a:cs typeface="Lato"/>
              <a:sym typeface="Lato"/>
            </a:endParaRPr>
          </a:p>
        </p:txBody>
      </p:sp>
      <p:cxnSp>
        <p:nvCxnSpPr>
          <p:cNvPr id="94" name="Google Shape;94;p15"/>
          <p:cNvCxnSpPr>
            <a:stCxn id="93" idx="3"/>
          </p:cNvCxnSpPr>
          <p:nvPr/>
        </p:nvCxnSpPr>
        <p:spPr>
          <a:xfrm flipH="1" rot="10800000">
            <a:off x="7666125" y="673400"/>
            <a:ext cx="465600" cy="348600"/>
          </a:xfrm>
          <a:prstGeom prst="straightConnector1">
            <a:avLst/>
          </a:prstGeom>
          <a:noFill/>
          <a:ln cap="flat" cmpd="sng" w="9525">
            <a:solidFill>
              <a:schemeClr val="dk2"/>
            </a:solidFill>
            <a:prstDash val="solid"/>
            <a:round/>
            <a:headEnd len="med" w="med" type="none"/>
            <a:tailEnd len="med" w="med" type="triangle"/>
          </a:ln>
        </p:spPr>
      </p:cxnSp>
      <p:sp>
        <p:nvSpPr>
          <p:cNvPr id="95" name="Google Shape;95;p15"/>
          <p:cNvSpPr txBox="1"/>
          <p:nvPr/>
        </p:nvSpPr>
        <p:spPr>
          <a:xfrm>
            <a:off x="884475" y="1005050"/>
            <a:ext cx="1861500" cy="2817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t>Sign In or Sign Up</a:t>
            </a:r>
            <a:endParaRPr sz="1200"/>
          </a:p>
        </p:txBody>
      </p:sp>
      <p:sp>
        <p:nvSpPr>
          <p:cNvPr id="96" name="Google Shape;96;p15"/>
          <p:cNvSpPr txBox="1"/>
          <p:nvPr/>
        </p:nvSpPr>
        <p:spPr>
          <a:xfrm>
            <a:off x="876800" y="2976725"/>
            <a:ext cx="1682700" cy="2817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rgbClr val="999999"/>
                </a:solidFill>
              </a:rPr>
              <a:t>Tell Us About Yourself</a:t>
            </a:r>
            <a:endParaRPr sz="1200">
              <a:solidFill>
                <a:srgbClr val="999999"/>
              </a:solidFill>
            </a:endParaRPr>
          </a:p>
        </p:txBody>
      </p:sp>
      <p:sp>
        <p:nvSpPr>
          <p:cNvPr id="97" name="Google Shape;97;p15"/>
          <p:cNvSpPr txBox="1"/>
          <p:nvPr/>
        </p:nvSpPr>
        <p:spPr>
          <a:xfrm>
            <a:off x="876800" y="3631450"/>
            <a:ext cx="1682700" cy="2817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rgbClr val="999999"/>
                </a:solidFill>
              </a:rPr>
              <a:t>Add Your Indicators</a:t>
            </a:r>
            <a:endParaRPr sz="1200">
              <a:solidFill>
                <a:srgbClr val="999999"/>
              </a:solidFill>
            </a:endParaRPr>
          </a:p>
        </p:txBody>
      </p:sp>
      <p:sp>
        <p:nvSpPr>
          <p:cNvPr id="98" name="Google Shape;98;p15"/>
          <p:cNvSpPr txBox="1"/>
          <p:nvPr/>
        </p:nvSpPr>
        <p:spPr>
          <a:xfrm>
            <a:off x="949350" y="1286750"/>
            <a:ext cx="2955600" cy="7137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t>Just enter your username and password </a:t>
            </a:r>
            <a:endParaRPr sz="1100"/>
          </a:p>
          <a:p>
            <a:pPr indent="0" lvl="0" marL="0" rtl="0" algn="l">
              <a:spcBef>
                <a:spcPts val="0"/>
              </a:spcBef>
              <a:spcAft>
                <a:spcPts val="0"/>
              </a:spcAft>
              <a:buNone/>
            </a:pPr>
            <a:r>
              <a:rPr lang="en" sz="1100"/>
              <a:t>or press Sign Up and follow further </a:t>
            </a:r>
            <a:r>
              <a:rPr lang="en" sz="1100"/>
              <a:t>instructions</a:t>
            </a:r>
            <a:endParaRPr sz="11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pic>
        <p:nvPicPr>
          <p:cNvPr id="103" name="Google Shape;103;p16"/>
          <p:cNvPicPr preferRelativeResize="0"/>
          <p:nvPr/>
        </p:nvPicPr>
        <p:blipFill rotWithShape="1">
          <a:blip r:embed="rId3">
            <a:alphaModFix/>
          </a:blip>
          <a:srcRect b="18897" l="0" r="0" t="0"/>
          <a:stretch/>
        </p:blipFill>
        <p:spPr>
          <a:xfrm>
            <a:off x="2666663" y="1054362"/>
            <a:ext cx="3603676" cy="2824701"/>
          </a:xfrm>
          <a:prstGeom prst="rect">
            <a:avLst/>
          </a:prstGeom>
          <a:noFill/>
          <a:ln>
            <a:noFill/>
          </a:ln>
        </p:spPr>
      </p:pic>
      <p:sp>
        <p:nvSpPr>
          <p:cNvPr id="104" name="Google Shape;104;p16"/>
          <p:cNvSpPr txBox="1"/>
          <p:nvPr/>
        </p:nvSpPr>
        <p:spPr>
          <a:xfrm>
            <a:off x="6855475" y="1564875"/>
            <a:ext cx="1900800" cy="194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Lato"/>
                <a:ea typeface="Lato"/>
                <a:cs typeface="Lato"/>
                <a:sym typeface="Lato"/>
              </a:rPr>
              <a:t>User should enter the data to sign in or press sign up button to register and “Forgot Password” button to send the data to their </a:t>
            </a:r>
            <a:r>
              <a:rPr lang="en" sz="1200">
                <a:latin typeface="Lato"/>
                <a:ea typeface="Lato"/>
                <a:cs typeface="Lato"/>
                <a:sym typeface="Lato"/>
              </a:rPr>
              <a:t>email (registration page see on slide 5, password reminder - slide 8)</a:t>
            </a:r>
            <a:endParaRPr sz="1200">
              <a:latin typeface="Lato"/>
              <a:ea typeface="Lato"/>
              <a:cs typeface="Lato"/>
              <a:sym typeface="Lato"/>
            </a:endParaRPr>
          </a:p>
        </p:txBody>
      </p:sp>
      <p:pic>
        <p:nvPicPr>
          <p:cNvPr id="105" name="Google Shape;105;p16"/>
          <p:cNvPicPr preferRelativeResize="0"/>
          <p:nvPr/>
        </p:nvPicPr>
        <p:blipFill rotWithShape="1">
          <a:blip r:embed="rId4">
            <a:alphaModFix/>
          </a:blip>
          <a:srcRect b="5194" l="0" r="0" t="84464"/>
          <a:stretch/>
        </p:blipFill>
        <p:spPr>
          <a:xfrm>
            <a:off x="2790675" y="3879075"/>
            <a:ext cx="3355674" cy="335400"/>
          </a:xfrm>
          <a:prstGeom prst="rect">
            <a:avLst/>
          </a:prstGeom>
          <a:noFill/>
          <a:ln>
            <a:noFill/>
          </a:ln>
        </p:spPr>
      </p:pic>
      <p:grpSp>
        <p:nvGrpSpPr>
          <p:cNvPr id="106" name="Google Shape;106;p16"/>
          <p:cNvGrpSpPr/>
          <p:nvPr/>
        </p:nvGrpSpPr>
        <p:grpSpPr>
          <a:xfrm>
            <a:off x="2790675" y="4298375"/>
            <a:ext cx="3355674" cy="335400"/>
            <a:chOff x="2764300" y="4682250"/>
            <a:chExt cx="3355674" cy="335400"/>
          </a:xfrm>
        </p:grpSpPr>
        <p:pic>
          <p:nvPicPr>
            <p:cNvPr id="107" name="Google Shape;107;p16"/>
            <p:cNvPicPr preferRelativeResize="0"/>
            <p:nvPr/>
          </p:nvPicPr>
          <p:blipFill rotWithShape="1">
            <a:blip r:embed="rId4">
              <a:alphaModFix/>
            </a:blip>
            <a:srcRect b="5194" l="0" r="0" t="84464"/>
            <a:stretch/>
          </p:blipFill>
          <p:spPr>
            <a:xfrm>
              <a:off x="2764300" y="4682250"/>
              <a:ext cx="3355674" cy="335400"/>
            </a:xfrm>
            <a:prstGeom prst="rect">
              <a:avLst/>
            </a:prstGeom>
            <a:noFill/>
            <a:ln>
              <a:noFill/>
            </a:ln>
          </p:spPr>
        </p:pic>
        <p:sp>
          <p:nvSpPr>
            <p:cNvPr id="108" name="Google Shape;108;p16"/>
            <p:cNvSpPr txBox="1"/>
            <p:nvPr/>
          </p:nvSpPr>
          <p:spPr>
            <a:xfrm>
              <a:off x="4120400" y="4710600"/>
              <a:ext cx="685800" cy="278700"/>
            </a:xfrm>
            <a:prstGeom prst="rect">
              <a:avLst/>
            </a:prstGeom>
            <a:solidFill>
              <a:schemeClr val="accent3"/>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solidFill>
                    <a:srgbClr val="FFFFFF"/>
                  </a:solidFill>
                </a:rPr>
                <a:t>SIGN UP</a:t>
              </a:r>
              <a:endParaRPr sz="900">
                <a:solidFill>
                  <a:srgbClr val="FFFFFF"/>
                </a:solidFill>
              </a:endParaRPr>
            </a:p>
          </p:txBody>
        </p:sp>
      </p:grpSp>
      <p:sp>
        <p:nvSpPr>
          <p:cNvPr id="109" name="Google Shape;109;p16"/>
          <p:cNvSpPr txBox="1"/>
          <p:nvPr/>
        </p:nvSpPr>
        <p:spPr>
          <a:xfrm>
            <a:off x="2790613" y="3419550"/>
            <a:ext cx="3355800" cy="335400"/>
          </a:xfrm>
          <a:prstGeom prst="rect">
            <a:avLst/>
          </a:prstGeom>
          <a:solidFill>
            <a:srgbClr val="FFFFFF"/>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 sz="1200" u="sng">
                <a:solidFill>
                  <a:schemeClr val="accent1"/>
                </a:solidFill>
                <a:latin typeface="Lato"/>
                <a:ea typeface="Lato"/>
                <a:cs typeface="Lato"/>
                <a:sym typeface="Lato"/>
              </a:rPr>
              <a:t>Forgot Password</a:t>
            </a:r>
            <a:endParaRPr i="1" sz="1200" u="sng">
              <a:solidFill>
                <a:schemeClr val="accent1"/>
              </a:solidFill>
              <a:latin typeface="Lato"/>
              <a:ea typeface="Lato"/>
              <a:cs typeface="Lato"/>
              <a:sym typeface="Lato"/>
            </a:endParaRPr>
          </a:p>
        </p:txBody>
      </p:sp>
      <p:cxnSp>
        <p:nvCxnSpPr>
          <p:cNvPr id="110" name="Google Shape;110;p16"/>
          <p:cNvCxnSpPr>
            <a:stCxn id="104" idx="1"/>
            <a:endCxn id="103" idx="3"/>
          </p:cNvCxnSpPr>
          <p:nvPr/>
        </p:nvCxnSpPr>
        <p:spPr>
          <a:xfrm rot="10800000">
            <a:off x="6270475" y="2466675"/>
            <a:ext cx="585000" cy="69900"/>
          </a:xfrm>
          <a:prstGeom prst="straightConnector1">
            <a:avLst/>
          </a:prstGeom>
          <a:noFill/>
          <a:ln cap="flat" cmpd="sng" w="9525">
            <a:solidFill>
              <a:schemeClr val="dk2"/>
            </a:solidFill>
            <a:prstDash val="solid"/>
            <a:round/>
            <a:headEnd len="med" w="med" type="none"/>
            <a:tailEnd len="med" w="med" type="triangle"/>
          </a:ln>
        </p:spPr>
      </p:cxnSp>
      <p:grpSp>
        <p:nvGrpSpPr>
          <p:cNvPr id="111" name="Google Shape;111;p16"/>
          <p:cNvGrpSpPr/>
          <p:nvPr/>
        </p:nvGrpSpPr>
        <p:grpSpPr>
          <a:xfrm>
            <a:off x="274100" y="181275"/>
            <a:ext cx="8595799" cy="489200"/>
            <a:chOff x="274100" y="181275"/>
            <a:chExt cx="8595799" cy="489200"/>
          </a:xfrm>
        </p:grpSpPr>
        <p:pic>
          <p:nvPicPr>
            <p:cNvPr id="112" name="Google Shape;112;p16"/>
            <p:cNvPicPr preferRelativeResize="0"/>
            <p:nvPr/>
          </p:nvPicPr>
          <p:blipFill rotWithShape="1">
            <a:blip r:embed="rId5">
              <a:alphaModFix/>
            </a:blip>
            <a:srcRect b="32985" l="3195" r="3381" t="30928"/>
            <a:stretch/>
          </p:blipFill>
          <p:spPr>
            <a:xfrm>
              <a:off x="274100" y="181275"/>
              <a:ext cx="8595799" cy="489200"/>
            </a:xfrm>
            <a:prstGeom prst="rect">
              <a:avLst/>
            </a:prstGeom>
            <a:noFill/>
            <a:ln>
              <a:noFill/>
            </a:ln>
          </p:spPr>
        </p:pic>
        <p:sp>
          <p:nvSpPr>
            <p:cNvPr id="113" name="Google Shape;113;p16"/>
            <p:cNvSpPr/>
            <p:nvPr/>
          </p:nvSpPr>
          <p:spPr>
            <a:xfrm>
              <a:off x="1104025" y="258875"/>
              <a:ext cx="2638200" cy="3354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rgbClr val="FFFFFF"/>
                  </a:solidFill>
                </a:rPr>
                <a:t>Health Monitoring App</a:t>
              </a:r>
              <a:endParaRPr sz="1800">
                <a:solidFill>
                  <a:srgbClr val="FFFFFF"/>
                </a:solidFill>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grpSp>
        <p:nvGrpSpPr>
          <p:cNvPr id="118" name="Google Shape;118;p17"/>
          <p:cNvGrpSpPr/>
          <p:nvPr/>
        </p:nvGrpSpPr>
        <p:grpSpPr>
          <a:xfrm>
            <a:off x="274100" y="181275"/>
            <a:ext cx="8595799" cy="489200"/>
            <a:chOff x="274100" y="181275"/>
            <a:chExt cx="8595799" cy="489200"/>
          </a:xfrm>
        </p:grpSpPr>
        <p:pic>
          <p:nvPicPr>
            <p:cNvPr id="119" name="Google Shape;119;p17"/>
            <p:cNvPicPr preferRelativeResize="0"/>
            <p:nvPr/>
          </p:nvPicPr>
          <p:blipFill rotWithShape="1">
            <a:blip r:embed="rId3">
              <a:alphaModFix/>
            </a:blip>
            <a:srcRect b="32985" l="3195" r="3381" t="30928"/>
            <a:stretch/>
          </p:blipFill>
          <p:spPr>
            <a:xfrm>
              <a:off x="274100" y="181275"/>
              <a:ext cx="8595799" cy="489200"/>
            </a:xfrm>
            <a:prstGeom prst="rect">
              <a:avLst/>
            </a:prstGeom>
            <a:noFill/>
            <a:ln>
              <a:noFill/>
            </a:ln>
          </p:spPr>
        </p:pic>
        <p:sp>
          <p:nvSpPr>
            <p:cNvPr id="120" name="Google Shape;120;p17"/>
            <p:cNvSpPr/>
            <p:nvPr/>
          </p:nvSpPr>
          <p:spPr>
            <a:xfrm>
              <a:off x="1104025" y="258875"/>
              <a:ext cx="2638200" cy="3354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rgbClr val="FFFFFF"/>
                  </a:solidFill>
                </a:rPr>
                <a:t>Health Monitoring App</a:t>
              </a:r>
              <a:endParaRPr sz="1800">
                <a:solidFill>
                  <a:srgbClr val="FFFFFF"/>
                </a:solidFill>
              </a:endParaRPr>
            </a:p>
          </p:txBody>
        </p:sp>
      </p:grpSp>
      <p:sp>
        <p:nvSpPr>
          <p:cNvPr id="121" name="Google Shape;121;p17"/>
          <p:cNvSpPr txBox="1"/>
          <p:nvPr/>
        </p:nvSpPr>
        <p:spPr>
          <a:xfrm>
            <a:off x="323100" y="3062000"/>
            <a:ext cx="1867500" cy="86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Lato"/>
                <a:ea typeface="Lato"/>
                <a:cs typeface="Lato"/>
                <a:sym typeface="Lato"/>
              </a:rPr>
              <a:t>User must enter his/her basic info: username, age, sex, weight, height, etc.</a:t>
            </a:r>
            <a:endParaRPr sz="1200">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p:txBody>
      </p:sp>
      <p:cxnSp>
        <p:nvCxnSpPr>
          <p:cNvPr id="122" name="Google Shape;122;p17"/>
          <p:cNvCxnSpPr>
            <a:stCxn id="121" idx="3"/>
            <a:endCxn id="123" idx="1"/>
          </p:cNvCxnSpPr>
          <p:nvPr/>
        </p:nvCxnSpPr>
        <p:spPr>
          <a:xfrm flipH="1" rot="10800000">
            <a:off x="2190600" y="2879000"/>
            <a:ext cx="554100" cy="616200"/>
          </a:xfrm>
          <a:prstGeom prst="straightConnector1">
            <a:avLst/>
          </a:prstGeom>
          <a:noFill/>
          <a:ln cap="flat" cmpd="sng" w="9525">
            <a:solidFill>
              <a:schemeClr val="dk2"/>
            </a:solidFill>
            <a:prstDash val="solid"/>
            <a:round/>
            <a:headEnd len="med" w="med" type="none"/>
            <a:tailEnd len="med" w="med" type="triangle"/>
          </a:ln>
        </p:spPr>
      </p:cxnSp>
      <p:grpSp>
        <p:nvGrpSpPr>
          <p:cNvPr id="124" name="Google Shape;124;p17"/>
          <p:cNvGrpSpPr/>
          <p:nvPr/>
        </p:nvGrpSpPr>
        <p:grpSpPr>
          <a:xfrm>
            <a:off x="2744650" y="794925"/>
            <a:ext cx="3654709" cy="4168225"/>
            <a:chOff x="2744650" y="794925"/>
            <a:chExt cx="3654709" cy="4168225"/>
          </a:xfrm>
        </p:grpSpPr>
        <p:pic>
          <p:nvPicPr>
            <p:cNvPr id="123" name="Google Shape;123;p17"/>
            <p:cNvPicPr preferRelativeResize="0"/>
            <p:nvPr/>
          </p:nvPicPr>
          <p:blipFill>
            <a:blip r:embed="rId4">
              <a:alphaModFix/>
            </a:blip>
            <a:stretch>
              <a:fillRect/>
            </a:stretch>
          </p:blipFill>
          <p:spPr>
            <a:xfrm>
              <a:off x="2744650" y="794925"/>
              <a:ext cx="3654709" cy="4168225"/>
            </a:xfrm>
            <a:prstGeom prst="rect">
              <a:avLst/>
            </a:prstGeom>
            <a:noFill/>
            <a:ln>
              <a:noFill/>
            </a:ln>
          </p:spPr>
        </p:pic>
        <p:sp>
          <p:nvSpPr>
            <p:cNvPr id="125" name="Google Shape;125;p17"/>
            <p:cNvSpPr txBox="1"/>
            <p:nvPr/>
          </p:nvSpPr>
          <p:spPr>
            <a:xfrm>
              <a:off x="3826100" y="852600"/>
              <a:ext cx="1731600" cy="3354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Lato"/>
                  <a:ea typeface="Lato"/>
                  <a:cs typeface="Lato"/>
                  <a:sym typeface="Lato"/>
                </a:rPr>
                <a:t>Registration</a:t>
              </a:r>
              <a:endParaRPr sz="1800">
                <a:latin typeface="Lato"/>
                <a:ea typeface="Lato"/>
                <a:cs typeface="Lato"/>
                <a:sym typeface="Lato"/>
              </a:endParaRPr>
            </a:p>
          </p:txBody>
        </p:sp>
        <p:sp>
          <p:nvSpPr>
            <p:cNvPr id="126" name="Google Shape;126;p17"/>
            <p:cNvSpPr txBox="1"/>
            <p:nvPr/>
          </p:nvSpPr>
          <p:spPr>
            <a:xfrm>
              <a:off x="2820850" y="1635300"/>
              <a:ext cx="1621200" cy="3354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t>Personal Data</a:t>
              </a:r>
              <a:endParaRPr b="1" sz="1000"/>
            </a:p>
          </p:txBody>
        </p:sp>
        <p:sp>
          <p:nvSpPr>
            <p:cNvPr id="127" name="Google Shape;127;p17"/>
            <p:cNvSpPr txBox="1"/>
            <p:nvPr/>
          </p:nvSpPr>
          <p:spPr>
            <a:xfrm>
              <a:off x="2820850" y="4151150"/>
              <a:ext cx="1867500" cy="3354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Lato"/>
                <a:ea typeface="Lato"/>
                <a:cs typeface="Lato"/>
                <a:sym typeface="Lato"/>
              </a:endParaRPr>
            </a:p>
          </p:txBody>
        </p:sp>
        <p:sp>
          <p:nvSpPr>
            <p:cNvPr id="128" name="Google Shape;128;p17"/>
            <p:cNvSpPr txBox="1"/>
            <p:nvPr/>
          </p:nvSpPr>
          <p:spPr>
            <a:xfrm>
              <a:off x="3054625" y="1243950"/>
              <a:ext cx="771600" cy="3354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solidFill>
                    <a:srgbClr val="999999"/>
                  </a:solidFill>
                </a:rPr>
                <a:t>Basics</a:t>
              </a:r>
              <a:endParaRPr sz="900">
                <a:solidFill>
                  <a:srgbClr val="999999"/>
                </a:solidFill>
              </a:endParaRPr>
            </a:p>
          </p:txBody>
        </p:sp>
        <p:sp>
          <p:nvSpPr>
            <p:cNvPr id="129" name="Google Shape;129;p17"/>
            <p:cNvSpPr txBox="1"/>
            <p:nvPr/>
          </p:nvSpPr>
          <p:spPr>
            <a:xfrm>
              <a:off x="4306100" y="1243950"/>
              <a:ext cx="771600" cy="3354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900">
                  <a:solidFill>
                    <a:srgbClr val="999999"/>
                  </a:solidFill>
                </a:rPr>
                <a:t>Health Summary</a:t>
              </a:r>
              <a:endParaRPr sz="900">
                <a:solidFill>
                  <a:srgbClr val="999999"/>
                </a:solidFill>
              </a:endParaRPr>
            </a:p>
          </p:txBody>
        </p:sp>
        <p:sp>
          <p:nvSpPr>
            <p:cNvPr id="130" name="Google Shape;130;p17"/>
            <p:cNvSpPr txBox="1"/>
            <p:nvPr/>
          </p:nvSpPr>
          <p:spPr>
            <a:xfrm>
              <a:off x="5557575" y="1243950"/>
              <a:ext cx="771600" cy="3354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900">
                  <a:solidFill>
                    <a:srgbClr val="999999"/>
                  </a:solidFill>
                </a:rPr>
                <a:t>Your Indicators</a:t>
              </a:r>
              <a:endParaRPr sz="900">
                <a:solidFill>
                  <a:srgbClr val="999999"/>
                </a:solidFill>
              </a:endParaRPr>
            </a:p>
          </p:txBody>
        </p:sp>
        <p:sp>
          <p:nvSpPr>
            <p:cNvPr id="131" name="Google Shape;131;p17"/>
            <p:cNvSpPr txBox="1"/>
            <p:nvPr/>
          </p:nvSpPr>
          <p:spPr>
            <a:xfrm>
              <a:off x="2820850" y="2473900"/>
              <a:ext cx="869100" cy="2097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800">
                  <a:solidFill>
                    <a:srgbClr val="999999"/>
                  </a:solidFill>
                </a:rPr>
                <a:t>Age </a:t>
              </a:r>
              <a:r>
                <a:rPr lang="en" sz="800">
                  <a:solidFill>
                    <a:srgbClr val="999999"/>
                  </a:solidFill>
                </a:rPr>
                <a:t>*</a:t>
              </a:r>
              <a:endParaRPr sz="800">
                <a:solidFill>
                  <a:srgbClr val="999999"/>
                </a:solidFill>
              </a:endParaRPr>
            </a:p>
          </p:txBody>
        </p:sp>
        <p:sp>
          <p:nvSpPr>
            <p:cNvPr id="132" name="Google Shape;132;p17"/>
            <p:cNvSpPr txBox="1"/>
            <p:nvPr/>
          </p:nvSpPr>
          <p:spPr>
            <a:xfrm>
              <a:off x="2820850" y="2935525"/>
              <a:ext cx="869100" cy="2022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800">
                  <a:solidFill>
                    <a:srgbClr val="999999"/>
                  </a:solidFill>
                </a:rPr>
                <a:t>Sex </a:t>
              </a:r>
              <a:r>
                <a:rPr lang="en" sz="800">
                  <a:solidFill>
                    <a:srgbClr val="999999"/>
                  </a:solidFill>
                </a:rPr>
                <a:t>*</a:t>
              </a:r>
              <a:endParaRPr sz="800">
                <a:solidFill>
                  <a:srgbClr val="999999"/>
                </a:solidFill>
              </a:endParaRPr>
            </a:p>
          </p:txBody>
        </p:sp>
        <p:sp>
          <p:nvSpPr>
            <p:cNvPr id="133" name="Google Shape;133;p17"/>
            <p:cNvSpPr txBox="1"/>
            <p:nvPr/>
          </p:nvSpPr>
          <p:spPr>
            <a:xfrm>
              <a:off x="2826775" y="3363575"/>
              <a:ext cx="869100" cy="2022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800">
                  <a:solidFill>
                    <a:srgbClr val="999999"/>
                  </a:solidFill>
                </a:rPr>
                <a:t>Weight </a:t>
              </a:r>
              <a:r>
                <a:rPr lang="en" sz="800">
                  <a:solidFill>
                    <a:srgbClr val="999999"/>
                  </a:solidFill>
                </a:rPr>
                <a:t>*</a:t>
              </a:r>
              <a:endParaRPr sz="800">
                <a:solidFill>
                  <a:srgbClr val="999999"/>
                </a:solidFill>
              </a:endParaRPr>
            </a:p>
          </p:txBody>
        </p:sp>
        <p:sp>
          <p:nvSpPr>
            <p:cNvPr id="134" name="Google Shape;134;p17"/>
            <p:cNvSpPr txBox="1"/>
            <p:nvPr/>
          </p:nvSpPr>
          <p:spPr>
            <a:xfrm>
              <a:off x="3237050" y="3804300"/>
              <a:ext cx="869100" cy="2022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800">
                <a:solidFill>
                  <a:srgbClr val="999999"/>
                </a:solidFill>
              </a:endParaRPr>
            </a:p>
          </p:txBody>
        </p:sp>
        <p:sp>
          <p:nvSpPr>
            <p:cNvPr id="135" name="Google Shape;135;p17"/>
            <p:cNvSpPr txBox="1"/>
            <p:nvPr/>
          </p:nvSpPr>
          <p:spPr>
            <a:xfrm>
              <a:off x="4639250" y="3363575"/>
              <a:ext cx="1092000" cy="2022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800">
                  <a:solidFill>
                    <a:srgbClr val="999999"/>
                  </a:solidFill>
                </a:rPr>
                <a:t>Height</a:t>
              </a:r>
              <a:r>
                <a:rPr lang="en" sz="800">
                  <a:solidFill>
                    <a:srgbClr val="999999"/>
                  </a:solidFill>
                </a:rPr>
                <a:t> *</a:t>
              </a:r>
              <a:endParaRPr sz="800">
                <a:solidFill>
                  <a:srgbClr val="999999"/>
                </a:solidFill>
              </a:endParaRPr>
            </a:p>
          </p:txBody>
        </p:sp>
        <p:sp>
          <p:nvSpPr>
            <p:cNvPr id="136" name="Google Shape;136;p17"/>
            <p:cNvSpPr txBox="1"/>
            <p:nvPr/>
          </p:nvSpPr>
          <p:spPr>
            <a:xfrm>
              <a:off x="2820850" y="3804300"/>
              <a:ext cx="869100" cy="2022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800">
                  <a:solidFill>
                    <a:srgbClr val="999999"/>
                  </a:solidFill>
                </a:rPr>
                <a:t>City</a:t>
              </a:r>
              <a:endParaRPr sz="800">
                <a:solidFill>
                  <a:srgbClr val="999999"/>
                </a:solidFill>
              </a:endParaRPr>
            </a:p>
          </p:txBody>
        </p:sp>
        <p:sp>
          <p:nvSpPr>
            <p:cNvPr id="137" name="Google Shape;137;p17"/>
            <p:cNvSpPr txBox="1"/>
            <p:nvPr/>
          </p:nvSpPr>
          <p:spPr>
            <a:xfrm>
              <a:off x="4639250" y="3804300"/>
              <a:ext cx="869100" cy="2022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800">
                  <a:solidFill>
                    <a:srgbClr val="999999"/>
                  </a:solidFill>
                </a:rPr>
                <a:t>Country</a:t>
              </a:r>
              <a:endParaRPr sz="800">
                <a:solidFill>
                  <a:srgbClr val="999999"/>
                </a:solidFill>
              </a:endParaRPr>
            </a:p>
          </p:txBody>
        </p:sp>
        <p:sp>
          <p:nvSpPr>
            <p:cNvPr id="138" name="Google Shape;138;p17"/>
            <p:cNvSpPr txBox="1"/>
            <p:nvPr/>
          </p:nvSpPr>
          <p:spPr>
            <a:xfrm>
              <a:off x="2820850" y="2026650"/>
              <a:ext cx="869100" cy="2097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800">
                  <a:solidFill>
                    <a:srgbClr val="999999"/>
                  </a:solidFill>
                </a:rPr>
                <a:t>Username *</a:t>
              </a:r>
              <a:endParaRPr sz="800">
                <a:solidFill>
                  <a:srgbClr val="999999"/>
                </a:solidFill>
              </a:endParaRPr>
            </a:p>
          </p:txBody>
        </p:sp>
        <p:sp>
          <p:nvSpPr>
            <p:cNvPr id="139" name="Google Shape;139;p17"/>
            <p:cNvSpPr txBox="1"/>
            <p:nvPr/>
          </p:nvSpPr>
          <p:spPr>
            <a:xfrm>
              <a:off x="4639250" y="2026650"/>
              <a:ext cx="869100" cy="2097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800">
                  <a:solidFill>
                    <a:srgbClr val="999999"/>
                  </a:solidFill>
                </a:rPr>
                <a:t>Name</a:t>
              </a:r>
              <a:endParaRPr sz="800">
                <a:solidFill>
                  <a:srgbClr val="999999"/>
                </a:solidFill>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 name="Shape 143"/>
        <p:cNvGrpSpPr/>
        <p:nvPr/>
      </p:nvGrpSpPr>
      <p:grpSpPr>
        <a:xfrm>
          <a:off x="0" y="0"/>
          <a:ext cx="0" cy="0"/>
          <a:chOff x="0" y="0"/>
          <a:chExt cx="0" cy="0"/>
        </a:xfrm>
      </p:grpSpPr>
      <p:grpSp>
        <p:nvGrpSpPr>
          <p:cNvPr id="144" name="Google Shape;144;p18"/>
          <p:cNvGrpSpPr/>
          <p:nvPr/>
        </p:nvGrpSpPr>
        <p:grpSpPr>
          <a:xfrm>
            <a:off x="274100" y="181275"/>
            <a:ext cx="8595799" cy="489200"/>
            <a:chOff x="274100" y="181275"/>
            <a:chExt cx="8595799" cy="489200"/>
          </a:xfrm>
        </p:grpSpPr>
        <p:pic>
          <p:nvPicPr>
            <p:cNvPr id="145" name="Google Shape;145;p18"/>
            <p:cNvPicPr preferRelativeResize="0"/>
            <p:nvPr/>
          </p:nvPicPr>
          <p:blipFill rotWithShape="1">
            <a:blip r:embed="rId3">
              <a:alphaModFix/>
            </a:blip>
            <a:srcRect b="32985" l="3195" r="3381" t="30928"/>
            <a:stretch/>
          </p:blipFill>
          <p:spPr>
            <a:xfrm>
              <a:off x="274100" y="181275"/>
              <a:ext cx="8595799" cy="489200"/>
            </a:xfrm>
            <a:prstGeom prst="rect">
              <a:avLst/>
            </a:prstGeom>
            <a:noFill/>
            <a:ln>
              <a:noFill/>
            </a:ln>
          </p:spPr>
        </p:pic>
        <p:sp>
          <p:nvSpPr>
            <p:cNvPr id="146" name="Google Shape;146;p18"/>
            <p:cNvSpPr/>
            <p:nvPr/>
          </p:nvSpPr>
          <p:spPr>
            <a:xfrm>
              <a:off x="1104025" y="258875"/>
              <a:ext cx="2638200" cy="3354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rgbClr val="FFFFFF"/>
                  </a:solidFill>
                </a:rPr>
                <a:t>Health Monitoring App</a:t>
              </a:r>
              <a:endParaRPr sz="1800">
                <a:solidFill>
                  <a:srgbClr val="FFFFFF"/>
                </a:solidFill>
              </a:endParaRPr>
            </a:p>
          </p:txBody>
        </p:sp>
      </p:grpSp>
      <p:sp>
        <p:nvSpPr>
          <p:cNvPr id="147" name="Google Shape;147;p18"/>
          <p:cNvSpPr txBox="1"/>
          <p:nvPr/>
        </p:nvSpPr>
        <p:spPr>
          <a:xfrm>
            <a:off x="274100" y="2548750"/>
            <a:ext cx="1867500" cy="112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Lato"/>
                <a:ea typeface="Lato"/>
                <a:cs typeface="Lato"/>
                <a:sym typeface="Lato"/>
              </a:rPr>
              <a:t>User must enter the basic data about his/her health: main health issues (diagnoses, info about medications)</a:t>
            </a:r>
            <a:endParaRPr>
              <a:latin typeface="Lato"/>
              <a:ea typeface="Lato"/>
              <a:cs typeface="Lato"/>
              <a:sym typeface="Lato"/>
            </a:endParaRPr>
          </a:p>
        </p:txBody>
      </p:sp>
      <p:cxnSp>
        <p:nvCxnSpPr>
          <p:cNvPr id="148" name="Google Shape;148;p18"/>
          <p:cNvCxnSpPr>
            <a:stCxn id="147" idx="3"/>
            <a:endCxn id="149" idx="1"/>
          </p:cNvCxnSpPr>
          <p:nvPr/>
        </p:nvCxnSpPr>
        <p:spPr>
          <a:xfrm flipH="1" rot="10800000">
            <a:off x="2141600" y="2878900"/>
            <a:ext cx="603000" cy="234000"/>
          </a:xfrm>
          <a:prstGeom prst="straightConnector1">
            <a:avLst/>
          </a:prstGeom>
          <a:noFill/>
          <a:ln cap="flat" cmpd="sng" w="9525">
            <a:solidFill>
              <a:schemeClr val="dk2"/>
            </a:solidFill>
            <a:prstDash val="solid"/>
            <a:round/>
            <a:headEnd len="med" w="med" type="none"/>
            <a:tailEnd len="med" w="med" type="triangle"/>
          </a:ln>
        </p:spPr>
      </p:cxnSp>
      <p:grpSp>
        <p:nvGrpSpPr>
          <p:cNvPr id="150" name="Google Shape;150;p18"/>
          <p:cNvGrpSpPr/>
          <p:nvPr/>
        </p:nvGrpSpPr>
        <p:grpSpPr>
          <a:xfrm>
            <a:off x="2744650" y="794925"/>
            <a:ext cx="3654709" cy="4168225"/>
            <a:chOff x="2744650" y="794925"/>
            <a:chExt cx="3654709" cy="4168225"/>
          </a:xfrm>
        </p:grpSpPr>
        <p:grpSp>
          <p:nvGrpSpPr>
            <p:cNvPr id="151" name="Google Shape;151;p18"/>
            <p:cNvGrpSpPr/>
            <p:nvPr/>
          </p:nvGrpSpPr>
          <p:grpSpPr>
            <a:xfrm>
              <a:off x="2744650" y="794925"/>
              <a:ext cx="3654709" cy="4168225"/>
              <a:chOff x="2744650" y="794925"/>
              <a:chExt cx="3654709" cy="4168225"/>
            </a:xfrm>
          </p:grpSpPr>
          <p:pic>
            <p:nvPicPr>
              <p:cNvPr id="149" name="Google Shape;149;p18"/>
              <p:cNvPicPr preferRelativeResize="0"/>
              <p:nvPr/>
            </p:nvPicPr>
            <p:blipFill>
              <a:blip r:embed="rId4">
                <a:alphaModFix/>
              </a:blip>
              <a:stretch>
                <a:fillRect/>
              </a:stretch>
            </p:blipFill>
            <p:spPr>
              <a:xfrm>
                <a:off x="2744650" y="794925"/>
                <a:ext cx="3654709" cy="4168225"/>
              </a:xfrm>
              <a:prstGeom prst="rect">
                <a:avLst/>
              </a:prstGeom>
              <a:noFill/>
              <a:ln>
                <a:noFill/>
              </a:ln>
            </p:spPr>
          </p:pic>
          <p:sp>
            <p:nvSpPr>
              <p:cNvPr id="152" name="Google Shape;152;p18"/>
              <p:cNvSpPr txBox="1"/>
              <p:nvPr/>
            </p:nvSpPr>
            <p:spPr>
              <a:xfrm>
                <a:off x="3826100" y="852600"/>
                <a:ext cx="1731600" cy="3354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Lato"/>
                    <a:ea typeface="Lato"/>
                    <a:cs typeface="Lato"/>
                    <a:sym typeface="Lato"/>
                  </a:rPr>
                  <a:t>Registration</a:t>
                </a:r>
                <a:endParaRPr sz="1800">
                  <a:latin typeface="Lato"/>
                  <a:ea typeface="Lato"/>
                  <a:cs typeface="Lato"/>
                  <a:sym typeface="Lato"/>
                </a:endParaRPr>
              </a:p>
            </p:txBody>
          </p:sp>
          <p:sp>
            <p:nvSpPr>
              <p:cNvPr id="153" name="Google Shape;153;p18"/>
              <p:cNvSpPr txBox="1"/>
              <p:nvPr/>
            </p:nvSpPr>
            <p:spPr>
              <a:xfrm>
                <a:off x="2820850" y="1635300"/>
                <a:ext cx="1621200" cy="3354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t>Diagnoses</a:t>
                </a:r>
                <a:endParaRPr b="1" sz="1000"/>
              </a:p>
            </p:txBody>
          </p:sp>
          <p:sp>
            <p:nvSpPr>
              <p:cNvPr id="154" name="Google Shape;154;p18"/>
              <p:cNvSpPr txBox="1"/>
              <p:nvPr/>
            </p:nvSpPr>
            <p:spPr>
              <a:xfrm>
                <a:off x="2820850" y="4151150"/>
                <a:ext cx="1867500" cy="3354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Lato"/>
                  <a:ea typeface="Lato"/>
                  <a:cs typeface="Lato"/>
                  <a:sym typeface="Lato"/>
                </a:endParaRPr>
              </a:p>
            </p:txBody>
          </p:sp>
          <p:sp>
            <p:nvSpPr>
              <p:cNvPr id="155" name="Google Shape;155;p18"/>
              <p:cNvSpPr txBox="1"/>
              <p:nvPr/>
            </p:nvSpPr>
            <p:spPr>
              <a:xfrm>
                <a:off x="3054625" y="1243950"/>
                <a:ext cx="771600" cy="3354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solidFill>
                      <a:srgbClr val="999999"/>
                    </a:solidFill>
                  </a:rPr>
                  <a:t>Basics</a:t>
                </a:r>
                <a:endParaRPr sz="900">
                  <a:solidFill>
                    <a:srgbClr val="999999"/>
                  </a:solidFill>
                </a:endParaRPr>
              </a:p>
            </p:txBody>
          </p:sp>
          <p:sp>
            <p:nvSpPr>
              <p:cNvPr id="156" name="Google Shape;156;p18"/>
              <p:cNvSpPr txBox="1"/>
              <p:nvPr/>
            </p:nvSpPr>
            <p:spPr>
              <a:xfrm>
                <a:off x="4306100" y="1243950"/>
                <a:ext cx="771600" cy="3354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900">
                    <a:solidFill>
                      <a:srgbClr val="999999"/>
                    </a:solidFill>
                  </a:rPr>
                  <a:t>Health Summary</a:t>
                </a:r>
                <a:endParaRPr sz="900">
                  <a:solidFill>
                    <a:srgbClr val="999999"/>
                  </a:solidFill>
                </a:endParaRPr>
              </a:p>
            </p:txBody>
          </p:sp>
          <p:sp>
            <p:nvSpPr>
              <p:cNvPr id="157" name="Google Shape;157;p18"/>
              <p:cNvSpPr txBox="1"/>
              <p:nvPr/>
            </p:nvSpPr>
            <p:spPr>
              <a:xfrm>
                <a:off x="5557575" y="1243950"/>
                <a:ext cx="771600" cy="3354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900">
                    <a:solidFill>
                      <a:srgbClr val="999999"/>
                    </a:solidFill>
                  </a:rPr>
                  <a:t>Your Indicators</a:t>
                </a:r>
                <a:endParaRPr sz="900">
                  <a:solidFill>
                    <a:srgbClr val="999999"/>
                  </a:solidFill>
                </a:endParaRPr>
              </a:p>
            </p:txBody>
          </p:sp>
          <p:sp>
            <p:nvSpPr>
              <p:cNvPr id="158" name="Google Shape;158;p18"/>
              <p:cNvSpPr txBox="1"/>
              <p:nvPr/>
            </p:nvSpPr>
            <p:spPr>
              <a:xfrm>
                <a:off x="2820850" y="2473900"/>
                <a:ext cx="869100" cy="2097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800">
                    <a:solidFill>
                      <a:srgbClr val="999999"/>
                    </a:solidFill>
                  </a:rPr>
                  <a:t>Age *</a:t>
                </a:r>
                <a:endParaRPr sz="800">
                  <a:solidFill>
                    <a:srgbClr val="999999"/>
                  </a:solidFill>
                </a:endParaRPr>
              </a:p>
            </p:txBody>
          </p:sp>
          <p:sp>
            <p:nvSpPr>
              <p:cNvPr id="159" name="Google Shape;159;p18"/>
              <p:cNvSpPr txBox="1"/>
              <p:nvPr/>
            </p:nvSpPr>
            <p:spPr>
              <a:xfrm>
                <a:off x="2820850" y="2935525"/>
                <a:ext cx="869100" cy="2022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800">
                    <a:solidFill>
                      <a:srgbClr val="999999"/>
                    </a:solidFill>
                  </a:rPr>
                  <a:t>Sex *</a:t>
                </a:r>
                <a:endParaRPr sz="800">
                  <a:solidFill>
                    <a:srgbClr val="999999"/>
                  </a:solidFill>
                </a:endParaRPr>
              </a:p>
            </p:txBody>
          </p:sp>
          <p:sp>
            <p:nvSpPr>
              <p:cNvPr id="160" name="Google Shape;160;p18"/>
              <p:cNvSpPr txBox="1"/>
              <p:nvPr/>
            </p:nvSpPr>
            <p:spPr>
              <a:xfrm>
                <a:off x="2826775" y="3363575"/>
                <a:ext cx="869100" cy="2022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800">
                    <a:solidFill>
                      <a:srgbClr val="999999"/>
                    </a:solidFill>
                  </a:rPr>
                  <a:t>Weight *</a:t>
                </a:r>
                <a:endParaRPr sz="800">
                  <a:solidFill>
                    <a:srgbClr val="999999"/>
                  </a:solidFill>
                </a:endParaRPr>
              </a:p>
            </p:txBody>
          </p:sp>
          <p:sp>
            <p:nvSpPr>
              <p:cNvPr id="161" name="Google Shape;161;p18"/>
              <p:cNvSpPr txBox="1"/>
              <p:nvPr/>
            </p:nvSpPr>
            <p:spPr>
              <a:xfrm>
                <a:off x="3237050" y="3804300"/>
                <a:ext cx="869100" cy="2022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800">
                  <a:solidFill>
                    <a:srgbClr val="999999"/>
                  </a:solidFill>
                </a:endParaRPr>
              </a:p>
            </p:txBody>
          </p:sp>
          <p:sp>
            <p:nvSpPr>
              <p:cNvPr id="162" name="Google Shape;162;p18"/>
              <p:cNvSpPr txBox="1"/>
              <p:nvPr/>
            </p:nvSpPr>
            <p:spPr>
              <a:xfrm>
                <a:off x="4639250" y="3363575"/>
                <a:ext cx="1092000" cy="2022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800">
                    <a:solidFill>
                      <a:srgbClr val="999999"/>
                    </a:solidFill>
                  </a:rPr>
                  <a:t>Height *</a:t>
                </a:r>
                <a:endParaRPr sz="800">
                  <a:solidFill>
                    <a:srgbClr val="999999"/>
                  </a:solidFill>
                </a:endParaRPr>
              </a:p>
            </p:txBody>
          </p:sp>
          <p:sp>
            <p:nvSpPr>
              <p:cNvPr id="163" name="Google Shape;163;p18"/>
              <p:cNvSpPr txBox="1"/>
              <p:nvPr/>
            </p:nvSpPr>
            <p:spPr>
              <a:xfrm>
                <a:off x="2820850" y="3804300"/>
                <a:ext cx="869100" cy="2022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800">
                    <a:solidFill>
                      <a:srgbClr val="999999"/>
                    </a:solidFill>
                  </a:rPr>
                  <a:t>City</a:t>
                </a:r>
                <a:endParaRPr sz="800">
                  <a:solidFill>
                    <a:srgbClr val="999999"/>
                  </a:solidFill>
                </a:endParaRPr>
              </a:p>
            </p:txBody>
          </p:sp>
          <p:sp>
            <p:nvSpPr>
              <p:cNvPr id="164" name="Google Shape;164;p18"/>
              <p:cNvSpPr txBox="1"/>
              <p:nvPr/>
            </p:nvSpPr>
            <p:spPr>
              <a:xfrm>
                <a:off x="4639250" y="3804300"/>
                <a:ext cx="869100" cy="2022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800">
                    <a:solidFill>
                      <a:srgbClr val="999999"/>
                    </a:solidFill>
                  </a:rPr>
                  <a:t>Country</a:t>
                </a:r>
                <a:endParaRPr sz="800">
                  <a:solidFill>
                    <a:srgbClr val="999999"/>
                  </a:solidFill>
                </a:endParaRPr>
              </a:p>
            </p:txBody>
          </p:sp>
          <p:sp>
            <p:nvSpPr>
              <p:cNvPr id="165" name="Google Shape;165;p18"/>
              <p:cNvSpPr txBox="1"/>
              <p:nvPr/>
            </p:nvSpPr>
            <p:spPr>
              <a:xfrm>
                <a:off x="2820850" y="2026650"/>
                <a:ext cx="869100" cy="2097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800">
                    <a:solidFill>
                      <a:srgbClr val="999999"/>
                    </a:solidFill>
                  </a:rPr>
                  <a:t>Username *</a:t>
                </a:r>
                <a:endParaRPr sz="800">
                  <a:solidFill>
                    <a:srgbClr val="999999"/>
                  </a:solidFill>
                </a:endParaRPr>
              </a:p>
            </p:txBody>
          </p:sp>
          <p:sp>
            <p:nvSpPr>
              <p:cNvPr id="166" name="Google Shape;166;p18"/>
              <p:cNvSpPr txBox="1"/>
              <p:nvPr/>
            </p:nvSpPr>
            <p:spPr>
              <a:xfrm>
                <a:off x="4639250" y="2026650"/>
                <a:ext cx="869100" cy="2097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800">
                    <a:solidFill>
                      <a:srgbClr val="999999"/>
                    </a:solidFill>
                  </a:rPr>
                  <a:t>Name</a:t>
                </a:r>
                <a:endParaRPr sz="800">
                  <a:solidFill>
                    <a:srgbClr val="999999"/>
                  </a:solidFill>
                </a:endParaRPr>
              </a:p>
            </p:txBody>
          </p:sp>
        </p:grpSp>
        <p:sp>
          <p:nvSpPr>
            <p:cNvPr id="167" name="Google Shape;167;p18"/>
            <p:cNvSpPr/>
            <p:nvPr/>
          </p:nvSpPr>
          <p:spPr>
            <a:xfrm>
              <a:off x="4162775" y="1332825"/>
              <a:ext cx="147000" cy="144000"/>
            </a:xfrm>
            <a:prstGeom prst="ellipse">
              <a:avLst/>
            </a:pr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800">
                <a:solidFill>
                  <a:srgbClr val="FFFFFF"/>
                </a:solidFill>
              </a:endParaRPr>
            </a:p>
          </p:txBody>
        </p:sp>
        <p:sp>
          <p:nvSpPr>
            <p:cNvPr id="168" name="Google Shape;168;p18"/>
            <p:cNvSpPr txBox="1"/>
            <p:nvPr/>
          </p:nvSpPr>
          <p:spPr>
            <a:xfrm>
              <a:off x="4112225" y="1288425"/>
              <a:ext cx="248100" cy="232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rgbClr val="FFFFFF"/>
                  </a:solidFill>
                </a:rPr>
                <a:t>2</a:t>
              </a:r>
              <a:endParaRPr sz="700">
                <a:solidFill>
                  <a:srgbClr val="FFFFFF"/>
                </a:solidFill>
              </a:endParaRPr>
            </a:p>
          </p:txBody>
        </p:sp>
        <p:sp>
          <p:nvSpPr>
            <p:cNvPr id="169" name="Google Shape;169;p18"/>
            <p:cNvSpPr/>
            <p:nvPr/>
          </p:nvSpPr>
          <p:spPr>
            <a:xfrm>
              <a:off x="2884025" y="1332825"/>
              <a:ext cx="147000" cy="144000"/>
            </a:xfrm>
            <a:prstGeom prst="ellipse">
              <a:avLst/>
            </a:prstGeom>
            <a:solidFill>
              <a:srgbClr val="999999"/>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18"/>
            <p:cNvSpPr txBox="1"/>
            <p:nvPr/>
          </p:nvSpPr>
          <p:spPr>
            <a:xfrm>
              <a:off x="2833475" y="1288425"/>
              <a:ext cx="248100" cy="232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rgbClr val="FFFFFF"/>
                  </a:solidFill>
                </a:rPr>
                <a:t>1</a:t>
              </a:r>
              <a:endParaRPr sz="700">
                <a:solidFill>
                  <a:srgbClr val="FFFFFF"/>
                </a:solidFill>
              </a:endParaRPr>
            </a:p>
          </p:txBody>
        </p:sp>
        <p:sp>
          <p:nvSpPr>
            <p:cNvPr id="171" name="Google Shape;171;p18"/>
            <p:cNvSpPr/>
            <p:nvPr/>
          </p:nvSpPr>
          <p:spPr>
            <a:xfrm>
              <a:off x="2836850" y="1983025"/>
              <a:ext cx="3511500" cy="22446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72" name="Google Shape;172;p18"/>
            <p:cNvPicPr preferRelativeResize="0"/>
            <p:nvPr/>
          </p:nvPicPr>
          <p:blipFill>
            <a:blip r:embed="rId5">
              <a:alphaModFix/>
            </a:blip>
            <a:stretch>
              <a:fillRect/>
            </a:stretch>
          </p:blipFill>
          <p:spPr>
            <a:xfrm>
              <a:off x="2943650" y="2548750"/>
              <a:ext cx="3005474" cy="431400"/>
            </a:xfrm>
            <a:prstGeom prst="rect">
              <a:avLst/>
            </a:prstGeom>
            <a:noFill/>
            <a:ln>
              <a:noFill/>
            </a:ln>
          </p:spPr>
        </p:pic>
        <p:pic>
          <p:nvPicPr>
            <p:cNvPr id="173" name="Google Shape;173;p18"/>
            <p:cNvPicPr preferRelativeResize="0"/>
            <p:nvPr/>
          </p:nvPicPr>
          <p:blipFill>
            <a:blip r:embed="rId6">
              <a:alphaModFix/>
            </a:blip>
            <a:stretch>
              <a:fillRect/>
            </a:stretch>
          </p:blipFill>
          <p:spPr>
            <a:xfrm>
              <a:off x="2888550" y="1983025"/>
              <a:ext cx="1139798" cy="489200"/>
            </a:xfrm>
            <a:prstGeom prst="rect">
              <a:avLst/>
            </a:prstGeom>
            <a:noFill/>
            <a:ln>
              <a:noFill/>
            </a:ln>
          </p:spPr>
        </p:pic>
        <p:pic>
          <p:nvPicPr>
            <p:cNvPr id="174" name="Google Shape;174;p18"/>
            <p:cNvPicPr preferRelativeResize="0"/>
            <p:nvPr/>
          </p:nvPicPr>
          <p:blipFill>
            <a:blip r:embed="rId7">
              <a:alphaModFix/>
            </a:blip>
            <a:stretch>
              <a:fillRect/>
            </a:stretch>
          </p:blipFill>
          <p:spPr>
            <a:xfrm>
              <a:off x="3900202" y="2102447"/>
              <a:ext cx="262575" cy="250362"/>
            </a:xfrm>
            <a:prstGeom prst="rect">
              <a:avLst/>
            </a:prstGeom>
            <a:noFill/>
            <a:ln>
              <a:noFill/>
            </a:ln>
          </p:spPr>
        </p:pic>
        <p:sp>
          <p:nvSpPr>
            <p:cNvPr id="175" name="Google Shape;175;p18"/>
            <p:cNvSpPr txBox="1"/>
            <p:nvPr/>
          </p:nvSpPr>
          <p:spPr>
            <a:xfrm>
              <a:off x="2820850" y="3004163"/>
              <a:ext cx="1621200" cy="3354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t>Medications</a:t>
              </a:r>
              <a:endParaRPr b="1" sz="1000"/>
            </a:p>
          </p:txBody>
        </p:sp>
        <p:pic>
          <p:nvPicPr>
            <p:cNvPr id="176" name="Google Shape;176;p18"/>
            <p:cNvPicPr preferRelativeResize="0"/>
            <p:nvPr/>
          </p:nvPicPr>
          <p:blipFill>
            <a:blip r:embed="rId8">
              <a:alphaModFix/>
            </a:blip>
            <a:stretch>
              <a:fillRect/>
            </a:stretch>
          </p:blipFill>
          <p:spPr>
            <a:xfrm>
              <a:off x="2900738" y="3339575"/>
              <a:ext cx="2671074" cy="1040575"/>
            </a:xfrm>
            <a:prstGeom prst="rect">
              <a:avLst/>
            </a:prstGeom>
            <a:noFill/>
            <a:ln>
              <a:noFill/>
            </a:ln>
          </p:spPr>
        </p:pic>
        <p:pic>
          <p:nvPicPr>
            <p:cNvPr id="177" name="Google Shape;177;p18"/>
            <p:cNvPicPr preferRelativeResize="0"/>
            <p:nvPr/>
          </p:nvPicPr>
          <p:blipFill>
            <a:blip r:embed="rId9">
              <a:alphaModFix/>
            </a:blip>
            <a:stretch>
              <a:fillRect/>
            </a:stretch>
          </p:blipFill>
          <p:spPr>
            <a:xfrm>
              <a:off x="5547700" y="3692150"/>
              <a:ext cx="374400" cy="335400"/>
            </a:xfrm>
            <a:prstGeom prst="rect">
              <a:avLst/>
            </a:prstGeom>
            <a:noFill/>
            <a:ln>
              <a:noFill/>
            </a:ln>
          </p:spPr>
        </p:pic>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 name="Shape 181"/>
        <p:cNvGrpSpPr/>
        <p:nvPr/>
      </p:nvGrpSpPr>
      <p:grpSpPr>
        <a:xfrm>
          <a:off x="0" y="0"/>
          <a:ext cx="0" cy="0"/>
          <a:chOff x="0" y="0"/>
          <a:chExt cx="0" cy="0"/>
        </a:xfrm>
      </p:grpSpPr>
      <p:grpSp>
        <p:nvGrpSpPr>
          <p:cNvPr id="182" name="Google Shape;182;p19"/>
          <p:cNvGrpSpPr/>
          <p:nvPr/>
        </p:nvGrpSpPr>
        <p:grpSpPr>
          <a:xfrm>
            <a:off x="274100" y="181275"/>
            <a:ext cx="8595799" cy="489200"/>
            <a:chOff x="274100" y="181275"/>
            <a:chExt cx="8595799" cy="489200"/>
          </a:xfrm>
        </p:grpSpPr>
        <p:pic>
          <p:nvPicPr>
            <p:cNvPr id="183" name="Google Shape;183;p19"/>
            <p:cNvPicPr preferRelativeResize="0"/>
            <p:nvPr/>
          </p:nvPicPr>
          <p:blipFill rotWithShape="1">
            <a:blip r:embed="rId3">
              <a:alphaModFix/>
            </a:blip>
            <a:srcRect b="32985" l="3195" r="3381" t="30928"/>
            <a:stretch/>
          </p:blipFill>
          <p:spPr>
            <a:xfrm>
              <a:off x="274100" y="181275"/>
              <a:ext cx="8595799" cy="489200"/>
            </a:xfrm>
            <a:prstGeom prst="rect">
              <a:avLst/>
            </a:prstGeom>
            <a:noFill/>
            <a:ln>
              <a:noFill/>
            </a:ln>
          </p:spPr>
        </p:pic>
        <p:sp>
          <p:nvSpPr>
            <p:cNvPr id="184" name="Google Shape;184;p19"/>
            <p:cNvSpPr/>
            <p:nvPr/>
          </p:nvSpPr>
          <p:spPr>
            <a:xfrm>
              <a:off x="1104025" y="258875"/>
              <a:ext cx="2638200" cy="3354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rgbClr val="FFFFFF"/>
                  </a:solidFill>
                </a:rPr>
                <a:t>Health Monitoring App</a:t>
              </a:r>
              <a:endParaRPr sz="1800">
                <a:solidFill>
                  <a:srgbClr val="FFFFFF"/>
                </a:solidFill>
              </a:endParaRPr>
            </a:p>
          </p:txBody>
        </p:sp>
      </p:grpSp>
      <p:sp>
        <p:nvSpPr>
          <p:cNvPr id="185" name="Google Shape;185;p19"/>
          <p:cNvSpPr txBox="1"/>
          <p:nvPr/>
        </p:nvSpPr>
        <p:spPr>
          <a:xfrm>
            <a:off x="274100" y="3443875"/>
            <a:ext cx="1867500" cy="112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Lato"/>
                <a:ea typeface="Lato"/>
                <a:cs typeface="Lato"/>
                <a:sym typeface="Lato"/>
              </a:rPr>
              <a:t>User must enter at least one indicator to monitor: indicator name, indicator type, notes about indicator (optional)</a:t>
            </a:r>
            <a:endParaRPr>
              <a:latin typeface="Lato"/>
              <a:ea typeface="Lato"/>
              <a:cs typeface="Lato"/>
              <a:sym typeface="Lato"/>
            </a:endParaRPr>
          </a:p>
        </p:txBody>
      </p:sp>
      <p:cxnSp>
        <p:nvCxnSpPr>
          <p:cNvPr id="186" name="Google Shape;186;p19"/>
          <p:cNvCxnSpPr>
            <a:stCxn id="185" idx="3"/>
            <a:endCxn id="187" idx="1"/>
          </p:cNvCxnSpPr>
          <p:nvPr/>
        </p:nvCxnSpPr>
        <p:spPr>
          <a:xfrm flipH="1" rot="10800000">
            <a:off x="2141600" y="3152725"/>
            <a:ext cx="722700" cy="855300"/>
          </a:xfrm>
          <a:prstGeom prst="straightConnector1">
            <a:avLst/>
          </a:prstGeom>
          <a:noFill/>
          <a:ln cap="flat" cmpd="sng" w="9525">
            <a:solidFill>
              <a:schemeClr val="dk2"/>
            </a:solidFill>
            <a:prstDash val="solid"/>
            <a:round/>
            <a:headEnd len="med" w="med" type="none"/>
            <a:tailEnd len="med" w="med" type="triangle"/>
          </a:ln>
        </p:spPr>
      </p:cxnSp>
      <p:grpSp>
        <p:nvGrpSpPr>
          <p:cNvPr id="188" name="Google Shape;188;p19"/>
          <p:cNvGrpSpPr/>
          <p:nvPr/>
        </p:nvGrpSpPr>
        <p:grpSpPr>
          <a:xfrm>
            <a:off x="2744650" y="794925"/>
            <a:ext cx="3654709" cy="4168225"/>
            <a:chOff x="2744650" y="794925"/>
            <a:chExt cx="3654709" cy="4168225"/>
          </a:xfrm>
        </p:grpSpPr>
        <p:grpSp>
          <p:nvGrpSpPr>
            <p:cNvPr id="189" name="Google Shape;189;p19"/>
            <p:cNvGrpSpPr/>
            <p:nvPr/>
          </p:nvGrpSpPr>
          <p:grpSpPr>
            <a:xfrm>
              <a:off x="2744650" y="794925"/>
              <a:ext cx="3654709" cy="4168225"/>
              <a:chOff x="2744650" y="794925"/>
              <a:chExt cx="3654709" cy="4168225"/>
            </a:xfrm>
          </p:grpSpPr>
          <p:pic>
            <p:nvPicPr>
              <p:cNvPr id="190" name="Google Shape;190;p19"/>
              <p:cNvPicPr preferRelativeResize="0"/>
              <p:nvPr/>
            </p:nvPicPr>
            <p:blipFill>
              <a:blip r:embed="rId4">
                <a:alphaModFix/>
              </a:blip>
              <a:stretch>
                <a:fillRect/>
              </a:stretch>
            </p:blipFill>
            <p:spPr>
              <a:xfrm>
                <a:off x="2744650" y="794925"/>
                <a:ext cx="3654709" cy="4168225"/>
              </a:xfrm>
              <a:prstGeom prst="rect">
                <a:avLst/>
              </a:prstGeom>
              <a:noFill/>
              <a:ln>
                <a:noFill/>
              </a:ln>
            </p:spPr>
          </p:pic>
          <p:sp>
            <p:nvSpPr>
              <p:cNvPr id="191" name="Google Shape;191;p19"/>
              <p:cNvSpPr txBox="1"/>
              <p:nvPr/>
            </p:nvSpPr>
            <p:spPr>
              <a:xfrm>
                <a:off x="3826100" y="852600"/>
                <a:ext cx="1731600" cy="3354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Lato"/>
                    <a:ea typeface="Lato"/>
                    <a:cs typeface="Lato"/>
                    <a:sym typeface="Lato"/>
                  </a:rPr>
                  <a:t>Registration</a:t>
                </a:r>
                <a:endParaRPr sz="1800">
                  <a:latin typeface="Lato"/>
                  <a:ea typeface="Lato"/>
                  <a:cs typeface="Lato"/>
                  <a:sym typeface="Lato"/>
                </a:endParaRPr>
              </a:p>
            </p:txBody>
          </p:sp>
          <p:sp>
            <p:nvSpPr>
              <p:cNvPr id="192" name="Google Shape;192;p19"/>
              <p:cNvSpPr txBox="1"/>
              <p:nvPr/>
            </p:nvSpPr>
            <p:spPr>
              <a:xfrm>
                <a:off x="2820850" y="1635300"/>
                <a:ext cx="1621200" cy="3354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t>Indicators</a:t>
                </a:r>
                <a:endParaRPr b="1" sz="1000"/>
              </a:p>
            </p:txBody>
          </p:sp>
          <p:sp>
            <p:nvSpPr>
              <p:cNvPr id="193" name="Google Shape;193;p19"/>
              <p:cNvSpPr txBox="1"/>
              <p:nvPr/>
            </p:nvSpPr>
            <p:spPr>
              <a:xfrm>
                <a:off x="2820850" y="4151150"/>
                <a:ext cx="1867500" cy="3354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Lato"/>
                  <a:ea typeface="Lato"/>
                  <a:cs typeface="Lato"/>
                  <a:sym typeface="Lato"/>
                </a:endParaRPr>
              </a:p>
            </p:txBody>
          </p:sp>
          <p:sp>
            <p:nvSpPr>
              <p:cNvPr id="194" name="Google Shape;194;p19"/>
              <p:cNvSpPr txBox="1"/>
              <p:nvPr/>
            </p:nvSpPr>
            <p:spPr>
              <a:xfrm>
                <a:off x="3054625" y="1243950"/>
                <a:ext cx="771600" cy="3354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solidFill>
                      <a:srgbClr val="999999"/>
                    </a:solidFill>
                  </a:rPr>
                  <a:t>Basics</a:t>
                </a:r>
                <a:endParaRPr sz="900">
                  <a:solidFill>
                    <a:srgbClr val="999999"/>
                  </a:solidFill>
                </a:endParaRPr>
              </a:p>
            </p:txBody>
          </p:sp>
          <p:sp>
            <p:nvSpPr>
              <p:cNvPr id="195" name="Google Shape;195;p19"/>
              <p:cNvSpPr txBox="1"/>
              <p:nvPr/>
            </p:nvSpPr>
            <p:spPr>
              <a:xfrm>
                <a:off x="4306100" y="1243950"/>
                <a:ext cx="771600" cy="3354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900">
                    <a:solidFill>
                      <a:srgbClr val="999999"/>
                    </a:solidFill>
                  </a:rPr>
                  <a:t>Health Summary</a:t>
                </a:r>
                <a:endParaRPr sz="900">
                  <a:solidFill>
                    <a:srgbClr val="999999"/>
                  </a:solidFill>
                </a:endParaRPr>
              </a:p>
            </p:txBody>
          </p:sp>
          <p:sp>
            <p:nvSpPr>
              <p:cNvPr id="196" name="Google Shape;196;p19"/>
              <p:cNvSpPr txBox="1"/>
              <p:nvPr/>
            </p:nvSpPr>
            <p:spPr>
              <a:xfrm>
                <a:off x="5557575" y="1243950"/>
                <a:ext cx="771600" cy="3354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900">
                    <a:solidFill>
                      <a:srgbClr val="999999"/>
                    </a:solidFill>
                  </a:rPr>
                  <a:t>Your Indicators</a:t>
                </a:r>
                <a:endParaRPr sz="900">
                  <a:solidFill>
                    <a:srgbClr val="999999"/>
                  </a:solidFill>
                </a:endParaRPr>
              </a:p>
            </p:txBody>
          </p:sp>
          <p:sp>
            <p:nvSpPr>
              <p:cNvPr id="197" name="Google Shape;197;p19"/>
              <p:cNvSpPr txBox="1"/>
              <p:nvPr/>
            </p:nvSpPr>
            <p:spPr>
              <a:xfrm>
                <a:off x="2820850" y="2473900"/>
                <a:ext cx="869100" cy="2097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800">
                    <a:solidFill>
                      <a:srgbClr val="999999"/>
                    </a:solidFill>
                  </a:rPr>
                  <a:t>Age *</a:t>
                </a:r>
                <a:endParaRPr sz="800">
                  <a:solidFill>
                    <a:srgbClr val="999999"/>
                  </a:solidFill>
                </a:endParaRPr>
              </a:p>
            </p:txBody>
          </p:sp>
          <p:sp>
            <p:nvSpPr>
              <p:cNvPr id="198" name="Google Shape;198;p19"/>
              <p:cNvSpPr txBox="1"/>
              <p:nvPr/>
            </p:nvSpPr>
            <p:spPr>
              <a:xfrm>
                <a:off x="2820850" y="2935525"/>
                <a:ext cx="869100" cy="2022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800">
                    <a:solidFill>
                      <a:srgbClr val="999999"/>
                    </a:solidFill>
                  </a:rPr>
                  <a:t>Sex *</a:t>
                </a:r>
                <a:endParaRPr sz="800">
                  <a:solidFill>
                    <a:srgbClr val="999999"/>
                  </a:solidFill>
                </a:endParaRPr>
              </a:p>
            </p:txBody>
          </p:sp>
          <p:sp>
            <p:nvSpPr>
              <p:cNvPr id="199" name="Google Shape;199;p19"/>
              <p:cNvSpPr txBox="1"/>
              <p:nvPr/>
            </p:nvSpPr>
            <p:spPr>
              <a:xfrm>
                <a:off x="2826775" y="3363575"/>
                <a:ext cx="869100" cy="2022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800">
                    <a:solidFill>
                      <a:srgbClr val="999999"/>
                    </a:solidFill>
                  </a:rPr>
                  <a:t>Weight *</a:t>
                </a:r>
                <a:endParaRPr sz="800">
                  <a:solidFill>
                    <a:srgbClr val="999999"/>
                  </a:solidFill>
                </a:endParaRPr>
              </a:p>
            </p:txBody>
          </p:sp>
          <p:sp>
            <p:nvSpPr>
              <p:cNvPr id="200" name="Google Shape;200;p19"/>
              <p:cNvSpPr txBox="1"/>
              <p:nvPr/>
            </p:nvSpPr>
            <p:spPr>
              <a:xfrm>
                <a:off x="3237050" y="3804300"/>
                <a:ext cx="869100" cy="2022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800">
                  <a:solidFill>
                    <a:srgbClr val="999999"/>
                  </a:solidFill>
                </a:endParaRPr>
              </a:p>
            </p:txBody>
          </p:sp>
          <p:sp>
            <p:nvSpPr>
              <p:cNvPr id="201" name="Google Shape;201;p19"/>
              <p:cNvSpPr txBox="1"/>
              <p:nvPr/>
            </p:nvSpPr>
            <p:spPr>
              <a:xfrm>
                <a:off x="4639250" y="3363575"/>
                <a:ext cx="1092000" cy="2022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800">
                    <a:solidFill>
                      <a:srgbClr val="999999"/>
                    </a:solidFill>
                  </a:rPr>
                  <a:t>Height *</a:t>
                </a:r>
                <a:endParaRPr sz="800">
                  <a:solidFill>
                    <a:srgbClr val="999999"/>
                  </a:solidFill>
                </a:endParaRPr>
              </a:p>
            </p:txBody>
          </p:sp>
          <p:sp>
            <p:nvSpPr>
              <p:cNvPr id="202" name="Google Shape;202;p19"/>
              <p:cNvSpPr txBox="1"/>
              <p:nvPr/>
            </p:nvSpPr>
            <p:spPr>
              <a:xfrm>
                <a:off x="2820850" y="3804300"/>
                <a:ext cx="869100" cy="2022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800">
                    <a:solidFill>
                      <a:srgbClr val="999999"/>
                    </a:solidFill>
                  </a:rPr>
                  <a:t>City</a:t>
                </a:r>
                <a:endParaRPr sz="800">
                  <a:solidFill>
                    <a:srgbClr val="999999"/>
                  </a:solidFill>
                </a:endParaRPr>
              </a:p>
            </p:txBody>
          </p:sp>
          <p:sp>
            <p:nvSpPr>
              <p:cNvPr id="203" name="Google Shape;203;p19"/>
              <p:cNvSpPr txBox="1"/>
              <p:nvPr/>
            </p:nvSpPr>
            <p:spPr>
              <a:xfrm>
                <a:off x="4639250" y="3804300"/>
                <a:ext cx="869100" cy="2022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800">
                    <a:solidFill>
                      <a:srgbClr val="999999"/>
                    </a:solidFill>
                  </a:rPr>
                  <a:t>Country</a:t>
                </a:r>
                <a:endParaRPr sz="800">
                  <a:solidFill>
                    <a:srgbClr val="999999"/>
                  </a:solidFill>
                </a:endParaRPr>
              </a:p>
            </p:txBody>
          </p:sp>
          <p:sp>
            <p:nvSpPr>
              <p:cNvPr id="204" name="Google Shape;204;p19"/>
              <p:cNvSpPr txBox="1"/>
              <p:nvPr/>
            </p:nvSpPr>
            <p:spPr>
              <a:xfrm>
                <a:off x="2820850" y="2026650"/>
                <a:ext cx="869100" cy="2097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800">
                    <a:solidFill>
                      <a:srgbClr val="999999"/>
                    </a:solidFill>
                  </a:rPr>
                  <a:t>Username *</a:t>
                </a:r>
                <a:endParaRPr sz="800">
                  <a:solidFill>
                    <a:srgbClr val="999999"/>
                  </a:solidFill>
                </a:endParaRPr>
              </a:p>
            </p:txBody>
          </p:sp>
          <p:sp>
            <p:nvSpPr>
              <p:cNvPr id="205" name="Google Shape;205;p19"/>
              <p:cNvSpPr txBox="1"/>
              <p:nvPr/>
            </p:nvSpPr>
            <p:spPr>
              <a:xfrm>
                <a:off x="4639250" y="2026650"/>
                <a:ext cx="869100" cy="2097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800">
                    <a:solidFill>
                      <a:srgbClr val="999999"/>
                    </a:solidFill>
                  </a:rPr>
                  <a:t>Name</a:t>
                </a:r>
                <a:endParaRPr sz="800">
                  <a:solidFill>
                    <a:srgbClr val="999999"/>
                  </a:solidFill>
                </a:endParaRPr>
              </a:p>
            </p:txBody>
          </p:sp>
        </p:grpSp>
        <p:sp>
          <p:nvSpPr>
            <p:cNvPr id="206" name="Google Shape;206;p19"/>
            <p:cNvSpPr/>
            <p:nvPr/>
          </p:nvSpPr>
          <p:spPr>
            <a:xfrm>
              <a:off x="5385300" y="1332575"/>
              <a:ext cx="147000" cy="144000"/>
            </a:xfrm>
            <a:prstGeom prst="ellipse">
              <a:avLst/>
            </a:pr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800">
                <a:solidFill>
                  <a:srgbClr val="FFFFFF"/>
                </a:solidFill>
              </a:endParaRPr>
            </a:p>
          </p:txBody>
        </p:sp>
        <p:sp>
          <p:nvSpPr>
            <p:cNvPr id="207" name="Google Shape;207;p19"/>
            <p:cNvSpPr/>
            <p:nvPr/>
          </p:nvSpPr>
          <p:spPr>
            <a:xfrm>
              <a:off x="4166575" y="1332575"/>
              <a:ext cx="147000" cy="144000"/>
            </a:xfrm>
            <a:prstGeom prst="ellipse">
              <a:avLst/>
            </a:prstGeom>
            <a:solidFill>
              <a:srgbClr val="999999"/>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800">
                <a:solidFill>
                  <a:srgbClr val="FFFFFF"/>
                </a:solidFill>
              </a:endParaRPr>
            </a:p>
          </p:txBody>
        </p:sp>
        <p:sp>
          <p:nvSpPr>
            <p:cNvPr id="208" name="Google Shape;208;p19"/>
            <p:cNvSpPr/>
            <p:nvPr/>
          </p:nvSpPr>
          <p:spPr>
            <a:xfrm>
              <a:off x="2885850" y="1332575"/>
              <a:ext cx="147000" cy="144000"/>
            </a:xfrm>
            <a:prstGeom prst="ellipse">
              <a:avLst/>
            </a:prstGeom>
            <a:solidFill>
              <a:srgbClr val="999999"/>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800">
                <a:solidFill>
                  <a:srgbClr val="FFFFFF"/>
                </a:solidFill>
              </a:endParaRPr>
            </a:p>
          </p:txBody>
        </p:sp>
        <p:sp>
          <p:nvSpPr>
            <p:cNvPr id="209" name="Google Shape;209;p19"/>
            <p:cNvSpPr txBox="1"/>
            <p:nvPr/>
          </p:nvSpPr>
          <p:spPr>
            <a:xfrm>
              <a:off x="2836525" y="1311575"/>
              <a:ext cx="186000" cy="186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700">
                  <a:solidFill>
                    <a:srgbClr val="FFFFFF"/>
                  </a:solidFill>
                  <a:latin typeface="Lato"/>
                  <a:ea typeface="Lato"/>
                  <a:cs typeface="Lato"/>
                  <a:sym typeface="Lato"/>
                </a:rPr>
                <a:t>1</a:t>
              </a:r>
              <a:endParaRPr sz="700">
                <a:solidFill>
                  <a:srgbClr val="FFFFFF"/>
                </a:solidFill>
                <a:latin typeface="Lato"/>
                <a:ea typeface="Lato"/>
                <a:cs typeface="Lato"/>
                <a:sym typeface="Lato"/>
              </a:endParaRPr>
            </a:p>
          </p:txBody>
        </p:sp>
        <p:sp>
          <p:nvSpPr>
            <p:cNvPr id="210" name="Google Shape;210;p19"/>
            <p:cNvSpPr txBox="1"/>
            <p:nvPr/>
          </p:nvSpPr>
          <p:spPr>
            <a:xfrm>
              <a:off x="4116075" y="1311575"/>
              <a:ext cx="186000" cy="186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700">
                  <a:solidFill>
                    <a:srgbClr val="FFFFFF"/>
                  </a:solidFill>
                  <a:latin typeface="Lato"/>
                  <a:ea typeface="Lato"/>
                  <a:cs typeface="Lato"/>
                  <a:sym typeface="Lato"/>
                </a:rPr>
                <a:t>2</a:t>
              </a:r>
              <a:endParaRPr sz="700">
                <a:solidFill>
                  <a:srgbClr val="FFFFFF"/>
                </a:solidFill>
                <a:latin typeface="Lato"/>
                <a:ea typeface="Lato"/>
                <a:cs typeface="Lato"/>
                <a:sym typeface="Lato"/>
              </a:endParaRPr>
            </a:p>
          </p:txBody>
        </p:sp>
        <p:sp>
          <p:nvSpPr>
            <p:cNvPr id="211" name="Google Shape;211;p19"/>
            <p:cNvSpPr txBox="1"/>
            <p:nvPr/>
          </p:nvSpPr>
          <p:spPr>
            <a:xfrm>
              <a:off x="5338250" y="1311575"/>
              <a:ext cx="186000" cy="186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700">
                  <a:solidFill>
                    <a:srgbClr val="FFFFFF"/>
                  </a:solidFill>
                  <a:latin typeface="Lato"/>
                  <a:ea typeface="Lato"/>
                  <a:cs typeface="Lato"/>
                  <a:sym typeface="Lato"/>
                </a:rPr>
                <a:t>3</a:t>
              </a:r>
              <a:endParaRPr sz="700">
                <a:solidFill>
                  <a:srgbClr val="FFFFFF"/>
                </a:solidFill>
                <a:latin typeface="Lato"/>
                <a:ea typeface="Lato"/>
                <a:cs typeface="Lato"/>
                <a:sym typeface="Lato"/>
              </a:endParaRPr>
            </a:p>
          </p:txBody>
        </p:sp>
        <p:sp>
          <p:nvSpPr>
            <p:cNvPr id="187" name="Google Shape;187;p19"/>
            <p:cNvSpPr/>
            <p:nvPr/>
          </p:nvSpPr>
          <p:spPr>
            <a:xfrm>
              <a:off x="2864375" y="1975150"/>
              <a:ext cx="3534900" cy="23550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9"/>
            <p:cNvSpPr/>
            <p:nvPr/>
          </p:nvSpPr>
          <p:spPr>
            <a:xfrm>
              <a:off x="5889425" y="4656100"/>
              <a:ext cx="351300" cy="144000"/>
            </a:xfrm>
            <a:prstGeom prst="rect">
              <a:avLst/>
            </a:pr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9"/>
            <p:cNvSpPr txBox="1"/>
            <p:nvPr/>
          </p:nvSpPr>
          <p:spPr>
            <a:xfrm>
              <a:off x="5834375" y="4585950"/>
              <a:ext cx="499200" cy="14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700">
                  <a:solidFill>
                    <a:srgbClr val="FFFFFF"/>
                  </a:solidFill>
                  <a:latin typeface="Lato"/>
                  <a:ea typeface="Lato"/>
                  <a:cs typeface="Lato"/>
                  <a:sym typeface="Lato"/>
                </a:rPr>
                <a:t>FINISH</a:t>
              </a:r>
              <a:endParaRPr sz="700">
                <a:solidFill>
                  <a:srgbClr val="FFFFFF"/>
                </a:solidFill>
                <a:latin typeface="Lato"/>
                <a:ea typeface="Lato"/>
                <a:cs typeface="Lato"/>
                <a:sym typeface="Lato"/>
              </a:endParaRPr>
            </a:p>
          </p:txBody>
        </p:sp>
        <p:grpSp>
          <p:nvGrpSpPr>
            <p:cNvPr id="214" name="Google Shape;214;p19"/>
            <p:cNvGrpSpPr/>
            <p:nvPr/>
          </p:nvGrpSpPr>
          <p:grpSpPr>
            <a:xfrm>
              <a:off x="3032922" y="1975350"/>
              <a:ext cx="2741782" cy="1150687"/>
              <a:chOff x="3032843" y="1975149"/>
              <a:chExt cx="2878209" cy="1449775"/>
            </a:xfrm>
          </p:grpSpPr>
          <p:grpSp>
            <p:nvGrpSpPr>
              <p:cNvPr id="215" name="Google Shape;215;p19"/>
              <p:cNvGrpSpPr/>
              <p:nvPr/>
            </p:nvGrpSpPr>
            <p:grpSpPr>
              <a:xfrm>
                <a:off x="3032843" y="1975149"/>
                <a:ext cx="2878209" cy="1449775"/>
                <a:chOff x="3032843" y="1975149"/>
                <a:chExt cx="2878209" cy="1449775"/>
              </a:xfrm>
            </p:grpSpPr>
            <p:pic>
              <p:nvPicPr>
                <p:cNvPr id="216" name="Google Shape;216;p19"/>
                <p:cNvPicPr preferRelativeResize="0"/>
                <p:nvPr/>
              </p:nvPicPr>
              <p:blipFill>
                <a:blip r:embed="rId5">
                  <a:alphaModFix/>
                </a:blip>
                <a:stretch>
                  <a:fillRect/>
                </a:stretch>
              </p:blipFill>
              <p:spPr>
                <a:xfrm>
                  <a:off x="3032843" y="1975149"/>
                  <a:ext cx="2878209" cy="1449775"/>
                </a:xfrm>
                <a:prstGeom prst="rect">
                  <a:avLst/>
                </a:prstGeom>
                <a:noFill/>
                <a:ln>
                  <a:noFill/>
                </a:ln>
              </p:spPr>
            </p:pic>
            <p:sp>
              <p:nvSpPr>
                <p:cNvPr id="217" name="Google Shape;217;p19"/>
                <p:cNvSpPr/>
                <p:nvPr/>
              </p:nvSpPr>
              <p:spPr>
                <a:xfrm>
                  <a:off x="3103075" y="2042700"/>
                  <a:ext cx="2609700" cy="11283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8" name="Google Shape;218;p19"/>
              <p:cNvSpPr/>
              <p:nvPr/>
            </p:nvSpPr>
            <p:spPr>
              <a:xfrm>
                <a:off x="5382200" y="3250625"/>
                <a:ext cx="499200" cy="963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219" name="Google Shape;219;p19"/>
            <p:cNvPicPr preferRelativeResize="0"/>
            <p:nvPr/>
          </p:nvPicPr>
          <p:blipFill>
            <a:blip r:embed="rId6">
              <a:alphaModFix/>
            </a:blip>
            <a:stretch>
              <a:fillRect/>
            </a:stretch>
          </p:blipFill>
          <p:spPr>
            <a:xfrm>
              <a:off x="3093150" y="2156752"/>
              <a:ext cx="930475" cy="319173"/>
            </a:xfrm>
            <a:prstGeom prst="rect">
              <a:avLst/>
            </a:prstGeom>
            <a:noFill/>
            <a:ln>
              <a:noFill/>
            </a:ln>
          </p:spPr>
        </p:pic>
        <p:pic>
          <p:nvPicPr>
            <p:cNvPr id="220" name="Google Shape;220;p19"/>
            <p:cNvPicPr preferRelativeResize="0"/>
            <p:nvPr/>
          </p:nvPicPr>
          <p:blipFill>
            <a:blip r:embed="rId7">
              <a:alphaModFix/>
            </a:blip>
            <a:stretch>
              <a:fillRect/>
            </a:stretch>
          </p:blipFill>
          <p:spPr>
            <a:xfrm>
              <a:off x="3093147" y="2040750"/>
              <a:ext cx="605403" cy="144000"/>
            </a:xfrm>
            <a:prstGeom prst="rect">
              <a:avLst/>
            </a:prstGeom>
            <a:noFill/>
            <a:ln>
              <a:noFill/>
            </a:ln>
          </p:spPr>
        </p:pic>
        <p:pic>
          <p:nvPicPr>
            <p:cNvPr id="221" name="Google Shape;221;p19"/>
            <p:cNvPicPr preferRelativeResize="0"/>
            <p:nvPr/>
          </p:nvPicPr>
          <p:blipFill rotWithShape="1">
            <a:blip r:embed="rId8">
              <a:alphaModFix/>
            </a:blip>
            <a:srcRect b="6269" l="0" r="0" t="7247"/>
            <a:stretch/>
          </p:blipFill>
          <p:spPr>
            <a:xfrm>
              <a:off x="3989225" y="2198525"/>
              <a:ext cx="605400" cy="334200"/>
            </a:xfrm>
            <a:prstGeom prst="rect">
              <a:avLst/>
            </a:prstGeom>
            <a:noFill/>
            <a:ln>
              <a:noFill/>
            </a:ln>
          </p:spPr>
        </p:pic>
        <p:grpSp>
          <p:nvGrpSpPr>
            <p:cNvPr id="222" name="Google Shape;222;p19"/>
            <p:cNvGrpSpPr/>
            <p:nvPr/>
          </p:nvGrpSpPr>
          <p:grpSpPr>
            <a:xfrm>
              <a:off x="3138781" y="2532724"/>
              <a:ext cx="1370246" cy="314925"/>
              <a:chOff x="3174825" y="2547275"/>
              <a:chExt cx="1362750" cy="314925"/>
            </a:xfrm>
          </p:grpSpPr>
          <p:pic>
            <p:nvPicPr>
              <p:cNvPr id="223" name="Google Shape;223;p19"/>
              <p:cNvPicPr preferRelativeResize="0"/>
              <p:nvPr/>
            </p:nvPicPr>
            <p:blipFill>
              <a:blip r:embed="rId9">
                <a:alphaModFix/>
              </a:blip>
              <a:stretch>
                <a:fillRect/>
              </a:stretch>
            </p:blipFill>
            <p:spPr>
              <a:xfrm>
                <a:off x="3174825" y="2571750"/>
                <a:ext cx="1362750" cy="290450"/>
              </a:xfrm>
              <a:prstGeom prst="rect">
                <a:avLst/>
              </a:prstGeom>
              <a:noFill/>
              <a:ln>
                <a:noFill/>
              </a:ln>
            </p:spPr>
          </p:pic>
          <p:pic>
            <p:nvPicPr>
              <p:cNvPr id="224" name="Google Shape;224;p19"/>
              <p:cNvPicPr preferRelativeResize="0"/>
              <p:nvPr/>
            </p:nvPicPr>
            <p:blipFill>
              <a:blip r:embed="rId10">
                <a:alphaModFix/>
              </a:blip>
              <a:stretch>
                <a:fillRect/>
              </a:stretch>
            </p:blipFill>
            <p:spPr>
              <a:xfrm>
                <a:off x="3218575" y="2547275"/>
                <a:ext cx="135950" cy="48950"/>
              </a:xfrm>
              <a:prstGeom prst="rect">
                <a:avLst/>
              </a:prstGeom>
              <a:noFill/>
              <a:ln>
                <a:noFill/>
              </a:ln>
            </p:spPr>
          </p:pic>
        </p:grpSp>
        <p:pic>
          <p:nvPicPr>
            <p:cNvPr id="225" name="Google Shape;225;p19"/>
            <p:cNvPicPr preferRelativeResize="0"/>
            <p:nvPr/>
          </p:nvPicPr>
          <p:blipFill>
            <a:blip r:embed="rId11">
              <a:alphaModFix/>
            </a:blip>
            <a:stretch>
              <a:fillRect/>
            </a:stretch>
          </p:blipFill>
          <p:spPr>
            <a:xfrm>
              <a:off x="4571990" y="2261726"/>
              <a:ext cx="1091808" cy="489200"/>
            </a:xfrm>
            <a:prstGeom prst="rect">
              <a:avLst/>
            </a:prstGeom>
            <a:noFill/>
            <a:ln>
              <a:noFill/>
            </a:ln>
          </p:spPr>
        </p:pic>
        <p:pic>
          <p:nvPicPr>
            <p:cNvPr id="226" name="Google Shape;226;p19"/>
            <p:cNvPicPr preferRelativeResize="0"/>
            <p:nvPr/>
          </p:nvPicPr>
          <p:blipFill rotWithShape="1">
            <a:blip r:embed="rId12">
              <a:alphaModFix/>
            </a:blip>
            <a:srcRect b="21310" l="5770" r="2343" t="21293"/>
            <a:stretch/>
          </p:blipFill>
          <p:spPr>
            <a:xfrm>
              <a:off x="5100450" y="2992528"/>
              <a:ext cx="605400" cy="85322"/>
            </a:xfrm>
            <a:prstGeom prst="rect">
              <a:avLst/>
            </a:prstGeom>
            <a:noFill/>
            <a:ln>
              <a:noFill/>
            </a:ln>
          </p:spPr>
        </p:pic>
        <p:pic>
          <p:nvPicPr>
            <p:cNvPr id="227" name="Google Shape;227;p19"/>
            <p:cNvPicPr preferRelativeResize="0"/>
            <p:nvPr/>
          </p:nvPicPr>
          <p:blipFill>
            <a:blip r:embed="rId13">
              <a:alphaModFix/>
            </a:blip>
            <a:stretch>
              <a:fillRect/>
            </a:stretch>
          </p:blipFill>
          <p:spPr>
            <a:xfrm>
              <a:off x="5774700" y="2750925"/>
              <a:ext cx="374400" cy="335400"/>
            </a:xfrm>
            <a:prstGeom prst="rect">
              <a:avLst/>
            </a:prstGeom>
            <a:noFill/>
            <a:ln>
              <a:noFill/>
            </a:ln>
          </p:spPr>
        </p:pic>
        <p:sp>
          <p:nvSpPr>
            <p:cNvPr id="228" name="Google Shape;228;p19"/>
            <p:cNvSpPr/>
            <p:nvPr/>
          </p:nvSpPr>
          <p:spPr>
            <a:xfrm>
              <a:off x="3192600" y="2279125"/>
              <a:ext cx="681600" cy="1440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29" name="Google Shape;229;p19"/>
            <p:cNvPicPr preferRelativeResize="0"/>
            <p:nvPr/>
          </p:nvPicPr>
          <p:blipFill>
            <a:blip r:embed="rId14">
              <a:alphaModFix/>
            </a:blip>
            <a:stretch>
              <a:fillRect/>
            </a:stretch>
          </p:blipFill>
          <p:spPr>
            <a:xfrm>
              <a:off x="3800793" y="2270425"/>
              <a:ext cx="129207" cy="126350"/>
            </a:xfrm>
            <a:prstGeom prst="rect">
              <a:avLst/>
            </a:prstGeom>
            <a:noFill/>
            <a:ln>
              <a:noFill/>
            </a:ln>
          </p:spPr>
        </p:pic>
        <p:pic>
          <p:nvPicPr>
            <p:cNvPr id="230" name="Google Shape;230;p19"/>
            <p:cNvPicPr preferRelativeResize="0"/>
            <p:nvPr/>
          </p:nvPicPr>
          <p:blipFill>
            <a:blip r:embed="rId15">
              <a:alphaModFix/>
            </a:blip>
            <a:stretch>
              <a:fillRect/>
            </a:stretch>
          </p:blipFill>
          <p:spPr>
            <a:xfrm>
              <a:off x="3158911" y="2290937"/>
              <a:ext cx="624090" cy="85325"/>
            </a:xfrm>
            <a:prstGeom prst="rect">
              <a:avLst/>
            </a:prstGeom>
            <a:noFill/>
            <a:ln>
              <a:noFill/>
            </a:ln>
          </p:spPr>
        </p:pic>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4" name="Shape 234"/>
        <p:cNvGrpSpPr/>
        <p:nvPr/>
      </p:nvGrpSpPr>
      <p:grpSpPr>
        <a:xfrm>
          <a:off x="0" y="0"/>
          <a:ext cx="0" cy="0"/>
          <a:chOff x="0" y="0"/>
          <a:chExt cx="0" cy="0"/>
        </a:xfrm>
      </p:grpSpPr>
      <p:grpSp>
        <p:nvGrpSpPr>
          <p:cNvPr id="235" name="Google Shape;235;p20"/>
          <p:cNvGrpSpPr/>
          <p:nvPr/>
        </p:nvGrpSpPr>
        <p:grpSpPr>
          <a:xfrm>
            <a:off x="274100" y="181275"/>
            <a:ext cx="8595799" cy="489200"/>
            <a:chOff x="274100" y="181275"/>
            <a:chExt cx="8595799" cy="489200"/>
          </a:xfrm>
        </p:grpSpPr>
        <p:pic>
          <p:nvPicPr>
            <p:cNvPr id="236" name="Google Shape;236;p20"/>
            <p:cNvPicPr preferRelativeResize="0"/>
            <p:nvPr/>
          </p:nvPicPr>
          <p:blipFill rotWithShape="1">
            <a:blip r:embed="rId3">
              <a:alphaModFix/>
            </a:blip>
            <a:srcRect b="32985" l="3195" r="3381" t="30928"/>
            <a:stretch/>
          </p:blipFill>
          <p:spPr>
            <a:xfrm>
              <a:off x="274100" y="181275"/>
              <a:ext cx="8595799" cy="489200"/>
            </a:xfrm>
            <a:prstGeom prst="rect">
              <a:avLst/>
            </a:prstGeom>
            <a:noFill/>
            <a:ln>
              <a:noFill/>
            </a:ln>
          </p:spPr>
        </p:pic>
        <p:sp>
          <p:nvSpPr>
            <p:cNvPr id="237" name="Google Shape;237;p20"/>
            <p:cNvSpPr/>
            <p:nvPr/>
          </p:nvSpPr>
          <p:spPr>
            <a:xfrm>
              <a:off x="1104025" y="258875"/>
              <a:ext cx="2638200" cy="3354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rgbClr val="FFFFFF"/>
                  </a:solidFill>
                </a:rPr>
                <a:t>Health Monitoring App</a:t>
              </a:r>
              <a:endParaRPr sz="1800">
                <a:solidFill>
                  <a:srgbClr val="FFFFFF"/>
                </a:solidFill>
              </a:endParaRPr>
            </a:p>
          </p:txBody>
        </p:sp>
        <p:sp>
          <p:nvSpPr>
            <p:cNvPr id="238" name="Google Shape;238;p20"/>
            <p:cNvSpPr/>
            <p:nvPr/>
          </p:nvSpPr>
          <p:spPr>
            <a:xfrm>
              <a:off x="6168700" y="274200"/>
              <a:ext cx="2461500" cy="3354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rgbClr val="FFFFFF"/>
                  </a:solidFill>
                </a:rPr>
                <a:t>SIGN IN OR SIGN UP</a:t>
              </a:r>
              <a:endParaRPr sz="1800">
                <a:solidFill>
                  <a:srgbClr val="FFFFFF"/>
                </a:solidFill>
              </a:endParaRPr>
            </a:p>
          </p:txBody>
        </p:sp>
      </p:grpSp>
      <p:sp>
        <p:nvSpPr>
          <p:cNvPr id="239" name="Google Shape;239;p20"/>
          <p:cNvSpPr txBox="1"/>
          <p:nvPr/>
        </p:nvSpPr>
        <p:spPr>
          <a:xfrm>
            <a:off x="3673700" y="1233600"/>
            <a:ext cx="2142000" cy="3354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Lato"/>
                <a:ea typeface="Lato"/>
                <a:cs typeface="Lato"/>
                <a:sym typeface="Lato"/>
              </a:rPr>
              <a:t>Reset Password</a:t>
            </a:r>
            <a:endParaRPr sz="1800">
              <a:latin typeface="Lato"/>
              <a:ea typeface="Lato"/>
              <a:cs typeface="Lato"/>
              <a:sym typeface="Lato"/>
            </a:endParaRPr>
          </a:p>
        </p:txBody>
      </p:sp>
      <p:pic>
        <p:nvPicPr>
          <p:cNvPr id="240" name="Google Shape;240;p20"/>
          <p:cNvPicPr preferRelativeResize="0"/>
          <p:nvPr/>
        </p:nvPicPr>
        <p:blipFill rotWithShape="1">
          <a:blip r:embed="rId4">
            <a:alphaModFix/>
          </a:blip>
          <a:srcRect b="31202" l="0" r="0" t="32824"/>
          <a:stretch/>
        </p:blipFill>
        <p:spPr>
          <a:xfrm>
            <a:off x="2842050" y="1846552"/>
            <a:ext cx="3603676" cy="1252875"/>
          </a:xfrm>
          <a:prstGeom prst="rect">
            <a:avLst/>
          </a:prstGeom>
          <a:noFill/>
          <a:ln>
            <a:noFill/>
          </a:ln>
        </p:spPr>
      </p:pic>
      <p:sp>
        <p:nvSpPr>
          <p:cNvPr id="241" name="Google Shape;241;p20"/>
          <p:cNvSpPr txBox="1"/>
          <p:nvPr/>
        </p:nvSpPr>
        <p:spPr>
          <a:xfrm>
            <a:off x="2974150" y="2631325"/>
            <a:ext cx="1649100" cy="265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100">
                <a:solidFill>
                  <a:srgbClr val="999999"/>
                </a:solidFill>
              </a:rPr>
              <a:t>New Password *</a:t>
            </a:r>
            <a:endParaRPr sz="1100">
              <a:solidFill>
                <a:srgbClr val="999999"/>
              </a:solidFill>
            </a:endParaRPr>
          </a:p>
        </p:txBody>
      </p:sp>
      <p:pic>
        <p:nvPicPr>
          <p:cNvPr id="242" name="Google Shape;242;p20"/>
          <p:cNvPicPr preferRelativeResize="0"/>
          <p:nvPr/>
        </p:nvPicPr>
        <p:blipFill rotWithShape="1">
          <a:blip r:embed="rId5">
            <a:alphaModFix/>
          </a:blip>
          <a:srcRect b="0" l="0" r="0" t="0"/>
          <a:stretch/>
        </p:blipFill>
        <p:spPr>
          <a:xfrm>
            <a:off x="2910350" y="3175625"/>
            <a:ext cx="3467100" cy="600075"/>
          </a:xfrm>
          <a:prstGeom prst="rect">
            <a:avLst/>
          </a:prstGeom>
          <a:noFill/>
          <a:ln>
            <a:noFill/>
          </a:ln>
        </p:spPr>
      </p:pic>
      <p:sp>
        <p:nvSpPr>
          <p:cNvPr id="243" name="Google Shape;243;p20"/>
          <p:cNvSpPr txBox="1"/>
          <p:nvPr/>
        </p:nvSpPr>
        <p:spPr>
          <a:xfrm>
            <a:off x="2974150" y="3266600"/>
            <a:ext cx="1649100" cy="265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100">
                <a:solidFill>
                  <a:srgbClr val="999999"/>
                </a:solidFill>
              </a:rPr>
              <a:t>Confirm</a:t>
            </a:r>
            <a:r>
              <a:rPr lang="en" sz="1100">
                <a:solidFill>
                  <a:srgbClr val="999999"/>
                </a:solidFill>
              </a:rPr>
              <a:t> Password *</a:t>
            </a:r>
            <a:endParaRPr sz="1100">
              <a:solidFill>
                <a:srgbClr val="999999"/>
              </a:solidFill>
            </a:endParaRPr>
          </a:p>
        </p:txBody>
      </p:sp>
      <p:grpSp>
        <p:nvGrpSpPr>
          <p:cNvPr id="244" name="Google Shape;244;p20"/>
          <p:cNvGrpSpPr/>
          <p:nvPr/>
        </p:nvGrpSpPr>
        <p:grpSpPr>
          <a:xfrm>
            <a:off x="2966062" y="3902100"/>
            <a:ext cx="3355674" cy="335400"/>
            <a:chOff x="2764300" y="4682250"/>
            <a:chExt cx="3355674" cy="335400"/>
          </a:xfrm>
        </p:grpSpPr>
        <p:pic>
          <p:nvPicPr>
            <p:cNvPr id="245" name="Google Shape;245;p20"/>
            <p:cNvPicPr preferRelativeResize="0"/>
            <p:nvPr/>
          </p:nvPicPr>
          <p:blipFill rotWithShape="1">
            <a:blip r:embed="rId6">
              <a:alphaModFix/>
            </a:blip>
            <a:srcRect b="5194" l="0" r="0" t="84464"/>
            <a:stretch/>
          </p:blipFill>
          <p:spPr>
            <a:xfrm>
              <a:off x="2764300" y="4682250"/>
              <a:ext cx="3355674" cy="335400"/>
            </a:xfrm>
            <a:prstGeom prst="rect">
              <a:avLst/>
            </a:prstGeom>
            <a:noFill/>
            <a:ln>
              <a:noFill/>
            </a:ln>
          </p:spPr>
        </p:pic>
        <p:sp>
          <p:nvSpPr>
            <p:cNvPr id="246" name="Google Shape;246;p20"/>
            <p:cNvSpPr txBox="1"/>
            <p:nvPr/>
          </p:nvSpPr>
          <p:spPr>
            <a:xfrm>
              <a:off x="4120400" y="4710600"/>
              <a:ext cx="685800" cy="278700"/>
            </a:xfrm>
            <a:prstGeom prst="rect">
              <a:avLst/>
            </a:prstGeom>
            <a:solidFill>
              <a:schemeClr val="accent3"/>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solidFill>
                    <a:srgbClr val="FFFFFF"/>
                  </a:solidFill>
                </a:rPr>
                <a:t>SEND</a:t>
              </a:r>
              <a:endParaRPr sz="900">
                <a:solidFill>
                  <a:srgbClr val="FFFFFF"/>
                </a:solidFill>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0" name="Shape 250"/>
        <p:cNvGrpSpPr/>
        <p:nvPr/>
      </p:nvGrpSpPr>
      <p:grpSpPr>
        <a:xfrm>
          <a:off x="0" y="0"/>
          <a:ext cx="0" cy="0"/>
          <a:chOff x="0" y="0"/>
          <a:chExt cx="0" cy="0"/>
        </a:xfrm>
      </p:grpSpPr>
      <p:pic>
        <p:nvPicPr>
          <p:cNvPr id="251" name="Google Shape;251;p21"/>
          <p:cNvPicPr preferRelativeResize="0"/>
          <p:nvPr/>
        </p:nvPicPr>
        <p:blipFill>
          <a:blip r:embed="rId3">
            <a:alphaModFix/>
          </a:blip>
          <a:stretch>
            <a:fillRect/>
          </a:stretch>
        </p:blipFill>
        <p:spPr>
          <a:xfrm>
            <a:off x="129250" y="41663"/>
            <a:ext cx="8891476" cy="5060168"/>
          </a:xfrm>
          <a:prstGeom prst="rect">
            <a:avLst/>
          </a:prstGeom>
          <a:noFill/>
          <a:ln>
            <a:noFill/>
          </a:ln>
        </p:spPr>
      </p:pic>
      <p:sp>
        <p:nvSpPr>
          <p:cNvPr id="252" name="Google Shape;252;p21"/>
          <p:cNvSpPr txBox="1"/>
          <p:nvPr/>
        </p:nvSpPr>
        <p:spPr>
          <a:xfrm>
            <a:off x="8165775" y="41675"/>
            <a:ext cx="789000" cy="307500"/>
          </a:xfrm>
          <a:prstGeom prst="rect">
            <a:avLst/>
          </a:prstGeom>
          <a:solidFill>
            <a:schemeClr val="accent3"/>
          </a:solid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900">
                <a:solidFill>
                  <a:srgbClr val="FFFFFF"/>
                </a:solidFill>
              </a:rPr>
              <a:t>LOG OUT</a:t>
            </a:r>
            <a:endParaRPr sz="900">
              <a:solidFill>
                <a:srgbClr val="FFFFFF"/>
              </a:solidFill>
            </a:endParaRPr>
          </a:p>
        </p:txBody>
      </p:sp>
      <p:sp>
        <p:nvSpPr>
          <p:cNvPr id="253" name="Google Shape;253;p21"/>
          <p:cNvSpPr txBox="1"/>
          <p:nvPr/>
        </p:nvSpPr>
        <p:spPr>
          <a:xfrm>
            <a:off x="1627875" y="461250"/>
            <a:ext cx="1439700" cy="307500"/>
          </a:xfrm>
          <a:prstGeom prst="rect">
            <a:avLst/>
          </a:prstGeom>
          <a:solidFill>
            <a:srgbClr val="F8F8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Daily Weight</a:t>
            </a:r>
            <a:endParaRPr/>
          </a:p>
        </p:txBody>
      </p:sp>
      <p:sp>
        <p:nvSpPr>
          <p:cNvPr id="254" name="Google Shape;254;p21"/>
          <p:cNvSpPr txBox="1"/>
          <p:nvPr/>
        </p:nvSpPr>
        <p:spPr>
          <a:xfrm>
            <a:off x="1551675" y="2711525"/>
            <a:ext cx="1104300" cy="307500"/>
          </a:xfrm>
          <a:prstGeom prst="rect">
            <a:avLst/>
          </a:prstGeom>
          <a:solidFill>
            <a:srgbClr val="F8F8F8"/>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Lato"/>
              <a:ea typeface="Lato"/>
              <a:cs typeface="Lato"/>
              <a:sym typeface="Lato"/>
            </a:endParaRPr>
          </a:p>
        </p:txBody>
      </p:sp>
      <p:sp>
        <p:nvSpPr>
          <p:cNvPr id="255" name="Google Shape;255;p21"/>
          <p:cNvSpPr txBox="1"/>
          <p:nvPr/>
        </p:nvSpPr>
        <p:spPr>
          <a:xfrm>
            <a:off x="440900" y="768750"/>
            <a:ext cx="712800" cy="2238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800">
                <a:latin typeface="Nunito"/>
                <a:ea typeface="Nunito"/>
                <a:cs typeface="Nunito"/>
                <a:sym typeface="Nunito"/>
              </a:rPr>
              <a:t>Indicators</a:t>
            </a:r>
            <a:endParaRPr sz="800">
              <a:latin typeface="Nunito"/>
              <a:ea typeface="Nunito"/>
              <a:cs typeface="Nunito"/>
              <a:sym typeface="Nunito"/>
            </a:endParaRPr>
          </a:p>
        </p:txBody>
      </p:sp>
      <p:sp>
        <p:nvSpPr>
          <p:cNvPr id="256" name="Google Shape;256;p21"/>
          <p:cNvSpPr txBox="1"/>
          <p:nvPr/>
        </p:nvSpPr>
        <p:spPr>
          <a:xfrm>
            <a:off x="212600" y="3578075"/>
            <a:ext cx="941100" cy="121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Lato"/>
                <a:ea typeface="Lato"/>
                <a:cs typeface="Lato"/>
                <a:sym typeface="Lato"/>
              </a:rPr>
              <a:t>The main window of the authorized user</a:t>
            </a:r>
            <a:endParaRPr sz="1200">
              <a:latin typeface="Lato"/>
              <a:ea typeface="Lato"/>
              <a:cs typeface="Lato"/>
              <a:sym typeface="Lato"/>
            </a:endParaRPr>
          </a:p>
        </p:txBody>
      </p:sp>
      <p:sp>
        <p:nvSpPr>
          <p:cNvPr id="257" name="Google Shape;257;p21"/>
          <p:cNvSpPr txBox="1"/>
          <p:nvPr/>
        </p:nvSpPr>
        <p:spPr>
          <a:xfrm>
            <a:off x="4822025" y="2571750"/>
            <a:ext cx="293400" cy="223800"/>
          </a:xfrm>
          <a:prstGeom prst="rect">
            <a:avLst/>
          </a:prstGeom>
          <a:solidFill>
            <a:srgbClr val="F8F8F8"/>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800"/>
          </a:p>
        </p:txBody>
      </p:sp>
      <p:sp>
        <p:nvSpPr>
          <p:cNvPr id="258" name="Google Shape;258;p21"/>
          <p:cNvSpPr txBox="1"/>
          <p:nvPr/>
        </p:nvSpPr>
        <p:spPr>
          <a:xfrm>
            <a:off x="5199400" y="2571750"/>
            <a:ext cx="293400" cy="223800"/>
          </a:xfrm>
          <a:prstGeom prst="rect">
            <a:avLst/>
          </a:prstGeom>
          <a:solidFill>
            <a:srgbClr val="F8F8F8"/>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800"/>
          </a:p>
        </p:txBody>
      </p:sp>
      <p:cxnSp>
        <p:nvCxnSpPr>
          <p:cNvPr id="259" name="Google Shape;259;p21"/>
          <p:cNvCxnSpPr>
            <a:stCxn id="256" idx="3"/>
            <a:endCxn id="254" idx="1"/>
          </p:cNvCxnSpPr>
          <p:nvPr/>
        </p:nvCxnSpPr>
        <p:spPr>
          <a:xfrm flipH="1" rot="10800000">
            <a:off x="1153700" y="2865425"/>
            <a:ext cx="398100" cy="1320600"/>
          </a:xfrm>
          <a:prstGeom prst="straightConnector1">
            <a:avLst/>
          </a:prstGeom>
          <a:noFill/>
          <a:ln cap="flat" cmpd="sng" w="9525">
            <a:solidFill>
              <a:schemeClr val="dk2"/>
            </a:solidFill>
            <a:prstDash val="solid"/>
            <a:round/>
            <a:headEnd len="med" w="med" type="none"/>
            <a:tailEnd len="med" w="med" type="triangle"/>
          </a:ln>
        </p:spPr>
      </p:cxnSp>
      <p:sp>
        <p:nvSpPr>
          <p:cNvPr id="260" name="Google Shape;260;p21"/>
          <p:cNvSpPr txBox="1"/>
          <p:nvPr/>
        </p:nvSpPr>
        <p:spPr>
          <a:xfrm>
            <a:off x="440900" y="1040175"/>
            <a:ext cx="789000" cy="2238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800">
                <a:latin typeface="Nunito"/>
                <a:ea typeface="Nunito"/>
                <a:cs typeface="Nunito"/>
                <a:sym typeface="Nunito"/>
              </a:rPr>
              <a:t>Medications</a:t>
            </a:r>
            <a:endParaRPr sz="800">
              <a:latin typeface="Nunito"/>
              <a:ea typeface="Nunito"/>
              <a:cs typeface="Nunito"/>
              <a:sym typeface="Nunito"/>
            </a:endParaRPr>
          </a:p>
        </p:txBody>
      </p:sp>
    </p:spTree>
  </p:cSld>
  <p:clrMapOvr>
    <a:masterClrMapping/>
  </p:clrMapOvr>
</p:sld>
</file>

<file path=ppt/theme/theme1.xml><?xml version="1.0" encoding="utf-8"?>
<a:theme xmlns:a="http://schemas.openxmlformats.org/drawingml/2006/main" xmlns:r="http://schemas.openxmlformats.org/officeDocument/2006/relationships"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