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8226-5258-40FE-991D-789D891C4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00C13-459E-4C8E-AC1A-65318E7F9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A41F-9716-4DD1-8051-FB00D541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9492-EEF4-4AE7-B37E-E31AE3AA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6748-F758-49F4-935D-0A444E4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AC01-A201-48C2-B378-1127F49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FAA6D-43E4-4D30-8DDD-F0A31959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55C7-013E-4B71-9B5C-4A65DB63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0C26-5235-43CC-A240-A823B302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8E61-1D17-474D-8305-391791DE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37912-F631-4C67-9044-9A43A136D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4F545-9F3B-483D-8F2A-992360C4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6FAD-95EA-48D1-BF69-DC4EFFEA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2A1C-CA64-4CD4-ACFA-92FB7241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B434-7C1C-4AF2-AE7F-47EF340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3A8-261F-4AFD-97B1-99330BB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F820-8B9E-4317-BFEC-45690A43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7322-4226-41C4-AA6A-1C190DC3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D9A4-CC3E-446D-A966-AC0CFDC3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C09B-482E-46DE-9E7D-40E9075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35C0-E8D2-41A4-A369-3E38A270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D058D-F964-4853-95B5-27E0EB0C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90FB-72BD-40D1-95D6-CE110B21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80AE-21F5-44CC-8039-D6CFECC6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58F4-F100-42C6-B90D-617D2B25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8EF1-6CD6-40F8-82CC-A8B1A54A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1A07-2521-43E2-A2E8-4D77CC962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4958-6035-4ED9-A58B-83975BB6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ABA-BF17-4F6E-90E6-28AEB67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B0CC-BE6A-4AD9-96D0-B327BEF4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BE2E-BDB7-400E-A049-57533FE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9A5-BC37-4488-8E85-87E6D5D1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442F-866E-442E-A858-E5C1ED06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03E8-D983-4C88-9815-EDBAAA82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17DFA-F37C-41CE-9952-D76E2521E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71CC-634C-4A02-9295-6CA597A85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7395C-84CD-4061-93B9-3149CD11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A37D6-8AE3-4309-A741-943A4DB8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ED33F-55A7-407E-9911-8638135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23F2-415A-4B3C-91AC-7B473F35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2048B-C14D-452D-B193-D7774CB0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627C3-5304-449C-AA6C-77F4BE30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A793-34D3-4B30-9A95-550DBC6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C91BE-43FB-41E0-99A1-BC480EF6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F01D8-F018-4801-BE68-8A7C7ECC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AA08-D0B1-42AE-901C-29E417E4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9624-323E-4D4A-AE6E-A2229C4C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E10C-0A82-444A-8899-9571AAC5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D91B-D5BB-4E75-B0BD-0BE1A15D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84ED-6813-474D-8C54-637E4DC9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C404-D30F-4192-A9F7-399B7F64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2E79B-6FF8-4187-A2F4-BD4894AC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01BC-BB26-498D-A3A9-D66B1AD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174B5-86F4-4E69-A421-718541DD2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35124-850D-4034-8EE2-B8475D12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741-AAF2-453A-8C3A-6476EC3B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3A9E-0A3F-4D73-AE4D-F6211A6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CD09-3C32-4FFE-AFE1-4C8F9716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3E140-310B-480C-AF5B-2187924F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3A318-E9C7-4DD8-B42D-238DE532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9A11-C552-46ED-BA0B-403EB9B6F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FB9C-8501-4877-9819-B070C3B744E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BC0D-75A7-454D-A476-D2892CA9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B140-B1DE-4805-8F60-6E464940F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EE68-B073-46B4-B7A9-E434124D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flask/flask_http_methods.htm" TargetMode="External"/><Relationship Id="rId3" Type="http://schemas.openxmlformats.org/officeDocument/2006/relationships/hyperlink" Target="https://medium.com/codingthesmartway-com-blog/getting-started-with-material-ui-for-react-material-design-for-react-364b2688b555" TargetMode="External"/><Relationship Id="rId7" Type="http://schemas.openxmlformats.org/officeDocument/2006/relationships/hyperlink" Target="https://medium.com/@rodkey/deploying-a-flask-application-on-aws-a72daba6bb80" TargetMode="External"/><Relationship Id="rId2" Type="http://schemas.openxmlformats.org/officeDocument/2006/relationships/hyperlink" Target="https://medium.freecodecamp.org/meet-your-material-ui-your-new-favorite-user-interface-library-6349a1c88a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creating-a-full-stack-web-application-with-python-npm-webpack-and-react-8925800503d9" TargetMode="External"/><Relationship Id="rId5" Type="http://schemas.openxmlformats.org/officeDocument/2006/relationships/hyperlink" Target="https://danidee10.github.io/blog/page2/" TargetMode="External"/><Relationship Id="rId4" Type="http://schemas.openxmlformats.org/officeDocument/2006/relationships/hyperlink" Target="https://codeburst.io/jwt-authorization-in-flask-c63c1acf4eeb" TargetMode="External"/><Relationship Id="rId9" Type="http://schemas.openxmlformats.org/officeDocument/2006/relationships/hyperlink" Target="https://blog.logrocket.com/the-definitive-guide-to-react-material-d730c8a3e8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179D-CA8D-4FEB-B3B1-FD5A438E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155766"/>
            <a:ext cx="10515600" cy="57942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&amp; Project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9EB79-B336-4C9E-A875-433161A1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1" y="1323514"/>
            <a:ext cx="10515600" cy="4210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9BD3-5C1F-47F8-BBEB-5D75ADF9572A}"/>
              </a:ext>
            </a:extLst>
          </p:cNvPr>
          <p:cNvSpPr txBox="1"/>
          <p:nvPr/>
        </p:nvSpPr>
        <p:spPr>
          <a:xfrm>
            <a:off x="367484" y="1010094"/>
            <a:ext cx="28745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Part 1:React.js + Material-UI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BE073-F95C-435B-99B9-69483BB222EE}"/>
              </a:ext>
            </a:extLst>
          </p:cNvPr>
          <p:cNvSpPr txBox="1"/>
          <p:nvPr/>
        </p:nvSpPr>
        <p:spPr>
          <a:xfrm>
            <a:off x="3549557" y="5622369"/>
            <a:ext cx="33966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 Part 2: Fetch data from open API </a:t>
            </a:r>
          </a:p>
          <a:p>
            <a:pPr algn="ctr"/>
            <a:r>
              <a:rPr lang="en-US" b="1" dirty="0"/>
              <a:t>about pills &amp; side-effects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941DA-5D0C-4635-9EA9-D7B65459BD22}"/>
              </a:ext>
            </a:extLst>
          </p:cNvPr>
          <p:cNvSpPr txBox="1"/>
          <p:nvPr/>
        </p:nvSpPr>
        <p:spPr>
          <a:xfrm>
            <a:off x="6511090" y="1411117"/>
            <a:ext cx="28815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Part 3: Save user+ drug info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AAA55D-3729-4B1A-A17D-908A0EF84278}"/>
              </a:ext>
            </a:extLst>
          </p:cNvPr>
          <p:cNvSpPr/>
          <p:nvPr/>
        </p:nvSpPr>
        <p:spPr>
          <a:xfrm>
            <a:off x="96253" y="954182"/>
            <a:ext cx="3416968" cy="37541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71AFF0-EA66-474E-BBED-6865F6FB38D5}"/>
              </a:ext>
            </a:extLst>
          </p:cNvPr>
          <p:cNvSpPr/>
          <p:nvPr/>
        </p:nvSpPr>
        <p:spPr>
          <a:xfrm>
            <a:off x="3549557" y="3031635"/>
            <a:ext cx="3416968" cy="37541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1B5B08-46A4-4FE2-A626-A239611246BA}"/>
              </a:ext>
            </a:extLst>
          </p:cNvPr>
          <p:cNvSpPr/>
          <p:nvPr/>
        </p:nvSpPr>
        <p:spPr>
          <a:xfrm>
            <a:off x="5037221" y="1313877"/>
            <a:ext cx="6424863" cy="291321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22FFF9-5380-46D8-BD44-585B27F4713F}"/>
              </a:ext>
            </a:extLst>
          </p:cNvPr>
          <p:cNvSpPr/>
          <p:nvPr/>
        </p:nvSpPr>
        <p:spPr>
          <a:xfrm>
            <a:off x="3091757" y="1655377"/>
            <a:ext cx="2510590" cy="15610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33455-FFB9-4FE4-9AD0-D3C65E3464D8}"/>
              </a:ext>
            </a:extLst>
          </p:cNvPr>
          <p:cNvSpPr txBox="1"/>
          <p:nvPr/>
        </p:nvSpPr>
        <p:spPr>
          <a:xfrm>
            <a:off x="3143894" y="1701710"/>
            <a:ext cx="24063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Part 4: Deployment</a:t>
            </a:r>
          </a:p>
          <a:p>
            <a:r>
              <a:rPr lang="en-US" b="1" dirty="0" err="1"/>
              <a:t>Flask+DB+React@AWS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63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B4C-C139-4A38-BB0E-E2867CEF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254"/>
          </a:xfrm>
        </p:spPr>
        <p:txBody>
          <a:bodyPr>
            <a:normAutofit fontScale="90000"/>
          </a:bodyPr>
          <a:lstStyle/>
          <a:p>
            <a:r>
              <a:rPr lang="en-US" dirty="0"/>
              <a:t>To read/do: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4C01-5274-483E-A75C-92B16095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380"/>
            <a:ext cx="10515600" cy="582328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Front End (React.js + Material UI) : </a:t>
            </a:r>
          </a:p>
          <a:p>
            <a:pPr lvl="1"/>
            <a:r>
              <a:rPr lang="en-US" dirty="0">
                <a:hlinkClick r:id="rId2"/>
              </a:rPr>
              <a:t>https://medium.freecodecamp.org/meet-your-material-ui-your-new-favorite-user-interface-library-6349a1c88a8c</a:t>
            </a:r>
            <a:endParaRPr lang="en-US" dirty="0"/>
          </a:p>
          <a:p>
            <a:pPr lvl="1"/>
            <a:r>
              <a:rPr lang="en-US" dirty="0"/>
              <a:t>More advanced: </a:t>
            </a:r>
            <a:r>
              <a:rPr lang="en-US" dirty="0">
                <a:hlinkClick r:id="rId3"/>
              </a:rPr>
              <a:t>https://medium.com/codingthesmartway-com-blog/getting-started-with-material-ui-for-react-material-design-for-react-364b2688b555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part (Flask, </a:t>
            </a:r>
            <a:r>
              <a:rPr lang="en-US" dirty="0" err="1"/>
              <a:t>SQLAlchemy</a:t>
            </a:r>
            <a:r>
              <a:rPr lang="en-US" dirty="0"/>
              <a:t>, SQLite, RESTful API):</a:t>
            </a:r>
          </a:p>
          <a:p>
            <a:pPr lvl="1"/>
            <a:r>
              <a:rPr lang="en-US" dirty="0">
                <a:hlinkClick r:id="rId4"/>
              </a:rPr>
              <a:t>https://codeburst.io/jwt-authorization-in-flask-c63c1acf4eeb</a:t>
            </a:r>
            <a:endParaRPr lang="en-US" dirty="0"/>
          </a:p>
          <a:p>
            <a:pPr lvl="1"/>
            <a:r>
              <a:rPr lang="en-US" dirty="0"/>
              <a:t>Serial of tutorial on Flask: </a:t>
            </a:r>
            <a:r>
              <a:rPr lang="en-US" dirty="0">
                <a:hlinkClick r:id="rId5"/>
              </a:rPr>
              <a:t>https://danidee10.github.io/blog/page2/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React+Flask+Deployment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6"/>
              </a:rPr>
              <a:t>https://codeburst.io/creating-a-full-stack-web-application-with-python-npm-webpack-and-react-8925800503d9</a:t>
            </a:r>
            <a:endParaRPr lang="en-US" dirty="0"/>
          </a:p>
          <a:p>
            <a:r>
              <a:rPr lang="en-US" dirty="0" err="1"/>
              <a:t>Flask+SQLAlchemy</a:t>
            </a:r>
            <a:r>
              <a:rPr lang="en-US" dirty="0"/>
              <a:t> @ AWS: </a:t>
            </a:r>
          </a:p>
          <a:p>
            <a:pPr lvl="1"/>
            <a:r>
              <a:rPr lang="en-US" dirty="0">
                <a:hlinkClick r:id="rId7"/>
              </a:rPr>
              <a:t>https://medium.com/@rodkey/deploying-a-flask-application-on-aws-a72daba6bb80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Other useful:</a:t>
            </a:r>
          </a:p>
          <a:p>
            <a:r>
              <a:rPr lang="en-US" dirty="0"/>
              <a:t>Flask short tutorials with examples: </a:t>
            </a:r>
            <a:r>
              <a:rPr lang="en-US" dirty="0">
                <a:hlinkClick r:id="rId8"/>
              </a:rPr>
              <a:t>https://www.tutorialspoint.com/flask/flask_http_methods.htm</a:t>
            </a:r>
            <a:r>
              <a:rPr lang="en-US" dirty="0"/>
              <a:t> </a:t>
            </a:r>
          </a:p>
          <a:p>
            <a:r>
              <a:rPr lang="en-US" dirty="0"/>
              <a:t>More detailed Material-UI: </a:t>
            </a:r>
            <a:r>
              <a:rPr lang="en-US" dirty="0">
                <a:hlinkClick r:id="rId9"/>
              </a:rPr>
              <a:t>https://blog.logrocket.com/the-definitive-guide-to-react-material-d730c8a3e8ba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&amp; Project components</vt:lpstr>
      <vt:lpstr>To read/do: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Burlyaev</dc:creator>
  <cp:lastModifiedBy>Anna</cp:lastModifiedBy>
  <cp:revision>9</cp:revision>
  <dcterms:created xsi:type="dcterms:W3CDTF">2019-04-19T19:43:48Z</dcterms:created>
  <dcterms:modified xsi:type="dcterms:W3CDTF">2019-04-20T05:03:14Z</dcterms:modified>
</cp:coreProperties>
</file>