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6D9D-7592-4E9B-BF24-FBF29FA15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82698"/>
            <a:ext cx="7766936" cy="1646302"/>
          </a:xfrm>
        </p:spPr>
        <p:txBody>
          <a:bodyPr/>
          <a:lstStyle/>
          <a:p>
            <a:r>
              <a:rPr lang="en-US" dirty="0"/>
              <a:t>Project 2: Health Monitoring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F277B-C70D-4881-B184-11D314A95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 </a:t>
            </a:r>
            <a:r>
              <a:rPr lang="en-US" dirty="0" err="1"/>
              <a:t>Burlyaeva</a:t>
            </a:r>
            <a:r>
              <a:rPr lang="en-US" dirty="0"/>
              <a:t>, Lucila Rondissone, </a:t>
            </a:r>
            <a:r>
              <a:rPr lang="en-US" dirty="0" err="1"/>
              <a:t>Himani</a:t>
            </a:r>
            <a:r>
              <a:rPr lang="en-US" dirty="0"/>
              <a:t> Singh, Alina Smirnova</a:t>
            </a:r>
          </a:p>
        </p:txBody>
      </p:sp>
    </p:spTree>
    <p:extLst>
      <p:ext uri="{BB962C8B-B14F-4D97-AF65-F5344CB8AC3E}">
        <p14:creationId xmlns:p14="http://schemas.microsoft.com/office/powerpoint/2010/main" val="187724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AC60-D22A-4D2A-B1CA-91D00825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Monitoring App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08C3-529D-4673-8679-037EA431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829" y="1583541"/>
            <a:ext cx="8596668" cy="3880773"/>
          </a:xfrm>
        </p:spPr>
        <p:txBody>
          <a:bodyPr anchor="ctr"/>
          <a:lstStyle/>
          <a:p>
            <a:r>
              <a:rPr lang="en-US" dirty="0"/>
              <a:t>A tool to log, monitor and visualize different indicators about a specific health condition.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For example, a </a:t>
            </a:r>
            <a:r>
              <a:rPr lang="en-US"/>
              <a:t>person with diabetes </a:t>
            </a:r>
            <a:r>
              <a:rPr lang="en-US" dirty="0"/>
              <a:t>might want to track his blood sugar level daily, and monitor his daily insulin dose. That way, if a given symptom appears that could be related to the medication, it can be easily visualized and identified.</a:t>
            </a:r>
          </a:p>
        </p:txBody>
      </p:sp>
    </p:spTree>
    <p:extLst>
      <p:ext uri="{BB962C8B-B14F-4D97-AF65-F5344CB8AC3E}">
        <p14:creationId xmlns:p14="http://schemas.microsoft.com/office/powerpoint/2010/main" val="213207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E0E8-EE26-4546-B296-FFE77487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Monitoring App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831A-2BD9-426E-ABA1-ED6A4899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 is designed as a web application using: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SQL database </a:t>
            </a:r>
          </a:p>
          <a:p>
            <a:pPr lvl="1"/>
            <a:r>
              <a:rPr lang="en-US" dirty="0"/>
              <a:t>A Python script using Pandas and </a:t>
            </a:r>
            <a:r>
              <a:rPr lang="en-US" dirty="0" err="1"/>
              <a:t>SQLalchemy</a:t>
            </a:r>
            <a:r>
              <a:rPr lang="en-US" dirty="0"/>
              <a:t> for querying the database</a:t>
            </a:r>
          </a:p>
          <a:p>
            <a:pPr lvl="1"/>
            <a:r>
              <a:rPr lang="en-US" dirty="0"/>
              <a:t>A Flask server</a:t>
            </a:r>
          </a:p>
          <a:p>
            <a:pPr lvl="1"/>
            <a:r>
              <a:rPr lang="en-US" dirty="0"/>
              <a:t>A website designed with React JS and Material UI</a:t>
            </a:r>
          </a:p>
        </p:txBody>
      </p:sp>
    </p:spTree>
    <p:extLst>
      <p:ext uri="{BB962C8B-B14F-4D97-AF65-F5344CB8AC3E}">
        <p14:creationId xmlns:p14="http://schemas.microsoft.com/office/powerpoint/2010/main" val="380966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BFED-72FA-415F-B6C8-666B3476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7B34-DCFD-44D7-A0ED-52B04F77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emulate the user’s input on our app, we used a csv file from Kaggle comprising 6 months of daily diabetes info from a 60 year old female from Paris.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csv contains information about several indicators like glucose level, insulin dose, </a:t>
            </a:r>
            <a:r>
              <a:rPr lang="en-US" dirty="0" err="1"/>
              <a:t>etc</a:t>
            </a:r>
            <a:r>
              <a:rPr lang="en-US" dirty="0"/>
              <a:t>, with notes from the user.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csv was loaded as different tables on a SQL database, using the </a:t>
            </a:r>
            <a:r>
              <a:rPr lang="en-US" dirty="0" err="1"/>
              <a:t>user_id</a:t>
            </a:r>
            <a:r>
              <a:rPr lang="en-US" dirty="0"/>
              <a:t> and the </a:t>
            </a:r>
            <a:r>
              <a:rPr lang="en-US" dirty="0" err="1"/>
              <a:t>indicator_id</a:t>
            </a:r>
            <a:r>
              <a:rPr lang="en-US" dirty="0"/>
              <a:t> as relational keys.</a:t>
            </a:r>
          </a:p>
        </p:txBody>
      </p:sp>
    </p:spTree>
    <p:extLst>
      <p:ext uri="{BB962C8B-B14F-4D97-AF65-F5344CB8AC3E}">
        <p14:creationId xmlns:p14="http://schemas.microsoft.com/office/powerpoint/2010/main" val="52313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1DCA-23D5-4143-88EA-C1A201B4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Backend: data_prep.py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D08F8-27B9-47DD-AC88-757B3FB2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the backend work was to create a JSON file to send to Flask.</a:t>
            </a:r>
          </a:p>
          <a:p>
            <a:endParaRPr lang="en-US" dirty="0"/>
          </a:p>
          <a:p>
            <a:r>
              <a:rPr lang="en-US" dirty="0"/>
              <a:t>(Continue)</a:t>
            </a:r>
          </a:p>
        </p:txBody>
      </p:sp>
    </p:spTree>
    <p:extLst>
      <p:ext uri="{BB962C8B-B14F-4D97-AF65-F5344CB8AC3E}">
        <p14:creationId xmlns:p14="http://schemas.microsoft.com/office/powerpoint/2010/main" val="33220487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234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Project 2: Health Monitoring App</vt:lpstr>
      <vt:lpstr>Health Monitoring App </vt:lpstr>
      <vt:lpstr>Health Monitoring App </vt:lpstr>
      <vt:lpstr>Data acquisition and loading</vt:lpstr>
      <vt:lpstr>Backend: data_prep.py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Health Monitoring App</dc:title>
  <dc:creator>Lu Rondissone</dc:creator>
  <cp:lastModifiedBy>Lu Rondissone</cp:lastModifiedBy>
  <cp:revision>4</cp:revision>
  <dcterms:created xsi:type="dcterms:W3CDTF">2019-06-22T05:09:10Z</dcterms:created>
  <dcterms:modified xsi:type="dcterms:W3CDTF">2019-06-22T05:38:25Z</dcterms:modified>
</cp:coreProperties>
</file>