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35B4B-708B-4D0F-B980-5D9BEBF50AB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EB8C-7CE1-4B48-8A3A-13F405AE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860" y="1394690"/>
            <a:ext cx="10058400" cy="2542494"/>
          </a:xfrm>
        </p:spPr>
        <p:txBody>
          <a:bodyPr/>
          <a:lstStyle/>
          <a:p>
            <a:r>
              <a:rPr lang="en-US" dirty="0" smtClean="0"/>
              <a:t>Health Monitoring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860" y="4774822"/>
            <a:ext cx="926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UC Berkeley Extension Data Analytics </a:t>
            </a:r>
            <a:r>
              <a:rPr lang="en-US" sz="2400" dirty="0" err="1" smtClean="0">
                <a:latin typeface="+mj-lt"/>
              </a:rPr>
              <a:t>BootCamp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Project 2</a:t>
            </a:r>
          </a:p>
          <a:p>
            <a:r>
              <a:rPr lang="en-US" sz="2400" i="1" dirty="0" smtClean="0">
                <a:latin typeface="+mj-lt"/>
              </a:rPr>
              <a:t>Alina </a:t>
            </a:r>
            <a:r>
              <a:rPr lang="en-US" sz="2400" i="1" dirty="0" err="1" smtClean="0">
                <a:latin typeface="+mj-lt"/>
              </a:rPr>
              <a:t>Smirnova</a:t>
            </a:r>
            <a:r>
              <a:rPr lang="en-US" sz="2400" i="1" dirty="0" smtClean="0">
                <a:latin typeface="+mj-lt"/>
              </a:rPr>
              <a:t>, Anna </a:t>
            </a:r>
            <a:r>
              <a:rPr lang="en-US" sz="2400" i="1" dirty="0" err="1" smtClean="0">
                <a:latin typeface="+mj-lt"/>
              </a:rPr>
              <a:t>Burlyaeva</a:t>
            </a:r>
            <a:r>
              <a:rPr lang="en-US" sz="2400" i="1" dirty="0" smtClean="0">
                <a:latin typeface="+mj-lt"/>
              </a:rPr>
              <a:t>, </a:t>
            </a:r>
            <a:r>
              <a:rPr lang="en-US" sz="2400" i="1" dirty="0" err="1" smtClean="0">
                <a:latin typeface="+mj-lt"/>
              </a:rPr>
              <a:t>Himani</a:t>
            </a:r>
            <a:r>
              <a:rPr lang="en-US" sz="2400" i="1" dirty="0" smtClean="0">
                <a:latin typeface="+mj-lt"/>
              </a:rPr>
              <a:t> Singh, </a:t>
            </a:r>
            <a:r>
              <a:rPr lang="en-US" sz="2400" i="1" dirty="0" err="1" smtClean="0">
                <a:latin typeface="+mj-lt"/>
              </a:rPr>
              <a:t>Lucila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Rondissone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644" y="2984906"/>
            <a:ext cx="4177146" cy="225911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Creating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a tool to log, monitor and visualize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various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indicators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about specific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health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conditions</a:t>
            </a:r>
            <a:endParaRPr lang="en-US" sz="2800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" name="AutoShape 2" descr="Image result for Health iss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57" y="2443469"/>
            <a:ext cx="5567507" cy="3130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9" y="2055026"/>
            <a:ext cx="10734675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09BD3-5C1F-47F8-BBEB-5D75ADF9572A}"/>
              </a:ext>
            </a:extLst>
          </p:cNvPr>
          <p:cNvSpPr txBox="1"/>
          <p:nvPr/>
        </p:nvSpPr>
        <p:spPr>
          <a:xfrm>
            <a:off x="861149" y="5084595"/>
            <a:ext cx="31201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4: React.js + Material-UI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BE073-F95C-435B-99B9-69483BB222EE}"/>
              </a:ext>
            </a:extLst>
          </p:cNvPr>
          <p:cNvSpPr txBox="1"/>
          <p:nvPr/>
        </p:nvSpPr>
        <p:spPr>
          <a:xfrm>
            <a:off x="3222224" y="2068816"/>
            <a:ext cx="2995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Part 3: </a:t>
            </a:r>
            <a:r>
              <a:rPr lang="en-US" sz="2000" dirty="0">
                <a:latin typeface="+mj-lt"/>
              </a:rPr>
              <a:t>Fetch data from </a:t>
            </a:r>
            <a:r>
              <a:rPr lang="en-US" sz="2000" dirty="0" smtClean="0">
                <a:latin typeface="+mj-lt"/>
              </a:rPr>
              <a:t>API 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941DA-5D0C-4635-9EA9-D7B65459BD22}"/>
              </a:ext>
            </a:extLst>
          </p:cNvPr>
          <p:cNvSpPr txBox="1"/>
          <p:nvPr/>
        </p:nvSpPr>
        <p:spPr>
          <a:xfrm>
            <a:off x="8891657" y="2055026"/>
            <a:ext cx="226402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1: </a:t>
            </a:r>
            <a:r>
              <a:rPr lang="en-US" sz="2000" dirty="0">
                <a:latin typeface="+mj-lt"/>
              </a:rPr>
              <a:t>Save </a:t>
            </a:r>
            <a:r>
              <a:rPr lang="en-US" sz="2000" dirty="0" smtClean="0">
                <a:latin typeface="+mj-lt"/>
              </a:rPr>
              <a:t>info to MySQL DB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33455-FFB9-4FE4-9AD0-D3C65E3464D8}"/>
              </a:ext>
            </a:extLst>
          </p:cNvPr>
          <p:cNvSpPr txBox="1"/>
          <p:nvPr/>
        </p:nvSpPr>
        <p:spPr>
          <a:xfrm>
            <a:off x="6827086" y="4576764"/>
            <a:ext cx="240631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2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Deployment</a:t>
            </a:r>
          </a:p>
          <a:p>
            <a:r>
              <a:rPr lang="en-US" sz="2000" dirty="0" smtClean="0">
                <a:latin typeface="+mj-lt"/>
              </a:rPr>
              <a:t>Flask + DB</a:t>
            </a:r>
            <a:endParaRPr lang="en-US" sz="20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MySQL + </a:t>
            </a:r>
            <a:r>
              <a:rPr lang="en-US" dirty="0" err="1" smtClean="0"/>
              <a:t>SQLAlchemy</a:t>
            </a:r>
            <a:r>
              <a:rPr lang="en-US" dirty="0" smtClean="0"/>
              <a:t> + Flask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49" y="1894020"/>
            <a:ext cx="4241031" cy="2385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1" y="4138122"/>
            <a:ext cx="3901786" cy="1560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36" y="2826342"/>
            <a:ext cx="4037823" cy="26235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 React.js + </a:t>
            </a:r>
            <a:r>
              <a:rPr lang="en-US" dirty="0" err="1" smtClean="0"/>
              <a:t>MaterialUI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6" y="2104015"/>
            <a:ext cx="5241635" cy="39312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9" y="20472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Team work is a real pain, b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ut it’s worth it 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02" y="3158836"/>
            <a:ext cx="4191510" cy="2529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18" y="3017116"/>
            <a:ext cx="9779462" cy="191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Thank you for your attention, we are ready to answer your questions</a:t>
            </a:r>
            <a:endParaRPr lang="en-US" sz="3200" dirty="0" smtClean="0"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</TotalTime>
  <Words>118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Lato</vt:lpstr>
      <vt:lpstr>Wingdings</vt:lpstr>
      <vt:lpstr>Retrospect</vt:lpstr>
      <vt:lpstr>Health Monitoring Application</vt:lpstr>
      <vt:lpstr>Idea</vt:lpstr>
      <vt:lpstr>Architecture</vt:lpstr>
      <vt:lpstr>Back-end: MySQL + SQLAlchemy + Flask</vt:lpstr>
      <vt:lpstr>Front-end: React.js + MaterialUI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Application</dc:title>
  <dc:creator>Anna</dc:creator>
  <cp:lastModifiedBy>Anna</cp:lastModifiedBy>
  <cp:revision>10</cp:revision>
  <dcterms:created xsi:type="dcterms:W3CDTF">2019-06-24T05:39:11Z</dcterms:created>
  <dcterms:modified xsi:type="dcterms:W3CDTF">2019-06-25T18:49:27Z</dcterms:modified>
</cp:coreProperties>
</file>