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4A036-126F-4835-8F7C-8762A34A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859B0-6D3C-4662-899B-934E10224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E29CC-E305-4BF0-B3C0-4AE7657A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B61A5-8F5F-4E80-AF5F-94FCF704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37874-35AD-4005-AC13-8A6D80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7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ED97C-3EC3-4582-9D6C-4C669BBB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EC5437-9A8E-4D0C-99D0-F596B25C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E983F-1EC5-40AF-80E9-9B8735F9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AC67AD-059D-44E3-8376-CBB4D706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17E43-42E6-4F33-8D73-9D9A6695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93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D47D19-DB3A-4C98-9504-5D75C7162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B0A133-F6F8-42EB-BEDC-9052270F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841E6-20C9-4884-A3CF-288EF67F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2F0F1-0B52-4F60-AA82-417CDEDE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08F55-D463-47DC-AA03-47F721EE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79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64693-7D2F-4EC0-8B8B-51DD1544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AA775-D389-49DD-BBEB-0B6A439B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24457-D3EF-41DC-A2B3-436F9510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44021-EFC0-4913-938C-4D45FDC1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CD3AC-408B-4DA8-A28C-7E501429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8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997DF-61AB-474F-8431-51A7809C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50EFF-9E98-4F2D-84FA-9092F8D9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5BFB7-503C-4EEB-8012-AF899281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B1109-E96A-452C-A8FC-488AA87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3BA25-897C-44FA-B23A-2CBBBFF4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6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271BD-DC5C-48E0-832C-B47F6714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FFB68-FC4D-47A2-B5EC-C317099F2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2AFCD6-EACB-4615-914C-98390168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1ED67C-D354-4784-B2FB-557A9DA8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DBCE86-835A-4121-8E7A-0CD8D3EA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154BC8-35A9-4C35-891E-6827435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66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F5B0F-9A05-45A4-8873-E66DFDA7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B817D2-66E8-4DF2-9437-6E058864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C11EA-E8C8-4CA7-A6EB-2C2F019C7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87F92C-16A9-4EC6-BB73-AE4D44899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A2B225-C8BF-479B-B396-E8C4B9904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2673CC-90A7-427D-897E-088F9B2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232F79-7935-466B-B89D-62101C0C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7FB15C-4D66-4D47-814B-37DDD1B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8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5DC8-41E7-45CE-8725-DE1B782B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8E8B3A-8286-417A-A75D-B6F54825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CCA6E8-ABDD-41BA-B75B-88314A38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E60ABE-0F04-4F44-A0E1-B903299E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73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81A372-6ED3-4BC6-A330-9DD338B4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77B3E9-1D89-4A6C-91DA-5023FBE8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52C481-A2C0-4AE3-AFC2-CA26A23A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45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568AC-09A2-4548-AEA3-C76EA1C1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1479D-C7DB-4B90-A7F3-C1804F4F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6CBDB1-8364-47B4-904C-4D586E49C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A11BDE-D459-4DD9-80CE-2D464DD0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0E152A-29A5-48D3-B3D3-46CD4F10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0850F6-EF52-4FF3-B392-2EAEAE56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99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BF346-28EB-41B3-91ED-2739092F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2D29A0-CD2A-44E3-AD25-3F892A39A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1E6057-6284-43BF-A973-34959241F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5C1094-944E-42D8-8EC9-A869C1D8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220E2D-6749-4BC2-A8A9-BE24A27B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A9CA4B-FCDA-4878-B112-6B3014F4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78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00147-3887-4227-8FE7-11C0016D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B33F4-8B2C-434A-A01B-2F907818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03FE5-9D45-4EFF-B38C-BAE0900A4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67BD-9A33-40CF-8EAB-0D5C0DC8344D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89EEA-C44B-44AC-A85D-BC136D584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82CCA7-AB4C-4D89-A56A-8B8582E7D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1E90-8EAD-4ECB-B633-8AFC078989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70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0F16C3-BF69-4A28-98AE-2B10B2B9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609600"/>
            <a:ext cx="9305925" cy="5638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2584BE-5B45-49AF-9431-147907772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28" y="6248400"/>
            <a:ext cx="9144000" cy="495300"/>
          </a:xfrm>
        </p:spPr>
        <p:txBody>
          <a:bodyPr>
            <a:noAutofit/>
          </a:bodyPr>
          <a:lstStyle/>
          <a:p>
            <a:pPr algn="l"/>
            <a:r>
              <a:rPr lang="es-ES" sz="2400" dirty="0" err="1"/>
              <a:t>Gaussian</a:t>
            </a:r>
            <a:r>
              <a:rPr lang="es-ES" sz="2400" dirty="0"/>
              <a:t> </a:t>
            </a:r>
            <a:r>
              <a:rPr lang="es-ES" sz="2400" dirty="0" err="1"/>
              <a:t>blur</a:t>
            </a:r>
            <a:r>
              <a:rPr lang="es-ES" sz="2400" dirty="0"/>
              <a:t> + </a:t>
            </a:r>
            <a:r>
              <a:rPr lang="es-ES" sz="2400" dirty="0" err="1"/>
              <a:t>Sobelx</a:t>
            </a:r>
            <a:endParaRPr lang="es-ES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3AD7F-DD91-4ED3-BC98-F3604A997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25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212179-CC2A-4A35-B06B-D6F1ED2A7D86}"/>
              </a:ext>
            </a:extLst>
          </p:cNvPr>
          <p:cNvSpPr txBox="1">
            <a:spLocks/>
          </p:cNvSpPr>
          <p:nvPr/>
        </p:nvSpPr>
        <p:spPr>
          <a:xfrm>
            <a:off x="235528" y="6248400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Gaussian</a:t>
            </a:r>
            <a:r>
              <a:rPr lang="es-ES" sz="2400" dirty="0"/>
              <a:t> </a:t>
            </a:r>
            <a:r>
              <a:rPr lang="es-ES" sz="2400" dirty="0" err="1"/>
              <a:t>blur</a:t>
            </a:r>
            <a:r>
              <a:rPr lang="es-ES" sz="2400" dirty="0"/>
              <a:t> + Edge </a:t>
            </a:r>
            <a:r>
              <a:rPr lang="es-ES" sz="2400" dirty="0" err="1"/>
              <a:t>canny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2D4345-AE02-4933-AE5A-2F071E44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585787"/>
            <a:ext cx="93916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212179-CC2A-4A35-B06B-D6F1ED2A7D86}"/>
              </a:ext>
            </a:extLst>
          </p:cNvPr>
          <p:cNvSpPr txBox="1">
            <a:spLocks/>
          </p:cNvSpPr>
          <p:nvPr/>
        </p:nvSpPr>
        <p:spPr>
          <a:xfrm>
            <a:off x="235528" y="6248400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Gaussian</a:t>
            </a:r>
            <a:r>
              <a:rPr lang="es-ES" sz="2400" dirty="0"/>
              <a:t> </a:t>
            </a:r>
            <a:r>
              <a:rPr lang="es-ES" sz="2400" dirty="0" err="1"/>
              <a:t>blur</a:t>
            </a:r>
            <a:r>
              <a:rPr lang="es-ES" sz="2400" dirty="0"/>
              <a:t> + Edge </a:t>
            </a:r>
            <a:r>
              <a:rPr lang="es-ES" sz="2400" dirty="0" err="1"/>
              <a:t>canny</a:t>
            </a:r>
            <a:endParaRPr lang="es-ES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80A70E-8BD3-4093-BA1F-30D3D9C4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561975"/>
            <a:ext cx="93821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8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D6918-23E0-4777-9F43-DD0302DA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FAB5D-AB9E-4FF1-BDEB-FF25B1F7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C43AB1-A158-49CA-872A-46FEC627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604837"/>
            <a:ext cx="9477375" cy="56483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43D4AD5-50F4-4647-A17A-087E170B6616}"/>
              </a:ext>
            </a:extLst>
          </p:cNvPr>
          <p:cNvSpPr txBox="1">
            <a:spLocks/>
          </p:cNvSpPr>
          <p:nvPr/>
        </p:nvSpPr>
        <p:spPr>
          <a:xfrm>
            <a:off x="235528" y="6248400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Gaussian</a:t>
            </a:r>
            <a:r>
              <a:rPr lang="es-ES" sz="2400" dirty="0"/>
              <a:t> </a:t>
            </a:r>
            <a:r>
              <a:rPr lang="es-ES" sz="2400" dirty="0" err="1"/>
              <a:t>blur</a:t>
            </a:r>
            <a:r>
              <a:rPr lang="es-ES" sz="2400" dirty="0"/>
              <a:t> + </a:t>
            </a:r>
            <a:r>
              <a:rPr lang="es-ES" sz="2400" dirty="0" err="1"/>
              <a:t>Threshold</a:t>
            </a:r>
            <a:r>
              <a:rPr lang="es-ES" sz="2400" dirty="0"/>
              <a:t> </a:t>
            </a:r>
            <a:r>
              <a:rPr lang="es-ES" sz="2400" dirty="0" err="1"/>
              <a:t>binary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9001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D6918-23E0-4777-9F43-DD0302DA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FAB5D-AB9E-4FF1-BDEB-FF25B1F7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43D4AD5-50F4-4647-A17A-087E170B6616}"/>
              </a:ext>
            </a:extLst>
          </p:cNvPr>
          <p:cNvSpPr txBox="1">
            <a:spLocks/>
          </p:cNvSpPr>
          <p:nvPr/>
        </p:nvSpPr>
        <p:spPr>
          <a:xfrm>
            <a:off x="235528" y="6248400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/>
              <a:t>Gaussian</a:t>
            </a:r>
            <a:r>
              <a:rPr lang="es-ES" sz="2400" dirty="0"/>
              <a:t> </a:t>
            </a:r>
            <a:r>
              <a:rPr lang="es-ES" sz="2400" dirty="0" err="1"/>
              <a:t>blur</a:t>
            </a:r>
            <a:r>
              <a:rPr lang="es-ES" sz="2400" dirty="0"/>
              <a:t> + </a:t>
            </a:r>
            <a:r>
              <a:rPr lang="es-ES" sz="2400" dirty="0" err="1"/>
              <a:t>Threshold</a:t>
            </a:r>
            <a:r>
              <a:rPr lang="es-ES" sz="2400" dirty="0"/>
              <a:t> </a:t>
            </a:r>
            <a:r>
              <a:rPr lang="es-ES" sz="2400" dirty="0" err="1"/>
              <a:t>binary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17C700-DDE8-4D1F-AD92-64031ACE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619125"/>
            <a:ext cx="92773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2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Gaussian blur + Sobelx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+ Sobelx</dc:title>
  <dc:creator>Anna Busquet</dc:creator>
  <cp:lastModifiedBy>Anna Busquet</cp:lastModifiedBy>
  <cp:revision>3</cp:revision>
  <dcterms:created xsi:type="dcterms:W3CDTF">2017-12-13T22:37:49Z</dcterms:created>
  <dcterms:modified xsi:type="dcterms:W3CDTF">2017-12-13T23:10:07Z</dcterms:modified>
</cp:coreProperties>
</file>