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8"/>
    <p:restoredTop sz="94717"/>
  </p:normalViewPr>
  <p:slideViewPr>
    <p:cSldViewPr snapToGrid="0">
      <p:cViewPr varScale="1">
        <p:scale>
          <a:sx n="107" d="100"/>
          <a:sy n="107" d="100"/>
        </p:scale>
        <p:origin x="2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7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1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6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2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4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6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4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9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5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96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99" name="Freeform: Shape 40">
            <a:extLst>
              <a:ext uri="{FF2B5EF4-FFF2-40B4-BE49-F238E27FC236}">
                <a16:creationId xmlns:a16="http://schemas.microsoft.com/office/drawing/2014/main" id="{CBD8B1E7-EF0A-4118-A804-D7F559784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4" name="Picture 33" descr="Cartoon bird on the road&#10;&#10;Description automatically generated">
            <a:extLst>
              <a:ext uri="{FF2B5EF4-FFF2-40B4-BE49-F238E27FC236}">
                <a16:creationId xmlns:a16="http://schemas.microsoft.com/office/drawing/2014/main" id="{74E571C0-B75F-062C-D1E8-7DAF64964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2529840"/>
            <a:ext cx="4571999" cy="2560319"/>
          </a:xfrm>
          <a:prstGeom prst="rect">
            <a:avLst/>
          </a:prstGeom>
        </p:spPr>
      </p:pic>
      <p:sp>
        <p:nvSpPr>
          <p:cNvPr id="200" name="Freeform: Shape 42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: Shape 44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23849"/>
            <a:ext cx="6130391" cy="65341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5A103-7892-46A4-6830-2EAA81CEC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>
              <a:lnSpc>
                <a:spcPct val="115000"/>
              </a:lnSpc>
            </a:pPr>
            <a:r>
              <a:rPr lang="en-GR" sz="2200" dirty="0"/>
              <a:t>Anna Chatzipapadopoulou</a:t>
            </a:r>
          </a:p>
          <a:p>
            <a:pPr algn="l">
              <a:lnSpc>
                <a:spcPct val="115000"/>
              </a:lnSpc>
            </a:pPr>
            <a:r>
              <a:rPr lang="en-GB" sz="2200" dirty="0"/>
              <a:t>P</a:t>
            </a:r>
            <a:r>
              <a:rPr lang="en-GR" sz="2200" dirty="0"/>
              <a:t>3200219</a:t>
            </a:r>
          </a:p>
          <a:p>
            <a:pPr algn="l">
              <a:lnSpc>
                <a:spcPct val="115000"/>
              </a:lnSpc>
            </a:pPr>
            <a:r>
              <a:rPr lang="en-GR" sz="2200" dirty="0"/>
              <a:t>Department Of Informatics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AE188-78A9-2E6E-C830-478A7CE00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Road Runner</a:t>
            </a:r>
            <a:endParaRPr lang="en-GR" sz="4400"/>
          </a:p>
        </p:txBody>
      </p:sp>
    </p:spTree>
    <p:extLst>
      <p:ext uri="{BB962C8B-B14F-4D97-AF65-F5344CB8AC3E}">
        <p14:creationId xmlns:p14="http://schemas.microsoft.com/office/powerpoint/2010/main" val="59275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Callout 10">
            <a:extLst>
              <a:ext uri="{FF2B5EF4-FFF2-40B4-BE49-F238E27FC236}">
                <a16:creationId xmlns:a16="http://schemas.microsoft.com/office/drawing/2014/main" id="{C8A2C579-3FD9-7F5E-B3D1-957D2700CFE6}"/>
              </a:ext>
            </a:extLst>
          </p:cNvPr>
          <p:cNvSpPr/>
          <p:nvPr/>
        </p:nvSpPr>
        <p:spPr>
          <a:xfrm>
            <a:off x="7514319" y="2687045"/>
            <a:ext cx="3634917" cy="1754325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6822AB-6643-C71B-E601-19840DC117BB}"/>
              </a:ext>
            </a:extLst>
          </p:cNvPr>
          <p:cNvSpPr txBox="1"/>
          <p:nvPr/>
        </p:nvSpPr>
        <p:spPr>
          <a:xfrm>
            <a:off x="714703" y="708782"/>
            <a:ext cx="3678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400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95635-A1F3-FB72-FD95-12CA387BCD5B}"/>
              </a:ext>
            </a:extLst>
          </p:cNvPr>
          <p:cNvSpPr txBox="1"/>
          <p:nvPr/>
        </p:nvSpPr>
        <p:spPr>
          <a:xfrm>
            <a:off x="714703" y="1311409"/>
            <a:ext cx="62641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u="none" strike="noStrike" dirty="0">
                <a:solidFill>
                  <a:srgbClr val="E6EDF3"/>
                </a:solidFill>
                <a:effectLst/>
              </a:rPr>
              <a:t>Road Runner is an exciting endless runner game implemented in Python using the </a:t>
            </a:r>
            <a:r>
              <a:rPr lang="en-GB" b="0" i="0" u="none" strike="noStrike" dirty="0" err="1">
                <a:solidFill>
                  <a:srgbClr val="E6EDF3"/>
                </a:solidFill>
                <a:effectLst/>
              </a:rPr>
              <a:t>pygame</a:t>
            </a:r>
            <a:r>
              <a:rPr lang="en-GB" b="0" i="0" u="none" strike="noStrike" dirty="0">
                <a:solidFill>
                  <a:srgbClr val="E6EDF3"/>
                </a:solidFill>
                <a:effectLst/>
              </a:rPr>
              <a:t> library. In this game, players control a character, (Beep) as it dashes through a dynamic desert environment. The objective is to navigate through obstacles, avoid collisions, and survive as long as possible while collecting points.</a:t>
            </a:r>
            <a:endParaRPr lang="en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1CC15-4D43-F00A-16D6-D2A1D1A1DD3B}"/>
              </a:ext>
            </a:extLst>
          </p:cNvPr>
          <p:cNvSpPr txBox="1"/>
          <p:nvPr/>
        </p:nvSpPr>
        <p:spPr>
          <a:xfrm>
            <a:off x="7813929" y="3182871"/>
            <a:ext cx="3619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u="none" strike="noStrike" dirty="0">
                <a:solidFill>
                  <a:srgbClr val="E6EDF3"/>
                </a:solidFill>
                <a:effectLst/>
              </a:rPr>
              <a:t>Enjoy the thrill of endless running, challenge yourself to achieve high scores!</a:t>
            </a:r>
            <a:endParaRPr lang="en-GR" dirty="0"/>
          </a:p>
        </p:txBody>
      </p:sp>
      <p:pic>
        <p:nvPicPr>
          <p:cNvPr id="8" name="Picture 7" descr="Cartoon bird with a black background&#10;&#10;Description automatically generated">
            <a:extLst>
              <a:ext uri="{FF2B5EF4-FFF2-40B4-BE49-F238E27FC236}">
                <a16:creationId xmlns:a16="http://schemas.microsoft.com/office/drawing/2014/main" id="{A9BA0389-3832-3CA3-B0AF-7CDC6298E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561" y="1778000"/>
            <a:ext cx="4904878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7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p Arrow 5">
            <a:extLst>
              <a:ext uri="{FF2B5EF4-FFF2-40B4-BE49-F238E27FC236}">
                <a16:creationId xmlns:a16="http://schemas.microsoft.com/office/drawing/2014/main" id="{E4BAC510-EFBE-A6F5-B4F3-D67F595926E8}"/>
              </a:ext>
            </a:extLst>
          </p:cNvPr>
          <p:cNvSpPr/>
          <p:nvPr/>
        </p:nvSpPr>
        <p:spPr>
          <a:xfrm>
            <a:off x="2194559" y="3818592"/>
            <a:ext cx="574767" cy="57476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B65E356C-9278-C23C-10EF-96346F2DF497}"/>
              </a:ext>
            </a:extLst>
          </p:cNvPr>
          <p:cNvSpPr/>
          <p:nvPr/>
        </p:nvSpPr>
        <p:spPr>
          <a:xfrm>
            <a:off x="2174965" y="3082834"/>
            <a:ext cx="594361" cy="57476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23C7791-D5CF-5F43-C158-8EE45F6358D7}"/>
              </a:ext>
            </a:extLst>
          </p:cNvPr>
          <p:cNvSpPr/>
          <p:nvPr/>
        </p:nvSpPr>
        <p:spPr>
          <a:xfrm>
            <a:off x="2174965" y="2534194"/>
            <a:ext cx="594361" cy="4833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CD2889-9709-16EA-E150-87ADBA7BDC87}"/>
              </a:ext>
            </a:extLst>
          </p:cNvPr>
          <p:cNvSpPr txBox="1"/>
          <p:nvPr/>
        </p:nvSpPr>
        <p:spPr>
          <a:xfrm>
            <a:off x="1162594" y="613954"/>
            <a:ext cx="3148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Game Overview</a:t>
            </a:r>
            <a:endParaRPr lang="en-G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D1681-C0BF-1390-7245-19F501CAED15}"/>
              </a:ext>
            </a:extLst>
          </p:cNvPr>
          <p:cNvSpPr txBox="1"/>
          <p:nvPr/>
        </p:nvSpPr>
        <p:spPr>
          <a:xfrm>
            <a:off x="1149530" y="1463040"/>
            <a:ext cx="54994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Scrolling Backgroung with different landscapes</a:t>
            </a:r>
          </a:p>
          <a:p>
            <a:endParaRPr lang="en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Player Controls:</a:t>
            </a:r>
          </a:p>
          <a:p>
            <a:endParaRPr lang="en-GR" dirty="0"/>
          </a:p>
          <a:p>
            <a:r>
              <a:rPr lang="en-GR" dirty="0"/>
              <a:t>     press	            to move to the right</a:t>
            </a:r>
          </a:p>
          <a:p>
            <a:r>
              <a:rPr lang="en-GR" dirty="0"/>
              <a:t>     </a:t>
            </a:r>
          </a:p>
          <a:p>
            <a:r>
              <a:rPr lang="en-GR" dirty="0"/>
              <a:t>     press              to move to the left</a:t>
            </a:r>
          </a:p>
          <a:p>
            <a:endParaRPr lang="en-GR" dirty="0"/>
          </a:p>
          <a:p>
            <a:endParaRPr lang="en-GR" dirty="0"/>
          </a:p>
          <a:p>
            <a:r>
              <a:rPr lang="en-GR" dirty="0"/>
              <a:t>     press.             </a:t>
            </a:r>
            <a:r>
              <a:rPr lang="en-GB" dirty="0"/>
              <a:t>to jump</a:t>
            </a:r>
            <a:endParaRPr lang="en-G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Scoring System -&gt; New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Lives</a:t>
            </a: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Obstacles</a:t>
            </a:r>
            <a:endParaRPr lang="en-GR" dirty="0"/>
          </a:p>
        </p:txBody>
      </p:sp>
      <p:pic>
        <p:nvPicPr>
          <p:cNvPr id="14" name="Picture 13" descr="A cartoon of a wile e coyote&#10;&#10;Description automatically generated">
            <a:extLst>
              <a:ext uri="{FF2B5EF4-FFF2-40B4-BE49-F238E27FC236}">
                <a16:creationId xmlns:a16="http://schemas.microsoft.com/office/drawing/2014/main" id="{1B810D30-A1E2-CBF6-77A7-DB78538A3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413" y="1463040"/>
            <a:ext cx="3995057" cy="399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9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B93D7A-C2D0-FBFE-D487-D7C2646CCFDC}"/>
              </a:ext>
            </a:extLst>
          </p:cNvPr>
          <p:cNvSpPr txBox="1"/>
          <p:nvPr/>
        </p:nvSpPr>
        <p:spPr>
          <a:xfrm>
            <a:off x="914400" y="718457"/>
            <a:ext cx="530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Obstacles – Scoring System</a:t>
            </a:r>
            <a:endParaRPr lang="en-GR" sz="2400" b="1" dirty="0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21414BE0-1816-5C42-39B6-844320D43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61" y="2515053"/>
            <a:ext cx="8218157" cy="3519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310B89-A09B-CAB5-68D5-DD93C1595191}"/>
              </a:ext>
            </a:extLst>
          </p:cNvPr>
          <p:cNvSpPr txBox="1"/>
          <p:nvPr/>
        </p:nvSpPr>
        <p:spPr>
          <a:xfrm>
            <a:off x="1018903" y="1423851"/>
            <a:ext cx="27605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/>
              <a:t>Start: 3 Lives</a:t>
            </a:r>
          </a:p>
          <a:p>
            <a:r>
              <a:rPr lang="en-GR" dirty="0"/>
              <a:t>Purpose: Avoid Collision</a:t>
            </a:r>
          </a:p>
          <a:p>
            <a:r>
              <a:rPr lang="en-GR" dirty="0"/>
              <a:t>Collision -&gt; one less Life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4A6191-E109-05D1-6EB3-DAABDEA71998}"/>
              </a:ext>
            </a:extLst>
          </p:cNvPr>
          <p:cNvSpPr txBox="1"/>
          <p:nvPr/>
        </p:nvSpPr>
        <p:spPr>
          <a:xfrm>
            <a:off x="5721531" y="1423851"/>
            <a:ext cx="381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/>
              <a:t>Each passing Obstacle -&gt; +1 point</a:t>
            </a:r>
          </a:p>
        </p:txBody>
      </p:sp>
    </p:spTree>
    <p:extLst>
      <p:ext uri="{BB962C8B-B14F-4D97-AF65-F5344CB8AC3E}">
        <p14:creationId xmlns:p14="http://schemas.microsoft.com/office/powerpoint/2010/main" val="422015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400371-288F-0A7E-A0CC-7C4A3C92FDC9}"/>
              </a:ext>
            </a:extLst>
          </p:cNvPr>
          <p:cNvSpPr txBox="1"/>
          <p:nvPr/>
        </p:nvSpPr>
        <p:spPr>
          <a:xfrm>
            <a:off x="473983" y="313509"/>
            <a:ext cx="111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400" b="1" dirty="0"/>
              <a:t>Levels</a:t>
            </a:r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96E8175-FE30-EBA2-4EE4-1500B9E29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83" y="1443899"/>
            <a:ext cx="5731510" cy="2454910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8B88CF9D-FC88-2632-C590-4596EF772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331" y="1449614"/>
            <a:ext cx="5731510" cy="2449195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CD1D8172-D016-1C0E-1CED-58819666A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83" y="4293215"/>
            <a:ext cx="5731510" cy="24491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BCB013-76F1-4E5A-FA52-E5EE1574451C}"/>
              </a:ext>
            </a:extLst>
          </p:cNvPr>
          <p:cNvSpPr txBox="1"/>
          <p:nvPr/>
        </p:nvSpPr>
        <p:spPr>
          <a:xfrm>
            <a:off x="470446" y="1136469"/>
            <a:ext cx="111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</a:t>
            </a:r>
            <a:endParaRPr lang="en-G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78C5F-2933-CB6C-4FDC-45B0C23AF0B6}"/>
              </a:ext>
            </a:extLst>
          </p:cNvPr>
          <p:cNvSpPr txBox="1"/>
          <p:nvPr/>
        </p:nvSpPr>
        <p:spPr>
          <a:xfrm>
            <a:off x="6466115" y="1162594"/>
            <a:ext cx="111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/>
              <a:t>Level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CF46C3-E463-AFC6-FD9F-9857EBE1B71C}"/>
              </a:ext>
            </a:extLst>
          </p:cNvPr>
          <p:cNvSpPr txBox="1"/>
          <p:nvPr/>
        </p:nvSpPr>
        <p:spPr>
          <a:xfrm>
            <a:off x="470446" y="3923884"/>
            <a:ext cx="111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/>
              <a:t>Level 3</a:t>
            </a:r>
          </a:p>
        </p:txBody>
      </p:sp>
      <p:pic>
        <p:nvPicPr>
          <p:cNvPr id="18" name="Picture 17" descr="Cartoon of a dog&#10;&#10;Description automatically generated">
            <a:extLst>
              <a:ext uri="{FF2B5EF4-FFF2-40B4-BE49-F238E27FC236}">
                <a16:creationId xmlns:a16="http://schemas.microsoft.com/office/drawing/2014/main" id="{CF795093-A0A7-2BED-204E-B951F9B5F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7217" y="3647440"/>
            <a:ext cx="2489200" cy="2489200"/>
          </a:xfrm>
          <a:prstGeom prst="rect">
            <a:avLst/>
          </a:prstGeom>
        </p:spPr>
      </p:pic>
      <p:sp>
        <p:nvSpPr>
          <p:cNvPr id="19" name="Oval Callout 18">
            <a:extLst>
              <a:ext uri="{FF2B5EF4-FFF2-40B4-BE49-F238E27FC236}">
                <a16:creationId xmlns:a16="http://schemas.microsoft.com/office/drawing/2014/main" id="{F50C3C38-FD7B-2EDF-62DC-7C4F7B77370C}"/>
              </a:ext>
            </a:extLst>
          </p:cNvPr>
          <p:cNvSpPr/>
          <p:nvPr/>
        </p:nvSpPr>
        <p:spPr>
          <a:xfrm>
            <a:off x="9796417" y="4108550"/>
            <a:ext cx="1698171" cy="1336876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Higher Speed</a:t>
            </a: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220886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61F2E-EF8B-A905-9E75-969F5D426317}"/>
              </a:ext>
            </a:extLst>
          </p:cNvPr>
          <p:cNvSpPr txBox="1"/>
          <p:nvPr/>
        </p:nvSpPr>
        <p:spPr>
          <a:xfrm>
            <a:off x="836023" y="496389"/>
            <a:ext cx="338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400" b="1" dirty="0"/>
              <a:t>Future Improvements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F9B11-A5B1-92A2-E5E0-9615AD505117}"/>
              </a:ext>
            </a:extLst>
          </p:cNvPr>
          <p:cNvSpPr txBox="1"/>
          <p:nvPr/>
        </p:nvSpPr>
        <p:spPr>
          <a:xfrm>
            <a:off x="836023" y="1789611"/>
            <a:ext cx="43935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Add our favorite Co – Star the Coyote</a:t>
            </a:r>
          </a:p>
          <a:p>
            <a:endParaRPr lang="en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Power-ups and  Bonuses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More LandScapes</a:t>
            </a:r>
            <a:endParaRPr lang="el-GR" dirty="0"/>
          </a:p>
        </p:txBody>
      </p:sp>
      <p:pic>
        <p:nvPicPr>
          <p:cNvPr id="5" name="Picture 4" descr="A cartoon of a rabbit&#10;&#10;Description automatically generated">
            <a:extLst>
              <a:ext uri="{FF2B5EF4-FFF2-40B4-BE49-F238E27FC236}">
                <a16:creationId xmlns:a16="http://schemas.microsoft.com/office/drawing/2014/main" id="{4A4AA774-68A9-ABFE-F026-ABA5D578B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276" y="958054"/>
            <a:ext cx="6053964" cy="605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0F624F-3CB4-F81C-7C0B-AD0159F3370E}"/>
              </a:ext>
            </a:extLst>
          </p:cNvPr>
          <p:cNvSpPr txBox="1"/>
          <p:nvPr/>
        </p:nvSpPr>
        <p:spPr>
          <a:xfrm>
            <a:off x="822960" y="640080"/>
            <a:ext cx="3518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400" b="1" dirty="0"/>
              <a:t>Time to test your skills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422D70-FA1C-879D-A237-A08239632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646088"/>
            <a:ext cx="6434690" cy="2756095"/>
          </a:xfrm>
          <a:prstGeom prst="rect">
            <a:avLst/>
          </a:prstGeom>
        </p:spPr>
      </p:pic>
      <p:pic>
        <p:nvPicPr>
          <p:cNvPr id="5" name="Picture 4" descr="Cartoon bird with long beak and long tail&#10;&#10;Description automatically generated">
            <a:extLst>
              <a:ext uri="{FF2B5EF4-FFF2-40B4-BE49-F238E27FC236}">
                <a16:creationId xmlns:a16="http://schemas.microsoft.com/office/drawing/2014/main" id="{928FCB23-6BCB-5D45-D66C-803F573A2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2883"/>
            <a:ext cx="5715000" cy="4038600"/>
          </a:xfrm>
          <a:prstGeom prst="rect">
            <a:avLst/>
          </a:prstGeom>
        </p:spPr>
      </p:pic>
      <p:sp>
        <p:nvSpPr>
          <p:cNvPr id="6" name="Oval Callout 5">
            <a:extLst>
              <a:ext uri="{FF2B5EF4-FFF2-40B4-BE49-F238E27FC236}">
                <a16:creationId xmlns:a16="http://schemas.microsoft.com/office/drawing/2014/main" id="{320CC625-F44D-973F-4C18-7393F074FF4E}"/>
              </a:ext>
            </a:extLst>
          </p:cNvPr>
          <p:cNvSpPr/>
          <p:nvPr/>
        </p:nvSpPr>
        <p:spPr>
          <a:xfrm>
            <a:off x="10149840" y="2129246"/>
            <a:ext cx="1920240" cy="192024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/>
              <a:t>Can you keep up?</a:t>
            </a:r>
          </a:p>
        </p:txBody>
      </p:sp>
    </p:spTree>
    <p:extLst>
      <p:ext uri="{BB962C8B-B14F-4D97-AF65-F5344CB8AC3E}">
        <p14:creationId xmlns:p14="http://schemas.microsoft.com/office/powerpoint/2010/main" val="98902896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179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PebbleVTI</vt:lpstr>
      <vt:lpstr>Road Runner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Runner</dc:title>
  <dc:creator>ANNA CHATZIPAPADOPOULOU</dc:creator>
  <cp:lastModifiedBy>ANNA CHATZIPAPADOPOULOU</cp:lastModifiedBy>
  <cp:revision>3</cp:revision>
  <dcterms:created xsi:type="dcterms:W3CDTF">2024-01-14T19:19:30Z</dcterms:created>
  <dcterms:modified xsi:type="dcterms:W3CDTF">2024-01-15T16:45:39Z</dcterms:modified>
</cp:coreProperties>
</file>