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Lst>
  <p:sldSz cy="5143500" cx="9144000"/>
  <p:notesSz cx="6858000" cy="9144000"/>
  <p:embeddedFontLst>
    <p:embeddedFont>
      <p:font typeface="Caveat"/>
      <p:regular r:id="rId46"/>
      <p:bold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10A51E-7059-44F1-9BA0-5A60130AD370}">
  <a:tblStyle styleId="{8F10A51E-7059-44F1-9BA0-5A60130AD3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font" Target="fonts/Caveat-regular.fntdata"/><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RobotoMono-regular.fntdata"/><Relationship Id="rId47" Type="http://schemas.openxmlformats.org/officeDocument/2006/relationships/font" Target="fonts/Caveat-bold.fntdata"/><Relationship Id="rId49"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Mono-boldItalic.fntdata"/><Relationship Id="rId50" Type="http://schemas.openxmlformats.org/officeDocument/2006/relationships/font" Target="fonts/RobotoMono-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s.stackexchange.com/questions/179026/objective-function-cost-function-loss-function-are-they-the-same-th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s.stackexchange.com/questions/179026/objective-function-cost-function-loss-function-are-they-the-same-th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loss-functions-in-pytorch-model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d20545e32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2d20545e32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d26ba4fc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2d26ba4fc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d20545e32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d20545e32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Softmax: all probabilities from 0 to 1</a:t>
            </a:r>
            <a:endParaRPr/>
          </a:p>
          <a:p>
            <a:pPr indent="0" lvl="0" marL="0" rtl="0" algn="l">
              <a:spcBef>
                <a:spcPts val="0"/>
              </a:spcBef>
              <a:spcAft>
                <a:spcPts val="0"/>
              </a:spcAft>
              <a:buNone/>
            </a:pPr>
            <a:r>
              <a:rPr lang="ru"/>
              <a:t>Sigmoid: each probability from 0 to 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d211ca5233_2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d211ca5233_2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d211ca5233_28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d211ca5233_28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d211ca5233_2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d211ca5233_2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d211ca5233_2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2d211ca5233_2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d211ca5233_28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d211ca5233_28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baseline="-25000" sz="18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d211ca5233_28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d211ca5233_28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chemeClr val="dk1"/>
                </a:solidFill>
              </a:rPr>
              <a:t>Loss function</a:t>
            </a:r>
            <a:r>
              <a:rPr lang="ru">
                <a:solidFill>
                  <a:schemeClr val="dk1"/>
                </a:solidFill>
              </a:rPr>
              <a:t> is usually a function defined on a data point, prediction and label, and measures the penalty.</a:t>
            </a:r>
            <a:br>
              <a:rPr lang="ru">
                <a:solidFill>
                  <a:schemeClr val="dk1"/>
                </a:solidFill>
              </a:rPr>
            </a:br>
            <a:r>
              <a:rPr b="1" lang="ru">
                <a:solidFill>
                  <a:schemeClr val="dk1"/>
                </a:solidFill>
              </a:rPr>
              <a:t>Cost function</a:t>
            </a:r>
            <a:r>
              <a:rPr lang="ru">
                <a:solidFill>
                  <a:schemeClr val="dk1"/>
                </a:solidFill>
              </a:rPr>
              <a:t> is usually more general. It might be a sum of loss functions over your training set plus some model complexity penalty (regularization).</a:t>
            </a:r>
            <a:br>
              <a:rPr lang="ru">
                <a:solidFill>
                  <a:schemeClr val="dk1"/>
                </a:solidFill>
              </a:rPr>
            </a:br>
            <a:r>
              <a:rPr lang="ru" u="sng">
                <a:solidFill>
                  <a:schemeClr val="hlink"/>
                </a:solidFill>
                <a:hlinkClick r:id="rId2"/>
              </a:rPr>
              <a:t>https://stats.stackexchange.com/questions/179026/objective-function-cost-function-loss-function-are-they-the-same-thing</a:t>
            </a:r>
            <a:r>
              <a:rPr lang="ru">
                <a:solidFill>
                  <a:schemeClr val="dk1"/>
                </a:solidFill>
              </a:rP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d26ba4fc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d26ba4fc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chemeClr val="dk1"/>
                </a:solidFill>
              </a:rPr>
              <a:t>Loss function</a:t>
            </a:r>
            <a:r>
              <a:rPr lang="ru">
                <a:solidFill>
                  <a:schemeClr val="dk1"/>
                </a:solidFill>
              </a:rPr>
              <a:t> is usually a function defined on a data point, prediction and label, and measures the penalty.</a:t>
            </a:r>
            <a:br>
              <a:rPr lang="ru">
                <a:solidFill>
                  <a:schemeClr val="dk1"/>
                </a:solidFill>
              </a:rPr>
            </a:br>
            <a:r>
              <a:rPr b="1" lang="ru">
                <a:solidFill>
                  <a:schemeClr val="dk1"/>
                </a:solidFill>
              </a:rPr>
              <a:t>Cost function</a:t>
            </a:r>
            <a:r>
              <a:rPr lang="ru">
                <a:solidFill>
                  <a:schemeClr val="dk1"/>
                </a:solidFill>
              </a:rPr>
              <a:t> is usually more general. It might be a sum of loss functions over your training set plus some model complexity penalty (regularization).</a:t>
            </a:r>
            <a:br>
              <a:rPr lang="ru">
                <a:solidFill>
                  <a:schemeClr val="dk1"/>
                </a:solidFill>
              </a:rPr>
            </a:br>
            <a:r>
              <a:rPr lang="ru" u="sng">
                <a:solidFill>
                  <a:schemeClr val="hlink"/>
                </a:solidFill>
                <a:hlinkClick r:id="rId2"/>
              </a:rPr>
              <a:t>https://stats.stackexchange.com/questions/179026/objective-function-cost-function-loss-function-are-they-the-same-thing</a:t>
            </a:r>
            <a:r>
              <a:rPr lang="ru">
                <a:solidFill>
                  <a:schemeClr val="dk1"/>
                </a:solidFill>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178d89cb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178d89cb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d211ca5233_28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2d211ca5233_28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2d211ca5233_28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2d211ca5233_28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2d211ca5233_28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2d211ca5233_28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solidFill>
                  <a:schemeClr val="hlink"/>
                </a:solidFill>
                <a:hlinkClick r:id="rId2"/>
              </a:rPr>
              <a:t>https://machinelearningmastery.com/loss-functions-in-pytorch-models/</a:t>
            </a:r>
            <a:r>
              <a:rPr lang="ru"/>
              <a:t>: </a:t>
            </a:r>
            <a:r>
              <a:rPr lang="ru">
                <a:solidFill>
                  <a:schemeClr val="dk1"/>
                </a:solidFill>
              </a:rPr>
              <a:t>Remind that inside the </a:t>
            </a:r>
            <a:r>
              <a:rPr lang="ru">
                <a:solidFill>
                  <a:srgbClr val="188038"/>
                </a:solidFill>
                <a:latin typeface="Roboto Mono"/>
                <a:ea typeface="Roboto Mono"/>
                <a:cs typeface="Roboto Mono"/>
                <a:sym typeface="Roboto Mono"/>
              </a:rPr>
              <a:t>CrossEntropyLoss()</a:t>
            </a:r>
            <a:r>
              <a:rPr lang="ru">
                <a:solidFill>
                  <a:schemeClr val="dk1"/>
                </a:solidFill>
              </a:rPr>
              <a:t> function, softmax will be applied to the logits hence you should not use softmax activation function at the output layer.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d178d89c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d178d89c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d211ca5233_28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2d211ca5233_28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2d211ca5233_28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2d211ca5233_28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d211ca5233_28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d211ca5233_28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2d211ca5233_28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2d211ca5233_28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Adagrad: Идея следующая: если мы вышли на плато по какой-то координате и соответствующая компонента градиента начала затухать, то нам нельзя уменьшать размер шага слишком сильно, поскольку мы рискуем на этом плато остаться, но в то же время уменьшать надо, потому что это плато может содержать оптимум. Если же градиент долгое время довольно большой, то это может быть знаком, что нам нужно уменьшить размер шага, чтобы не пропустить оптимум. Поэтому мы стараемся компенсировать слишком большие или слишком маленькие координаты градиента. (Яндекс.Учебник)</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2d211ca5233_28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2d211ca5233_28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d211ca5233_28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2d211ca5233_28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d178d89cbd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d178d89cbd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добавить примеры функций снизу</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2d211ca5233_28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2d211ca5233_28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2d211ca5233_28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2d211ca5233_28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2d211ca5233_28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2d211ca5233_28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d26ba4fc6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d26ba4fc6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2d26ba4fc6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2d26ba4fc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2d26ba4fc6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2d26ba4fc6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d211ca5233_28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d211ca5233_28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2d211ca5233_28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2d211ca5233_28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d211ca5233_28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d211ca5233_28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d1cb8662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d1cb8662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d1cb86625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d1cb86625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d1cb86625f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d1cb86625f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2d20545e3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2d20545e3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2d20545e32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2d20545e32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1" name="Google Shape;101;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2" name="Google Shape;10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5" name="Google Shape;10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6" name="Shape 106"/>
        <p:cNvGrpSpPr/>
        <p:nvPr/>
      </p:nvGrpSpPr>
      <p:grpSpPr>
        <a:xfrm>
          <a:off x="0" y="0"/>
          <a:ext cx="0" cy="0"/>
          <a:chOff x="0" y="0"/>
          <a:chExt cx="0" cy="0"/>
        </a:xfrm>
      </p:grpSpPr>
      <p:sp>
        <p:nvSpPr>
          <p:cNvPr id="107" name="Google Shape;107;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8" name="Google Shape;10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09" name="Google Shape;10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hyperlink" Target="https://education.yandex.ru/handbook/ml/article/pervoe-znakomstvo-s-polnosvyaznymi-nejrosetyami" TargetMode="External"/><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hyperlink" Target="https://github.com/nstsj/ML_for_NLP/blob/main/8_nn/NN_intro_theory.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https://education.yandex.ru/handbook/ml/article/tonkosti-obucheniya#regulyarizacziya-cherez-ogranichenie-struktury-model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hyperlink" Target="https://dev.to/jbahire/demystifying-the-xor-problem-1blk" TargetMode="Externa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asimovinstitute.org/neural-network-zo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hyperlink" Target="https://developers.google.com/machine-learning/testing-debugging/metrics/interpretic"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hyperlink" Target="https://medium.com/analytics-vidhya/ml03-9de2f0dbd62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colab.research.google.com/drive/1okSn3BXYmFpUpnae7Ya48C6uLNmYFxrj?usp=shar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youtu.be/aircAruvnKk?si=BNo1qZknSL2BgIYq" TargetMode="External"/><Relationship Id="rId4" Type="http://schemas.openxmlformats.org/officeDocument/2006/relationships/hyperlink" Target="https://youtu.be/IHZwWFHWa-w?si=fR1pO7D5m9UBfvuq" TargetMode="External"/><Relationship Id="rId5" Type="http://schemas.openxmlformats.org/officeDocument/2006/relationships/hyperlink" Target="https://youtu.be/Ilg3gGewQ5U?si=HU_QZf_hFLJAs0G_" TargetMode="External"/><Relationship Id="rId6" Type="http://schemas.openxmlformats.org/officeDocument/2006/relationships/hyperlink" Target="https://youtu.be/tIeHLnjs5U8?si=H4ez8ytGSLFflAS7" TargetMode="External"/><Relationship Id="rId7" Type="http://schemas.openxmlformats.org/officeDocument/2006/relationships/hyperlink" Target="https://education.yandex.ru/handbook/ml/article/nejronnye-set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Глубокое обучение</a:t>
            </a:r>
            <a:endParaRPr/>
          </a:p>
        </p:txBody>
      </p:sp>
      <p:sp>
        <p:nvSpPr>
          <p:cNvPr id="145" name="Google Shape;145;p3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Введение</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Функции активации</a:t>
            </a:r>
            <a:endParaRPr/>
          </a:p>
        </p:txBody>
      </p:sp>
      <p:sp>
        <p:nvSpPr>
          <p:cNvPr id="911" name="Google Shape;91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Итак, пока что значение в данном нейроне равно </a:t>
            </a:r>
            <a:endParaRPr/>
          </a:p>
          <a:p>
            <a:pPr indent="0" lvl="0" marL="0" rtl="0" algn="l">
              <a:spcBef>
                <a:spcPts val="1200"/>
              </a:spcBef>
              <a:spcAft>
                <a:spcPts val="0"/>
              </a:spcAft>
              <a:buNone/>
            </a:pPr>
            <a:r>
              <a:rPr lang="ru"/>
              <a:t>Х</a:t>
            </a:r>
            <a:r>
              <a:rPr baseline="-25000" lang="ru"/>
              <a:t>1_</a:t>
            </a:r>
            <a:r>
              <a:rPr baseline="-25000" lang="ru"/>
              <a:t>i</a:t>
            </a:r>
            <a:r>
              <a:rPr lang="ru"/>
              <a:t> = </a:t>
            </a:r>
            <a:r>
              <a:rPr lang="ru">
                <a:solidFill>
                  <a:schemeClr val="dk1"/>
                </a:solidFill>
              </a:rPr>
              <a:t>w</a:t>
            </a:r>
            <a:r>
              <a:rPr baseline="-25000" lang="ru">
                <a:solidFill>
                  <a:schemeClr val="dk1"/>
                </a:solidFill>
              </a:rPr>
              <a:t>1_i</a:t>
            </a:r>
            <a:r>
              <a:rPr lang="ru">
                <a:solidFill>
                  <a:schemeClr val="dk1"/>
                </a:solidFill>
              </a:rPr>
              <a:t>*A + w</a:t>
            </a:r>
            <a:r>
              <a:rPr baseline="-25000" lang="ru">
                <a:solidFill>
                  <a:schemeClr val="dk1"/>
                </a:solidFill>
              </a:rPr>
              <a:t>2_i</a:t>
            </a:r>
            <a:r>
              <a:rPr lang="ru">
                <a:solidFill>
                  <a:schemeClr val="dk1"/>
                </a:solidFill>
              </a:rPr>
              <a:t>*B + … + w</a:t>
            </a:r>
            <a:r>
              <a:rPr baseline="-25000" lang="ru">
                <a:solidFill>
                  <a:schemeClr val="dk1"/>
                </a:solidFill>
              </a:rPr>
              <a:t>26_i</a:t>
            </a:r>
            <a:r>
              <a:rPr lang="ru">
                <a:solidFill>
                  <a:schemeClr val="dk1"/>
                </a:solidFill>
              </a:rPr>
              <a:t>*Z + b</a:t>
            </a:r>
            <a:r>
              <a:rPr baseline="-25000" lang="ru">
                <a:solidFill>
                  <a:schemeClr val="dk1"/>
                </a:solidFill>
              </a:rPr>
              <a:t>i</a:t>
            </a:r>
            <a:r>
              <a:rPr lang="ru">
                <a:solidFill>
                  <a:schemeClr val="dk1"/>
                </a:solidFill>
              </a:rPr>
              <a:t>, где i - номер слоя. </a:t>
            </a:r>
            <a:endParaRPr>
              <a:solidFill>
                <a:schemeClr val="dk1"/>
              </a:solidFill>
            </a:endParaRPr>
          </a:p>
          <a:p>
            <a:pPr indent="0" lvl="0" marL="0" rtl="0" algn="l">
              <a:spcBef>
                <a:spcPts val="1200"/>
              </a:spcBef>
              <a:spcAft>
                <a:spcPts val="0"/>
              </a:spcAft>
              <a:buNone/>
            </a:pPr>
            <a:r>
              <a:rPr lang="ru">
                <a:solidFill>
                  <a:schemeClr val="dk1"/>
                </a:solidFill>
              </a:rPr>
              <a:t>В следующем слое j </a:t>
            </a:r>
            <a:endParaRPr>
              <a:solidFill>
                <a:schemeClr val="dk1"/>
              </a:solidFill>
            </a:endParaRPr>
          </a:p>
          <a:p>
            <a:pPr indent="0" lvl="0" marL="0" rtl="0" algn="l">
              <a:spcBef>
                <a:spcPts val="1200"/>
              </a:spcBef>
              <a:spcAft>
                <a:spcPts val="0"/>
              </a:spcAft>
              <a:buNone/>
            </a:pPr>
            <a:r>
              <a:rPr lang="ru">
                <a:solidFill>
                  <a:schemeClr val="dk1"/>
                </a:solidFill>
              </a:rPr>
              <a:t>Х</a:t>
            </a:r>
            <a:r>
              <a:rPr baseline="-25000" lang="ru">
                <a:solidFill>
                  <a:schemeClr val="dk1"/>
                </a:solidFill>
              </a:rPr>
              <a:t>1_j</a:t>
            </a:r>
            <a:r>
              <a:rPr lang="ru">
                <a:solidFill>
                  <a:schemeClr val="dk1"/>
                </a:solidFill>
              </a:rPr>
              <a:t> = w</a:t>
            </a:r>
            <a:r>
              <a:rPr baseline="-25000" lang="ru">
                <a:solidFill>
                  <a:schemeClr val="dk1"/>
                </a:solidFill>
              </a:rPr>
              <a:t>1_j</a:t>
            </a:r>
            <a:r>
              <a:rPr lang="ru">
                <a:solidFill>
                  <a:schemeClr val="dk1"/>
                </a:solidFill>
              </a:rPr>
              <a:t>*X</a:t>
            </a:r>
            <a:r>
              <a:rPr baseline="-25000" lang="ru">
                <a:solidFill>
                  <a:schemeClr val="dk1"/>
                </a:solidFill>
              </a:rPr>
              <a:t>1_i</a:t>
            </a:r>
            <a:r>
              <a:rPr lang="ru">
                <a:solidFill>
                  <a:schemeClr val="dk1"/>
                </a:solidFill>
              </a:rPr>
              <a:t> + w</a:t>
            </a:r>
            <a:r>
              <a:rPr baseline="-25000" lang="ru">
                <a:solidFill>
                  <a:schemeClr val="dk1"/>
                </a:solidFill>
              </a:rPr>
              <a:t>2_j</a:t>
            </a:r>
            <a:r>
              <a:rPr lang="ru">
                <a:solidFill>
                  <a:schemeClr val="dk1"/>
                </a:solidFill>
              </a:rPr>
              <a:t>*X</a:t>
            </a:r>
            <a:r>
              <a:rPr baseline="-25000" lang="ru">
                <a:solidFill>
                  <a:schemeClr val="dk1"/>
                </a:solidFill>
              </a:rPr>
              <a:t>2_i</a:t>
            </a:r>
            <a:r>
              <a:rPr lang="ru">
                <a:solidFill>
                  <a:schemeClr val="dk1"/>
                </a:solidFill>
              </a:rPr>
              <a:t> + … + w</a:t>
            </a:r>
            <a:r>
              <a:rPr baseline="-25000" lang="ru">
                <a:solidFill>
                  <a:schemeClr val="dk1"/>
                </a:solidFill>
              </a:rPr>
              <a:t>5_j</a:t>
            </a:r>
            <a:r>
              <a:rPr lang="ru">
                <a:solidFill>
                  <a:schemeClr val="dk1"/>
                </a:solidFill>
              </a:rPr>
              <a:t>*X</a:t>
            </a:r>
            <a:r>
              <a:rPr baseline="-25000" lang="ru">
                <a:solidFill>
                  <a:schemeClr val="dk1"/>
                </a:solidFill>
              </a:rPr>
              <a:t>5_i</a:t>
            </a:r>
            <a:r>
              <a:rPr lang="ru">
                <a:solidFill>
                  <a:schemeClr val="dk1"/>
                </a:solidFill>
              </a:rPr>
              <a:t> + b</a:t>
            </a:r>
            <a:r>
              <a:rPr baseline="-25000" lang="ru">
                <a:solidFill>
                  <a:schemeClr val="dk1"/>
                </a:solidFill>
              </a:rPr>
              <a:t>j</a:t>
            </a:r>
            <a:endParaRPr baseline="-25000">
              <a:solidFill>
                <a:schemeClr val="dk1"/>
              </a:solidFill>
            </a:endParaRPr>
          </a:p>
          <a:p>
            <a:pPr indent="0" lvl="0" marL="0" rtl="0" algn="l">
              <a:spcBef>
                <a:spcPts val="1200"/>
              </a:spcBef>
              <a:spcAft>
                <a:spcPts val="1200"/>
              </a:spcAft>
              <a:buNone/>
            </a:pPr>
            <a:r>
              <a:rPr lang="ru">
                <a:solidFill>
                  <a:schemeClr val="dk1"/>
                </a:solidFill>
              </a:rPr>
              <a:t>Таким образом, если мы захотим объединить результаты нейронов на слоях i и j, чтобы получить аутпут, у нас снова получится линейная функция. Чтобы обеспечить </a:t>
            </a:r>
            <a:r>
              <a:rPr b="1" lang="ru">
                <a:solidFill>
                  <a:schemeClr val="dk1"/>
                </a:solidFill>
              </a:rPr>
              <a:t>нелинейность</a:t>
            </a:r>
            <a:r>
              <a:rPr lang="ru">
                <a:solidFill>
                  <a:schemeClr val="dk1"/>
                </a:solidFill>
              </a:rPr>
              <a:t>, между слоями применяются </a:t>
            </a:r>
            <a:r>
              <a:rPr b="1" lang="ru">
                <a:solidFill>
                  <a:schemeClr val="dk1"/>
                </a:solidFill>
              </a:rPr>
              <a:t>функции активации</a:t>
            </a:r>
            <a:r>
              <a:rPr lang="ru">
                <a:solidFill>
                  <a:schemeClr val="dk1"/>
                </a:solidFill>
              </a:rPr>
              <a:t>.</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Функции активации</a:t>
            </a:r>
            <a:endParaRPr/>
          </a:p>
        </p:txBody>
      </p:sp>
      <p:sp>
        <p:nvSpPr>
          <p:cNvPr id="917" name="Google Shape;91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Итак, пока что значение в данном слое равно </a:t>
            </a:r>
            <a:endParaRPr/>
          </a:p>
          <a:p>
            <a:pPr indent="0" lvl="0" marL="0" rtl="0" algn="l">
              <a:spcBef>
                <a:spcPts val="1200"/>
              </a:spcBef>
              <a:spcAft>
                <a:spcPts val="0"/>
              </a:spcAft>
              <a:buNone/>
            </a:pPr>
            <a:r>
              <a:rPr lang="ru"/>
              <a:t>Х</a:t>
            </a:r>
            <a:r>
              <a:rPr baseline="-25000" lang="ru"/>
              <a:t>i</a:t>
            </a:r>
            <a:r>
              <a:rPr lang="ru"/>
              <a:t> = </a:t>
            </a:r>
            <a:r>
              <a:rPr lang="ru">
                <a:solidFill>
                  <a:schemeClr val="dk1"/>
                </a:solidFill>
              </a:rPr>
              <a:t>w</a:t>
            </a:r>
            <a:r>
              <a:rPr baseline="-25000" lang="ru">
                <a:solidFill>
                  <a:schemeClr val="dk1"/>
                </a:solidFill>
              </a:rPr>
              <a:t>i</a:t>
            </a:r>
            <a:r>
              <a:rPr lang="ru">
                <a:solidFill>
                  <a:schemeClr val="dk1"/>
                </a:solidFill>
              </a:rPr>
              <a:t>*X</a:t>
            </a:r>
            <a:r>
              <a:rPr baseline="-25000" lang="ru">
                <a:solidFill>
                  <a:schemeClr val="dk1"/>
                </a:solidFill>
              </a:rPr>
              <a:t>0</a:t>
            </a:r>
            <a:r>
              <a:rPr lang="ru">
                <a:solidFill>
                  <a:schemeClr val="dk1"/>
                </a:solidFill>
              </a:rPr>
              <a:t> + b</a:t>
            </a:r>
            <a:r>
              <a:rPr baseline="-25000" lang="ru">
                <a:solidFill>
                  <a:schemeClr val="dk1"/>
                </a:solidFill>
              </a:rPr>
              <a:t>i</a:t>
            </a:r>
            <a:r>
              <a:rPr lang="ru">
                <a:solidFill>
                  <a:schemeClr val="dk1"/>
                </a:solidFill>
              </a:rPr>
              <a:t>, где i - номер слоя. </a:t>
            </a:r>
            <a:endParaRPr>
              <a:solidFill>
                <a:schemeClr val="dk1"/>
              </a:solidFill>
            </a:endParaRPr>
          </a:p>
          <a:p>
            <a:pPr indent="0" lvl="0" marL="0" rtl="0" algn="l">
              <a:spcBef>
                <a:spcPts val="1200"/>
              </a:spcBef>
              <a:spcAft>
                <a:spcPts val="0"/>
              </a:spcAft>
              <a:buNone/>
            </a:pPr>
            <a:r>
              <a:rPr lang="ru">
                <a:solidFill>
                  <a:schemeClr val="dk1"/>
                </a:solidFill>
              </a:rPr>
              <a:t>В следующем слое j </a:t>
            </a:r>
            <a:endParaRPr>
              <a:solidFill>
                <a:schemeClr val="dk1"/>
              </a:solidFill>
            </a:endParaRPr>
          </a:p>
          <a:p>
            <a:pPr indent="0" lvl="0" marL="0" rtl="0" algn="l">
              <a:spcBef>
                <a:spcPts val="1200"/>
              </a:spcBef>
              <a:spcAft>
                <a:spcPts val="0"/>
              </a:spcAft>
              <a:buNone/>
            </a:pPr>
            <a:r>
              <a:rPr lang="ru">
                <a:solidFill>
                  <a:schemeClr val="dk1"/>
                </a:solidFill>
              </a:rPr>
              <a:t>Х</a:t>
            </a:r>
            <a:r>
              <a:rPr baseline="-25000" lang="ru">
                <a:solidFill>
                  <a:schemeClr val="dk1"/>
                </a:solidFill>
              </a:rPr>
              <a:t>j</a:t>
            </a:r>
            <a:r>
              <a:rPr lang="ru">
                <a:solidFill>
                  <a:schemeClr val="dk1"/>
                </a:solidFill>
              </a:rPr>
              <a:t> = w</a:t>
            </a:r>
            <a:r>
              <a:rPr baseline="-25000" lang="ru">
                <a:solidFill>
                  <a:schemeClr val="dk1"/>
                </a:solidFill>
              </a:rPr>
              <a:t>j</a:t>
            </a:r>
            <a:r>
              <a:rPr lang="ru">
                <a:solidFill>
                  <a:schemeClr val="dk1"/>
                </a:solidFill>
              </a:rPr>
              <a:t>*X</a:t>
            </a:r>
            <a:r>
              <a:rPr baseline="-25000" lang="ru">
                <a:solidFill>
                  <a:schemeClr val="dk1"/>
                </a:solidFill>
              </a:rPr>
              <a:t>i</a:t>
            </a:r>
            <a:r>
              <a:rPr lang="ru">
                <a:solidFill>
                  <a:schemeClr val="dk1"/>
                </a:solidFill>
              </a:rPr>
              <a:t> + b</a:t>
            </a:r>
            <a:r>
              <a:rPr baseline="-25000" lang="ru">
                <a:solidFill>
                  <a:schemeClr val="dk1"/>
                </a:solidFill>
              </a:rPr>
              <a:t>j</a:t>
            </a:r>
            <a:endParaRPr baseline="-25000">
              <a:solidFill>
                <a:schemeClr val="dk1"/>
              </a:solidFill>
            </a:endParaRPr>
          </a:p>
          <a:p>
            <a:pPr indent="0" lvl="0" marL="0" rtl="0" algn="l">
              <a:spcBef>
                <a:spcPts val="1200"/>
              </a:spcBef>
              <a:spcAft>
                <a:spcPts val="1200"/>
              </a:spcAft>
              <a:buNone/>
            </a:pPr>
            <a:r>
              <a:rPr lang="ru">
                <a:solidFill>
                  <a:schemeClr val="dk1"/>
                </a:solidFill>
              </a:rPr>
              <a:t>Таким образом, если мы захотим объединить результаты нейронов на слоях i и j, чтобы получить аутпут, у нас снова получится линейная функция: X</a:t>
            </a:r>
            <a:r>
              <a:rPr baseline="-25000" lang="ru">
                <a:solidFill>
                  <a:schemeClr val="dk1"/>
                </a:solidFill>
              </a:rPr>
              <a:t>out</a:t>
            </a:r>
            <a:r>
              <a:rPr lang="ru">
                <a:solidFill>
                  <a:schemeClr val="dk1"/>
                </a:solidFill>
              </a:rPr>
              <a:t> = w</a:t>
            </a:r>
            <a:r>
              <a:rPr baseline="-25000" lang="ru">
                <a:solidFill>
                  <a:schemeClr val="dk1"/>
                </a:solidFill>
              </a:rPr>
              <a:t>j</a:t>
            </a:r>
            <a:r>
              <a:rPr lang="ru">
                <a:solidFill>
                  <a:schemeClr val="dk1"/>
                </a:solidFill>
              </a:rPr>
              <a:t>*X</a:t>
            </a:r>
            <a:r>
              <a:rPr baseline="-25000" lang="ru">
                <a:solidFill>
                  <a:schemeClr val="dk1"/>
                </a:solidFill>
              </a:rPr>
              <a:t>i</a:t>
            </a:r>
            <a:r>
              <a:rPr lang="ru">
                <a:solidFill>
                  <a:schemeClr val="dk1"/>
                </a:solidFill>
              </a:rPr>
              <a:t> + b</a:t>
            </a:r>
            <a:r>
              <a:rPr baseline="-25000" lang="ru">
                <a:solidFill>
                  <a:schemeClr val="dk1"/>
                </a:solidFill>
              </a:rPr>
              <a:t>j </a:t>
            </a:r>
            <a:r>
              <a:rPr lang="ru">
                <a:solidFill>
                  <a:schemeClr val="dk1"/>
                </a:solidFill>
              </a:rPr>
              <a:t>= w</a:t>
            </a:r>
            <a:r>
              <a:rPr baseline="-25000" lang="ru">
                <a:solidFill>
                  <a:schemeClr val="dk1"/>
                </a:solidFill>
              </a:rPr>
              <a:t>j</a:t>
            </a:r>
            <a:r>
              <a:rPr lang="ru">
                <a:solidFill>
                  <a:schemeClr val="dk1"/>
                </a:solidFill>
              </a:rPr>
              <a:t>*(w</a:t>
            </a:r>
            <a:r>
              <a:rPr baseline="-25000" lang="ru">
                <a:solidFill>
                  <a:schemeClr val="dk1"/>
                </a:solidFill>
              </a:rPr>
              <a:t>i</a:t>
            </a:r>
            <a:r>
              <a:rPr lang="ru">
                <a:solidFill>
                  <a:schemeClr val="dk1"/>
                </a:solidFill>
              </a:rPr>
              <a:t>*X</a:t>
            </a:r>
            <a:r>
              <a:rPr baseline="-25000" lang="ru">
                <a:solidFill>
                  <a:schemeClr val="dk1"/>
                </a:solidFill>
              </a:rPr>
              <a:t>0</a:t>
            </a:r>
            <a:r>
              <a:rPr lang="ru">
                <a:solidFill>
                  <a:schemeClr val="dk1"/>
                </a:solidFill>
              </a:rPr>
              <a:t> + b</a:t>
            </a:r>
            <a:r>
              <a:rPr baseline="-25000" lang="ru">
                <a:solidFill>
                  <a:schemeClr val="dk1"/>
                </a:solidFill>
              </a:rPr>
              <a:t>i</a:t>
            </a:r>
            <a:r>
              <a:rPr lang="ru">
                <a:solidFill>
                  <a:schemeClr val="dk1"/>
                </a:solidFill>
              </a:rPr>
              <a:t>) + b</a:t>
            </a:r>
            <a:r>
              <a:rPr baseline="-25000" lang="ru">
                <a:solidFill>
                  <a:schemeClr val="dk1"/>
                </a:solidFill>
              </a:rPr>
              <a:t>j</a:t>
            </a:r>
            <a:r>
              <a:rPr lang="ru">
                <a:solidFill>
                  <a:schemeClr val="dk1"/>
                </a:solidFill>
              </a:rPr>
              <a:t> = X</a:t>
            </a:r>
            <a:r>
              <a:rPr baseline="-25000" lang="ru">
                <a:solidFill>
                  <a:schemeClr val="dk1"/>
                </a:solidFill>
              </a:rPr>
              <a:t>0</a:t>
            </a:r>
            <a:r>
              <a:rPr lang="ru">
                <a:solidFill>
                  <a:schemeClr val="accent1"/>
                </a:solidFill>
              </a:rPr>
              <a:t>w</a:t>
            </a:r>
            <a:r>
              <a:rPr baseline="-25000" lang="ru">
                <a:solidFill>
                  <a:schemeClr val="accent1"/>
                </a:solidFill>
              </a:rPr>
              <a:t>i</a:t>
            </a:r>
            <a:r>
              <a:rPr lang="ru">
                <a:solidFill>
                  <a:schemeClr val="accent1"/>
                </a:solidFill>
              </a:rPr>
              <a:t>w</a:t>
            </a:r>
            <a:r>
              <a:rPr baseline="-25000" lang="ru">
                <a:solidFill>
                  <a:schemeClr val="accent1"/>
                </a:solidFill>
              </a:rPr>
              <a:t>j</a:t>
            </a:r>
            <a:r>
              <a:rPr baseline="-25000" lang="ru">
                <a:solidFill>
                  <a:schemeClr val="dk1"/>
                </a:solidFill>
              </a:rPr>
              <a:t> </a:t>
            </a:r>
            <a:r>
              <a:rPr lang="ru">
                <a:solidFill>
                  <a:schemeClr val="dk1"/>
                </a:solidFill>
              </a:rPr>
              <a:t>+ </a:t>
            </a:r>
            <a:r>
              <a:rPr lang="ru">
                <a:solidFill>
                  <a:srgbClr val="188038"/>
                </a:solidFill>
              </a:rPr>
              <a:t>w</a:t>
            </a:r>
            <a:r>
              <a:rPr baseline="-25000" lang="ru">
                <a:solidFill>
                  <a:srgbClr val="188038"/>
                </a:solidFill>
              </a:rPr>
              <a:t>j</a:t>
            </a:r>
            <a:r>
              <a:rPr lang="ru">
                <a:solidFill>
                  <a:srgbClr val="188038"/>
                </a:solidFill>
              </a:rPr>
              <a:t>b</a:t>
            </a:r>
            <a:r>
              <a:rPr baseline="-25000" lang="ru">
                <a:solidFill>
                  <a:srgbClr val="188038"/>
                </a:solidFill>
              </a:rPr>
              <a:t>i </a:t>
            </a:r>
            <a:r>
              <a:rPr lang="ru">
                <a:solidFill>
                  <a:srgbClr val="188038"/>
                </a:solidFill>
              </a:rPr>
              <a:t>+ b</a:t>
            </a:r>
            <a:r>
              <a:rPr baseline="-25000" lang="ru">
                <a:solidFill>
                  <a:srgbClr val="188038"/>
                </a:solidFill>
              </a:rPr>
              <a:t>j</a:t>
            </a:r>
            <a:r>
              <a:rPr baseline="-25000" lang="ru">
                <a:solidFill>
                  <a:schemeClr val="dk1"/>
                </a:solidFill>
              </a:rPr>
              <a:t> </a:t>
            </a:r>
            <a:r>
              <a:rPr lang="ru">
                <a:solidFill>
                  <a:schemeClr val="dk1"/>
                </a:solidFill>
              </a:rPr>
              <a:t>= X</a:t>
            </a:r>
            <a:r>
              <a:rPr lang="ru">
                <a:solidFill>
                  <a:schemeClr val="accent1"/>
                </a:solidFill>
              </a:rPr>
              <a:t>ŵ</a:t>
            </a:r>
            <a:r>
              <a:rPr lang="ru">
                <a:solidFill>
                  <a:schemeClr val="dk1"/>
                </a:solidFill>
              </a:rPr>
              <a:t> + </a:t>
            </a:r>
            <a:r>
              <a:rPr lang="ru">
                <a:solidFill>
                  <a:srgbClr val="188038"/>
                </a:solidFill>
              </a:rPr>
              <a:t>b</a:t>
            </a:r>
            <a:r>
              <a:rPr lang="ru">
                <a:solidFill>
                  <a:schemeClr val="dk1"/>
                </a:solidFill>
              </a:rPr>
              <a:t>.Чтобы обеспечить </a:t>
            </a:r>
            <a:r>
              <a:rPr b="1" lang="ru">
                <a:solidFill>
                  <a:schemeClr val="dk1"/>
                </a:solidFill>
              </a:rPr>
              <a:t>нелинейность</a:t>
            </a:r>
            <a:r>
              <a:rPr lang="ru">
                <a:solidFill>
                  <a:schemeClr val="dk1"/>
                </a:solidFill>
              </a:rPr>
              <a:t>, между слоями применяются </a:t>
            </a:r>
            <a:r>
              <a:rPr b="1" lang="ru">
                <a:solidFill>
                  <a:schemeClr val="dk1"/>
                </a:solidFill>
              </a:rPr>
              <a:t>функции активации</a:t>
            </a:r>
            <a:r>
              <a:rPr lang="ru">
                <a:solidFill>
                  <a:schemeClr val="dk1"/>
                </a:solidFill>
              </a:rPr>
              <a:t>.</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4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ru"/>
              <a:t>Функции активации</a:t>
            </a:r>
            <a:endParaRPr/>
          </a:p>
        </p:txBody>
      </p:sp>
      <p:sp>
        <p:nvSpPr>
          <p:cNvPr id="923" name="Google Shape;923;p4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t>Популярные функции активации:</a:t>
            </a:r>
            <a:endParaRPr sz="1600"/>
          </a:p>
          <a:p>
            <a:pPr indent="-330200" lvl="0" marL="457200" rtl="0" algn="l">
              <a:spcBef>
                <a:spcPts val="1200"/>
              </a:spcBef>
              <a:spcAft>
                <a:spcPts val="0"/>
              </a:spcAft>
              <a:buSzPts val="1600"/>
              <a:buAutoNum type="arabicParenR"/>
            </a:pPr>
            <a:r>
              <a:rPr lang="ru" sz="1600"/>
              <a:t>Сигмоида;</a:t>
            </a:r>
            <a:endParaRPr sz="1600"/>
          </a:p>
          <a:p>
            <a:pPr indent="-330200" lvl="0" marL="457200" rtl="0" algn="l">
              <a:spcBef>
                <a:spcPts val="0"/>
              </a:spcBef>
              <a:spcAft>
                <a:spcPts val="0"/>
              </a:spcAft>
              <a:buSzPts val="1600"/>
              <a:buAutoNum type="arabicParenR"/>
            </a:pPr>
            <a:r>
              <a:rPr lang="ru" sz="1600"/>
              <a:t>ReLU (Rectified Linear Unit) и его вариации;</a:t>
            </a:r>
            <a:endParaRPr sz="1600"/>
          </a:p>
          <a:p>
            <a:pPr indent="-330200" lvl="0" marL="457200" rtl="0" algn="l">
              <a:spcBef>
                <a:spcPts val="0"/>
              </a:spcBef>
              <a:spcAft>
                <a:spcPts val="0"/>
              </a:spcAft>
              <a:buSzPts val="1600"/>
              <a:buAutoNum type="arabicParenR"/>
            </a:pPr>
            <a:r>
              <a:rPr lang="ru" sz="1600"/>
              <a:t>Softmax;</a:t>
            </a:r>
            <a:endParaRPr sz="1600"/>
          </a:p>
          <a:p>
            <a:pPr indent="-330200" lvl="0" marL="457200" rtl="0" algn="l">
              <a:spcBef>
                <a:spcPts val="0"/>
              </a:spcBef>
              <a:spcAft>
                <a:spcPts val="0"/>
              </a:spcAft>
              <a:buSzPts val="1600"/>
              <a:buAutoNum type="arabicParenR"/>
            </a:pPr>
            <a:r>
              <a:rPr lang="ru" sz="1600"/>
              <a:t>Tahn (гиперболический тангенс). </a:t>
            </a:r>
            <a:endParaRPr sz="1600"/>
          </a:p>
        </p:txBody>
      </p:sp>
      <p:pic>
        <p:nvPicPr>
          <p:cNvPr id="924" name="Google Shape;924;p48"/>
          <p:cNvPicPr preferRelativeResize="0"/>
          <p:nvPr/>
        </p:nvPicPr>
        <p:blipFill>
          <a:blip r:embed="rId3">
            <a:alphaModFix/>
          </a:blip>
          <a:stretch>
            <a:fillRect/>
          </a:stretch>
        </p:blipFill>
        <p:spPr>
          <a:xfrm>
            <a:off x="3595825" y="926775"/>
            <a:ext cx="5208375" cy="3575549"/>
          </a:xfrm>
          <a:prstGeom prst="rect">
            <a:avLst/>
          </a:prstGeom>
          <a:noFill/>
          <a:ln>
            <a:noFill/>
          </a:ln>
        </p:spPr>
      </p:pic>
      <p:sp>
        <p:nvSpPr>
          <p:cNvPr id="925" name="Google Shape;925;p48"/>
          <p:cNvSpPr txBox="1"/>
          <p:nvPr/>
        </p:nvSpPr>
        <p:spPr>
          <a:xfrm>
            <a:off x="295350" y="4718475"/>
            <a:ext cx="83349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(кроме формулы softmax): </a:t>
            </a:r>
            <a:r>
              <a:rPr lang="ru" sz="900" u="sng">
                <a:solidFill>
                  <a:schemeClr val="hlink"/>
                </a:solidFill>
                <a:hlinkClick r:id="rId4"/>
              </a:rPr>
              <a:t>https://education.yandex.ru/handbook/ml/article/pervoe-znakomstvo-s-polnosvyaznymi-nejrosetyami</a:t>
            </a:r>
            <a:r>
              <a:rPr lang="ru" sz="900">
                <a:solidFill>
                  <a:schemeClr val="dk2"/>
                </a:solidFill>
              </a:rPr>
              <a:t> </a:t>
            </a:r>
            <a:endParaRPr sz="900">
              <a:solidFill>
                <a:schemeClr val="dk2"/>
              </a:solidFill>
            </a:endParaRPr>
          </a:p>
        </p:txBody>
      </p:sp>
      <p:sp>
        <p:nvSpPr>
          <p:cNvPr id="926" name="Google Shape;926;p48"/>
          <p:cNvSpPr/>
          <p:nvPr/>
        </p:nvSpPr>
        <p:spPr>
          <a:xfrm>
            <a:off x="5921500" y="2290800"/>
            <a:ext cx="2463600" cy="72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27" name="Google Shape;927;p48" title="[0,0,0,&quot;https://www.codecogs.com/eqnedit.php?latex=Softmax(y_i)%20%3D%20%5Cfrac%7Be%5E%7B(y_i)%7D%7D%7B%5Csum_%7Bj%3D1%7D%5E%7BK%7D%20e%5E%7B(y_j)%7D%7D#0&quot;]"/>
          <p:cNvPicPr preferRelativeResize="0"/>
          <p:nvPr/>
        </p:nvPicPr>
        <p:blipFill>
          <a:blip r:embed="rId5">
            <a:alphaModFix/>
          </a:blip>
          <a:stretch>
            <a:fillRect/>
          </a:stretch>
        </p:blipFill>
        <p:spPr>
          <a:xfrm>
            <a:off x="6009050" y="2445863"/>
            <a:ext cx="2134075" cy="53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 матричном виде</a:t>
            </a:r>
            <a:endParaRPr/>
          </a:p>
        </p:txBody>
      </p:sp>
      <p:pic>
        <p:nvPicPr>
          <p:cNvPr id="933" name="Google Shape;933;p49"/>
          <p:cNvPicPr preferRelativeResize="0"/>
          <p:nvPr/>
        </p:nvPicPr>
        <p:blipFill>
          <a:blip r:embed="rId3">
            <a:alphaModFix/>
          </a:blip>
          <a:stretch>
            <a:fillRect/>
          </a:stretch>
        </p:blipFill>
        <p:spPr>
          <a:xfrm>
            <a:off x="901573" y="1113638"/>
            <a:ext cx="7340850" cy="3494075"/>
          </a:xfrm>
          <a:prstGeom prst="rect">
            <a:avLst/>
          </a:prstGeom>
          <a:noFill/>
          <a:ln>
            <a:noFill/>
          </a:ln>
        </p:spPr>
      </p:pic>
      <p:sp>
        <p:nvSpPr>
          <p:cNvPr id="934" name="Google Shape;934;p49"/>
          <p:cNvSpPr txBox="1"/>
          <p:nvPr/>
        </p:nvSpPr>
        <p:spPr>
          <a:xfrm>
            <a:off x="237725" y="4696875"/>
            <a:ext cx="78018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a:t>
            </a:r>
            <a:r>
              <a:rPr lang="ru" sz="900" u="sng">
                <a:solidFill>
                  <a:schemeClr val="hlink"/>
                </a:solidFill>
                <a:hlinkClick r:id="rId4"/>
              </a:rPr>
              <a:t>https://github.com/nstsj/ML_for_NLP/blob/main/8_nn/NN_intro_theory.ipynb</a:t>
            </a:r>
            <a:r>
              <a:rPr lang="ru" sz="900">
                <a:solidFill>
                  <a:schemeClr val="dk2"/>
                </a:solidFill>
              </a:rPr>
              <a:t> </a:t>
            </a:r>
            <a:endParaRPr sz="9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Обучение нейросети</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Обучение нейросети</a:t>
            </a:r>
            <a:endParaRPr/>
          </a:p>
        </p:txBody>
      </p:sp>
      <p:sp>
        <p:nvSpPr>
          <p:cNvPr id="945" name="Google Shape;94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Случайная инициализация весов;</a:t>
            </a:r>
            <a:endParaRPr/>
          </a:p>
          <a:p>
            <a:pPr indent="-342900" lvl="0" marL="457200" rtl="0" algn="l">
              <a:spcBef>
                <a:spcPts val="1000"/>
              </a:spcBef>
              <a:spcAft>
                <a:spcPts val="0"/>
              </a:spcAft>
              <a:buSzPts val="1800"/>
              <a:buAutoNum type="arabicParenR"/>
            </a:pPr>
            <a:r>
              <a:rPr lang="ru"/>
              <a:t>Forward pass: ориентируясь на веса, вычисляем активации нейронов, пока не дойдем до последнего слоя;</a:t>
            </a:r>
            <a:endParaRPr/>
          </a:p>
          <a:p>
            <a:pPr indent="-342900" lvl="0" marL="457200" rtl="0" algn="l">
              <a:spcBef>
                <a:spcPts val="1000"/>
              </a:spcBef>
              <a:spcAft>
                <a:spcPts val="0"/>
              </a:spcAft>
              <a:buSzPts val="1800"/>
              <a:buAutoNum type="arabicParenR"/>
            </a:pPr>
            <a:r>
              <a:rPr lang="ru"/>
              <a:t>Вычисление ошибки модели;</a:t>
            </a:r>
            <a:endParaRPr/>
          </a:p>
          <a:p>
            <a:pPr indent="-342900" lvl="0" marL="457200" rtl="0" algn="l">
              <a:spcBef>
                <a:spcPts val="1000"/>
              </a:spcBef>
              <a:spcAft>
                <a:spcPts val="0"/>
              </a:spcAft>
              <a:buSzPts val="1800"/>
              <a:buAutoNum type="arabicParenR"/>
            </a:pPr>
            <a:r>
              <a:rPr lang="ru"/>
              <a:t>Backward pass: вычисляем, как нужно изменить тренируемые параметры, чтобы уменьшить ошибку модели;</a:t>
            </a:r>
            <a:endParaRPr/>
          </a:p>
          <a:p>
            <a:pPr indent="-342900" lvl="0" marL="457200" rtl="0" algn="l">
              <a:spcBef>
                <a:spcPts val="1000"/>
              </a:spcBef>
              <a:spcAft>
                <a:spcPts val="1000"/>
              </a:spcAft>
              <a:buSzPts val="1800"/>
              <a:buAutoNum type="arabicParenR"/>
            </a:pPr>
            <a:r>
              <a:rPr lang="ru"/>
              <a:t>Повторяем пункты 2-4, пока не закончатся эпохи или значение функции потерь на последнем слое не достигнет минимума.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Обучение нейросети</a:t>
            </a:r>
            <a:endParaRPr/>
          </a:p>
        </p:txBody>
      </p:sp>
      <p:sp>
        <p:nvSpPr>
          <p:cNvPr id="951" name="Google Shape;951;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На первом прохождении наша нейросеть, скорее всего, ошибется. Как это исправить?</a:t>
            </a:r>
            <a:endParaRPr/>
          </a:p>
        </p:txBody>
      </p:sp>
      <p:sp>
        <p:nvSpPr>
          <p:cNvPr id="952" name="Google Shape;952;p52"/>
          <p:cNvSpPr/>
          <p:nvPr/>
        </p:nvSpPr>
        <p:spPr>
          <a:xfrm>
            <a:off x="2884725" y="19590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953" name="Google Shape;953;p52"/>
          <p:cNvSpPr/>
          <p:nvPr/>
        </p:nvSpPr>
        <p:spPr>
          <a:xfrm>
            <a:off x="2884725" y="41924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954" name="Google Shape;954;p52"/>
          <p:cNvSpPr/>
          <p:nvPr/>
        </p:nvSpPr>
        <p:spPr>
          <a:xfrm>
            <a:off x="2884725" y="34383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955" name="Google Shape;955;p52"/>
          <p:cNvSpPr/>
          <p:nvPr/>
        </p:nvSpPr>
        <p:spPr>
          <a:xfrm>
            <a:off x="2884725" y="26843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956" name="Google Shape;956;p52"/>
          <p:cNvSpPr txBox="1"/>
          <p:nvPr/>
        </p:nvSpPr>
        <p:spPr>
          <a:xfrm>
            <a:off x="3025125" y="230240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957" name="Google Shape;957;p52"/>
          <p:cNvSpPr txBox="1"/>
          <p:nvPr/>
        </p:nvSpPr>
        <p:spPr>
          <a:xfrm>
            <a:off x="3025125" y="3056475"/>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958" name="Google Shape;958;p52"/>
          <p:cNvSpPr txBox="1"/>
          <p:nvPr/>
        </p:nvSpPr>
        <p:spPr>
          <a:xfrm>
            <a:off x="3025125" y="381055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959" name="Google Shape;959;p52"/>
          <p:cNvSpPr txBox="1"/>
          <p:nvPr/>
        </p:nvSpPr>
        <p:spPr>
          <a:xfrm>
            <a:off x="2131050" y="2002250"/>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sp>
        <p:nvSpPr>
          <p:cNvPr id="960" name="Google Shape;960;p52"/>
          <p:cNvSpPr txBox="1"/>
          <p:nvPr/>
        </p:nvSpPr>
        <p:spPr>
          <a:xfrm>
            <a:off x="2131050" y="27203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H</a:t>
            </a:r>
            <a:endParaRPr sz="1800">
              <a:solidFill>
                <a:schemeClr val="dk2"/>
              </a:solidFill>
            </a:endParaRPr>
          </a:p>
        </p:txBody>
      </p:sp>
      <p:cxnSp>
        <p:nvCxnSpPr>
          <p:cNvPr id="961" name="Google Shape;961;p52"/>
          <p:cNvCxnSpPr>
            <a:stCxn id="960" idx="3"/>
          </p:cNvCxnSpPr>
          <p:nvPr/>
        </p:nvCxnSpPr>
        <p:spPr>
          <a:xfrm>
            <a:off x="2527350" y="2911263"/>
            <a:ext cx="357300" cy="0"/>
          </a:xfrm>
          <a:prstGeom prst="straightConnector1">
            <a:avLst/>
          </a:prstGeom>
          <a:noFill/>
          <a:ln cap="flat" cmpd="sng" w="9525">
            <a:solidFill>
              <a:schemeClr val="dk2"/>
            </a:solidFill>
            <a:prstDash val="solid"/>
            <a:round/>
            <a:headEnd len="med" w="med" type="none"/>
            <a:tailEnd len="med" w="med" type="triangle"/>
          </a:ln>
        </p:spPr>
      </p:cxnSp>
      <p:sp>
        <p:nvSpPr>
          <p:cNvPr id="962" name="Google Shape;962;p52"/>
          <p:cNvSpPr txBox="1"/>
          <p:nvPr/>
        </p:nvSpPr>
        <p:spPr>
          <a:xfrm>
            <a:off x="2131050" y="348156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R</a:t>
            </a:r>
            <a:endParaRPr sz="1800">
              <a:solidFill>
                <a:schemeClr val="dk2"/>
              </a:solidFill>
            </a:endParaRPr>
          </a:p>
        </p:txBody>
      </p:sp>
      <p:cxnSp>
        <p:nvCxnSpPr>
          <p:cNvPr id="963" name="Google Shape;963;p52"/>
          <p:cNvCxnSpPr>
            <a:stCxn id="962" idx="3"/>
          </p:cNvCxnSpPr>
          <p:nvPr/>
        </p:nvCxnSpPr>
        <p:spPr>
          <a:xfrm>
            <a:off x="2527350" y="3672513"/>
            <a:ext cx="357300" cy="0"/>
          </a:xfrm>
          <a:prstGeom prst="straightConnector1">
            <a:avLst/>
          </a:prstGeom>
          <a:noFill/>
          <a:ln cap="flat" cmpd="sng" w="9525">
            <a:solidFill>
              <a:schemeClr val="dk2"/>
            </a:solidFill>
            <a:prstDash val="solid"/>
            <a:round/>
            <a:headEnd len="med" w="med" type="none"/>
            <a:tailEnd len="med" w="med" type="triangle"/>
          </a:ln>
        </p:spPr>
      </p:cxnSp>
      <p:sp>
        <p:nvSpPr>
          <p:cNvPr id="964" name="Google Shape;964;p52"/>
          <p:cNvSpPr txBox="1"/>
          <p:nvPr/>
        </p:nvSpPr>
        <p:spPr>
          <a:xfrm>
            <a:off x="2131050" y="42428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cxnSp>
        <p:nvCxnSpPr>
          <p:cNvPr id="965" name="Google Shape;965;p52"/>
          <p:cNvCxnSpPr>
            <a:stCxn id="964" idx="3"/>
          </p:cNvCxnSpPr>
          <p:nvPr/>
        </p:nvCxnSpPr>
        <p:spPr>
          <a:xfrm>
            <a:off x="2527350" y="4433763"/>
            <a:ext cx="357300" cy="0"/>
          </a:xfrm>
          <a:prstGeom prst="straightConnector1">
            <a:avLst/>
          </a:prstGeom>
          <a:noFill/>
          <a:ln cap="flat" cmpd="sng" w="9525">
            <a:solidFill>
              <a:schemeClr val="dk2"/>
            </a:solidFill>
            <a:prstDash val="solid"/>
            <a:round/>
            <a:headEnd len="med" w="med" type="none"/>
            <a:tailEnd len="med" w="med" type="triangle"/>
          </a:ln>
        </p:spPr>
      </p:cxnSp>
      <p:sp>
        <p:nvSpPr>
          <p:cNvPr id="966" name="Google Shape;966;p52"/>
          <p:cNvSpPr txBox="1"/>
          <p:nvPr/>
        </p:nvSpPr>
        <p:spPr>
          <a:xfrm>
            <a:off x="992825" y="2939150"/>
            <a:ext cx="10374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“Zahar”:</a:t>
            </a:r>
            <a:endParaRPr sz="1800">
              <a:solidFill>
                <a:schemeClr val="dk2"/>
              </a:solidFill>
            </a:endParaRPr>
          </a:p>
        </p:txBody>
      </p:sp>
      <p:cxnSp>
        <p:nvCxnSpPr>
          <p:cNvPr id="967" name="Google Shape;967;p52"/>
          <p:cNvCxnSpPr>
            <a:stCxn id="952" idx="6"/>
            <a:endCxn id="968" idx="2"/>
          </p:cNvCxnSpPr>
          <p:nvPr/>
        </p:nvCxnSpPr>
        <p:spPr>
          <a:xfrm>
            <a:off x="3504225" y="21932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969" name="Google Shape;969;p52"/>
          <p:cNvCxnSpPr>
            <a:endCxn id="968" idx="2"/>
          </p:cNvCxnSpPr>
          <p:nvPr/>
        </p:nvCxnSpPr>
        <p:spPr>
          <a:xfrm>
            <a:off x="3504100" y="2939275"/>
            <a:ext cx="921600" cy="259200"/>
          </a:xfrm>
          <a:prstGeom prst="straightConnector1">
            <a:avLst/>
          </a:prstGeom>
          <a:noFill/>
          <a:ln cap="flat" cmpd="sng" w="9525">
            <a:solidFill>
              <a:srgbClr val="434343"/>
            </a:solidFill>
            <a:prstDash val="solid"/>
            <a:round/>
            <a:headEnd len="med" w="med" type="none"/>
            <a:tailEnd len="med" w="med" type="stealth"/>
          </a:ln>
        </p:spPr>
      </p:cxnSp>
      <p:cxnSp>
        <p:nvCxnSpPr>
          <p:cNvPr id="970" name="Google Shape;970;p52"/>
          <p:cNvCxnSpPr>
            <a:endCxn id="968" idx="2"/>
          </p:cNvCxnSpPr>
          <p:nvPr/>
        </p:nvCxnSpPr>
        <p:spPr>
          <a:xfrm flipH="1" rot="10800000">
            <a:off x="3504100" y="3198475"/>
            <a:ext cx="921600" cy="474000"/>
          </a:xfrm>
          <a:prstGeom prst="straightConnector1">
            <a:avLst/>
          </a:prstGeom>
          <a:noFill/>
          <a:ln cap="flat" cmpd="sng" w="9525">
            <a:solidFill>
              <a:srgbClr val="434343"/>
            </a:solidFill>
            <a:prstDash val="solid"/>
            <a:round/>
            <a:headEnd len="med" w="med" type="none"/>
            <a:tailEnd len="med" w="med" type="stealth"/>
          </a:ln>
        </p:spPr>
      </p:cxnSp>
      <p:cxnSp>
        <p:nvCxnSpPr>
          <p:cNvPr id="971" name="Google Shape;971;p52"/>
          <p:cNvCxnSpPr>
            <a:endCxn id="968" idx="2"/>
          </p:cNvCxnSpPr>
          <p:nvPr/>
        </p:nvCxnSpPr>
        <p:spPr>
          <a:xfrm flipH="1" rot="10800000">
            <a:off x="3504100" y="3198475"/>
            <a:ext cx="921600" cy="1228200"/>
          </a:xfrm>
          <a:prstGeom prst="straightConnector1">
            <a:avLst/>
          </a:prstGeom>
          <a:noFill/>
          <a:ln cap="flat" cmpd="sng" w="9525">
            <a:solidFill>
              <a:srgbClr val="434343"/>
            </a:solidFill>
            <a:prstDash val="solid"/>
            <a:round/>
            <a:headEnd len="med" w="med" type="none"/>
            <a:tailEnd len="med" w="med" type="stealth"/>
          </a:ln>
        </p:spPr>
      </p:cxnSp>
      <p:sp>
        <p:nvSpPr>
          <p:cNvPr id="972" name="Google Shape;972;p52"/>
          <p:cNvSpPr/>
          <p:nvPr/>
        </p:nvSpPr>
        <p:spPr>
          <a:xfrm>
            <a:off x="6072601" y="2677950"/>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0.1</a:t>
            </a:r>
            <a:endParaRPr/>
          </a:p>
        </p:txBody>
      </p:sp>
      <p:sp>
        <p:nvSpPr>
          <p:cNvPr id="973" name="Google Shape;973;p52"/>
          <p:cNvSpPr/>
          <p:nvPr/>
        </p:nvSpPr>
        <p:spPr>
          <a:xfrm>
            <a:off x="6072601" y="3420600"/>
            <a:ext cx="619500" cy="468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0.9</a:t>
            </a:r>
            <a:endParaRPr/>
          </a:p>
        </p:txBody>
      </p:sp>
      <p:cxnSp>
        <p:nvCxnSpPr>
          <p:cNvPr id="974" name="Google Shape;974;p52"/>
          <p:cNvCxnSpPr>
            <a:stCxn id="975" idx="6"/>
            <a:endCxn id="972" idx="2"/>
          </p:cNvCxnSpPr>
          <p:nvPr/>
        </p:nvCxnSpPr>
        <p:spPr>
          <a:xfrm>
            <a:off x="5045200" y="2536550"/>
            <a:ext cx="1027500" cy="375600"/>
          </a:xfrm>
          <a:prstGeom prst="straightConnector1">
            <a:avLst/>
          </a:prstGeom>
          <a:noFill/>
          <a:ln cap="flat" cmpd="sng" w="9525">
            <a:solidFill>
              <a:srgbClr val="434343"/>
            </a:solidFill>
            <a:prstDash val="solid"/>
            <a:round/>
            <a:headEnd len="med" w="med" type="none"/>
            <a:tailEnd len="med" w="med" type="stealth"/>
          </a:ln>
        </p:spPr>
      </p:cxnSp>
      <p:cxnSp>
        <p:nvCxnSpPr>
          <p:cNvPr id="976" name="Google Shape;976;p52"/>
          <p:cNvCxnSpPr>
            <a:stCxn id="968" idx="6"/>
            <a:endCxn id="972" idx="2"/>
          </p:cNvCxnSpPr>
          <p:nvPr/>
        </p:nvCxnSpPr>
        <p:spPr>
          <a:xfrm flipH="1" rot="10800000">
            <a:off x="5045200" y="2911975"/>
            <a:ext cx="1027500" cy="286500"/>
          </a:xfrm>
          <a:prstGeom prst="straightConnector1">
            <a:avLst/>
          </a:prstGeom>
          <a:noFill/>
          <a:ln cap="flat" cmpd="sng" w="9525">
            <a:solidFill>
              <a:srgbClr val="434343"/>
            </a:solidFill>
            <a:prstDash val="solid"/>
            <a:round/>
            <a:headEnd len="med" w="med" type="none"/>
            <a:tailEnd len="med" w="med" type="stealth"/>
          </a:ln>
        </p:spPr>
      </p:cxnSp>
      <p:cxnSp>
        <p:nvCxnSpPr>
          <p:cNvPr id="977" name="Google Shape;977;p52"/>
          <p:cNvCxnSpPr/>
          <p:nvPr/>
        </p:nvCxnSpPr>
        <p:spPr>
          <a:xfrm flipH="1" rot="10800000">
            <a:off x="5045200" y="2912200"/>
            <a:ext cx="1027200" cy="1132500"/>
          </a:xfrm>
          <a:prstGeom prst="straightConnector1">
            <a:avLst/>
          </a:prstGeom>
          <a:noFill/>
          <a:ln cap="flat" cmpd="sng" w="9525">
            <a:solidFill>
              <a:srgbClr val="434343"/>
            </a:solidFill>
            <a:prstDash val="solid"/>
            <a:round/>
            <a:headEnd len="med" w="med" type="none"/>
            <a:tailEnd len="med" w="med" type="stealth"/>
          </a:ln>
        </p:spPr>
      </p:cxnSp>
      <p:cxnSp>
        <p:nvCxnSpPr>
          <p:cNvPr id="978" name="Google Shape;978;p52"/>
          <p:cNvCxnSpPr/>
          <p:nvPr/>
        </p:nvCxnSpPr>
        <p:spPr>
          <a:xfrm>
            <a:off x="5045200" y="2536550"/>
            <a:ext cx="1027200" cy="1118100"/>
          </a:xfrm>
          <a:prstGeom prst="straightConnector1">
            <a:avLst/>
          </a:prstGeom>
          <a:noFill/>
          <a:ln cap="flat" cmpd="sng" w="9525">
            <a:solidFill>
              <a:srgbClr val="434343"/>
            </a:solidFill>
            <a:prstDash val="solid"/>
            <a:round/>
            <a:headEnd len="med" w="med" type="none"/>
            <a:tailEnd len="med" w="med" type="stealth"/>
          </a:ln>
        </p:spPr>
      </p:cxnSp>
      <p:cxnSp>
        <p:nvCxnSpPr>
          <p:cNvPr id="979" name="Google Shape;979;p52"/>
          <p:cNvCxnSpPr/>
          <p:nvPr/>
        </p:nvCxnSpPr>
        <p:spPr>
          <a:xfrm>
            <a:off x="5045200" y="3198475"/>
            <a:ext cx="1027500" cy="456300"/>
          </a:xfrm>
          <a:prstGeom prst="straightConnector1">
            <a:avLst/>
          </a:prstGeom>
          <a:noFill/>
          <a:ln cap="flat" cmpd="sng" w="9525">
            <a:solidFill>
              <a:srgbClr val="434343"/>
            </a:solidFill>
            <a:prstDash val="solid"/>
            <a:round/>
            <a:headEnd len="med" w="med" type="none"/>
            <a:tailEnd len="med" w="med" type="stealth"/>
          </a:ln>
        </p:spPr>
      </p:cxnSp>
      <p:cxnSp>
        <p:nvCxnSpPr>
          <p:cNvPr id="980" name="Google Shape;980;p52"/>
          <p:cNvCxnSpPr/>
          <p:nvPr/>
        </p:nvCxnSpPr>
        <p:spPr>
          <a:xfrm flipH="1" rot="10800000">
            <a:off x="5045200" y="3654700"/>
            <a:ext cx="1027200" cy="390000"/>
          </a:xfrm>
          <a:prstGeom prst="straightConnector1">
            <a:avLst/>
          </a:prstGeom>
          <a:noFill/>
          <a:ln cap="flat" cmpd="sng" w="9525">
            <a:solidFill>
              <a:srgbClr val="434343"/>
            </a:solidFill>
            <a:prstDash val="solid"/>
            <a:round/>
            <a:headEnd len="med" w="med" type="none"/>
            <a:tailEnd len="med" w="med" type="stealth"/>
          </a:ln>
        </p:spPr>
      </p:cxnSp>
      <p:cxnSp>
        <p:nvCxnSpPr>
          <p:cNvPr id="981" name="Google Shape;981;p52"/>
          <p:cNvCxnSpPr>
            <a:stCxn id="972" idx="6"/>
          </p:cNvCxnSpPr>
          <p:nvPr/>
        </p:nvCxnSpPr>
        <p:spPr>
          <a:xfrm>
            <a:off x="6692101" y="2912100"/>
            <a:ext cx="429300" cy="0"/>
          </a:xfrm>
          <a:prstGeom prst="straightConnector1">
            <a:avLst/>
          </a:prstGeom>
          <a:noFill/>
          <a:ln cap="flat" cmpd="sng" w="9525">
            <a:solidFill>
              <a:schemeClr val="dk2"/>
            </a:solidFill>
            <a:prstDash val="solid"/>
            <a:round/>
            <a:headEnd len="med" w="med" type="none"/>
            <a:tailEnd len="med" w="med" type="triangle"/>
          </a:ln>
        </p:spPr>
      </p:cxnSp>
      <p:sp>
        <p:nvSpPr>
          <p:cNvPr id="982" name="Google Shape;982;p52"/>
          <p:cNvSpPr txBox="1"/>
          <p:nvPr/>
        </p:nvSpPr>
        <p:spPr>
          <a:xfrm>
            <a:off x="7123976" y="2677950"/>
            <a:ext cx="10272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Russian</a:t>
            </a:r>
            <a:endParaRPr sz="1800">
              <a:solidFill>
                <a:schemeClr val="dk2"/>
              </a:solidFill>
            </a:endParaRPr>
          </a:p>
        </p:txBody>
      </p:sp>
      <p:sp>
        <p:nvSpPr>
          <p:cNvPr id="975" name="Google Shape;975;p52"/>
          <p:cNvSpPr/>
          <p:nvPr/>
        </p:nvSpPr>
        <p:spPr>
          <a:xfrm>
            <a:off x="4425700" y="2302400"/>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sp>
        <p:nvSpPr>
          <p:cNvPr id="968" name="Google Shape;968;p52"/>
          <p:cNvSpPr/>
          <p:nvPr/>
        </p:nvSpPr>
        <p:spPr>
          <a:xfrm>
            <a:off x="4425700" y="2964325"/>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sp>
        <p:nvSpPr>
          <p:cNvPr id="983" name="Google Shape;983;p52"/>
          <p:cNvSpPr/>
          <p:nvPr/>
        </p:nvSpPr>
        <p:spPr>
          <a:xfrm>
            <a:off x="4425700" y="3810550"/>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cxnSp>
        <p:nvCxnSpPr>
          <p:cNvPr id="984" name="Google Shape;984;p52"/>
          <p:cNvCxnSpPr>
            <a:stCxn id="952" idx="6"/>
            <a:endCxn id="975" idx="2"/>
          </p:cNvCxnSpPr>
          <p:nvPr/>
        </p:nvCxnSpPr>
        <p:spPr>
          <a:xfrm>
            <a:off x="3504225" y="2193200"/>
            <a:ext cx="921600" cy="343500"/>
          </a:xfrm>
          <a:prstGeom prst="straightConnector1">
            <a:avLst/>
          </a:prstGeom>
          <a:noFill/>
          <a:ln cap="flat" cmpd="sng" w="9525">
            <a:solidFill>
              <a:srgbClr val="434343"/>
            </a:solidFill>
            <a:prstDash val="solid"/>
            <a:round/>
            <a:headEnd len="med" w="med" type="none"/>
            <a:tailEnd len="med" w="med" type="stealth"/>
          </a:ln>
        </p:spPr>
      </p:cxnSp>
      <p:cxnSp>
        <p:nvCxnSpPr>
          <p:cNvPr id="985" name="Google Shape;985;p52"/>
          <p:cNvCxnSpPr>
            <a:stCxn id="952" idx="6"/>
            <a:endCxn id="968" idx="2"/>
          </p:cNvCxnSpPr>
          <p:nvPr/>
        </p:nvCxnSpPr>
        <p:spPr>
          <a:xfrm>
            <a:off x="3504225" y="21932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986" name="Google Shape;986;p52"/>
          <p:cNvCxnSpPr>
            <a:stCxn id="952" idx="6"/>
            <a:endCxn id="983" idx="2"/>
          </p:cNvCxnSpPr>
          <p:nvPr/>
        </p:nvCxnSpPr>
        <p:spPr>
          <a:xfrm>
            <a:off x="3504225" y="2193200"/>
            <a:ext cx="921600" cy="1851600"/>
          </a:xfrm>
          <a:prstGeom prst="straightConnector1">
            <a:avLst/>
          </a:prstGeom>
          <a:noFill/>
          <a:ln cap="flat" cmpd="sng" w="9525">
            <a:solidFill>
              <a:srgbClr val="434343"/>
            </a:solidFill>
            <a:prstDash val="solid"/>
            <a:round/>
            <a:headEnd len="med" w="med" type="none"/>
            <a:tailEnd len="med" w="med" type="stealth"/>
          </a:ln>
        </p:spPr>
      </p:cxnSp>
      <p:cxnSp>
        <p:nvCxnSpPr>
          <p:cNvPr id="987" name="Google Shape;987;p52"/>
          <p:cNvCxnSpPr>
            <a:stCxn id="955" idx="6"/>
            <a:endCxn id="975" idx="2"/>
          </p:cNvCxnSpPr>
          <p:nvPr/>
        </p:nvCxnSpPr>
        <p:spPr>
          <a:xfrm flipH="1" rot="10800000">
            <a:off x="3504225" y="253655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988" name="Google Shape;988;p52"/>
          <p:cNvCxnSpPr>
            <a:stCxn id="955" idx="6"/>
            <a:endCxn id="983" idx="2"/>
          </p:cNvCxnSpPr>
          <p:nvPr/>
        </p:nvCxnSpPr>
        <p:spPr>
          <a:xfrm>
            <a:off x="3504225" y="2918450"/>
            <a:ext cx="921600" cy="1126200"/>
          </a:xfrm>
          <a:prstGeom prst="straightConnector1">
            <a:avLst/>
          </a:prstGeom>
          <a:noFill/>
          <a:ln cap="flat" cmpd="sng" w="9525">
            <a:solidFill>
              <a:srgbClr val="434343"/>
            </a:solidFill>
            <a:prstDash val="solid"/>
            <a:round/>
            <a:headEnd len="med" w="med" type="none"/>
            <a:tailEnd len="med" w="med" type="stealth"/>
          </a:ln>
        </p:spPr>
      </p:cxnSp>
      <p:cxnSp>
        <p:nvCxnSpPr>
          <p:cNvPr id="989" name="Google Shape;989;p52"/>
          <p:cNvCxnSpPr>
            <a:stCxn id="954" idx="6"/>
            <a:endCxn id="975" idx="2"/>
          </p:cNvCxnSpPr>
          <p:nvPr/>
        </p:nvCxnSpPr>
        <p:spPr>
          <a:xfrm flipH="1" rot="10800000">
            <a:off x="3504225" y="2536425"/>
            <a:ext cx="921600" cy="1136100"/>
          </a:xfrm>
          <a:prstGeom prst="straightConnector1">
            <a:avLst/>
          </a:prstGeom>
          <a:noFill/>
          <a:ln cap="flat" cmpd="sng" w="9525">
            <a:solidFill>
              <a:srgbClr val="434343"/>
            </a:solidFill>
            <a:prstDash val="solid"/>
            <a:round/>
            <a:headEnd len="med" w="med" type="none"/>
            <a:tailEnd len="med" w="med" type="stealth"/>
          </a:ln>
        </p:spPr>
      </p:cxnSp>
      <p:cxnSp>
        <p:nvCxnSpPr>
          <p:cNvPr id="990" name="Google Shape;990;p52"/>
          <p:cNvCxnSpPr>
            <a:stCxn id="954" idx="6"/>
            <a:endCxn id="983" idx="2"/>
          </p:cNvCxnSpPr>
          <p:nvPr/>
        </p:nvCxnSpPr>
        <p:spPr>
          <a:xfrm>
            <a:off x="3504225" y="3672525"/>
            <a:ext cx="921600" cy="372300"/>
          </a:xfrm>
          <a:prstGeom prst="straightConnector1">
            <a:avLst/>
          </a:prstGeom>
          <a:noFill/>
          <a:ln cap="flat" cmpd="sng" w="9525">
            <a:solidFill>
              <a:srgbClr val="434343"/>
            </a:solidFill>
            <a:prstDash val="solid"/>
            <a:round/>
            <a:headEnd len="med" w="med" type="none"/>
            <a:tailEnd len="med" w="med" type="stealth"/>
          </a:ln>
        </p:spPr>
      </p:cxnSp>
      <p:cxnSp>
        <p:nvCxnSpPr>
          <p:cNvPr id="991" name="Google Shape;991;p52"/>
          <p:cNvCxnSpPr>
            <a:stCxn id="953" idx="6"/>
            <a:endCxn id="983" idx="2"/>
          </p:cNvCxnSpPr>
          <p:nvPr/>
        </p:nvCxnSpPr>
        <p:spPr>
          <a:xfrm flipH="1" rot="10800000">
            <a:off x="3504225" y="404470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992" name="Google Shape;992;p52"/>
          <p:cNvCxnSpPr>
            <a:stCxn id="953" idx="6"/>
            <a:endCxn id="975" idx="2"/>
          </p:cNvCxnSpPr>
          <p:nvPr/>
        </p:nvCxnSpPr>
        <p:spPr>
          <a:xfrm flipH="1" rot="10800000">
            <a:off x="3504225" y="2536600"/>
            <a:ext cx="921600" cy="1890000"/>
          </a:xfrm>
          <a:prstGeom prst="straightConnector1">
            <a:avLst/>
          </a:prstGeom>
          <a:noFill/>
          <a:ln cap="flat" cmpd="sng" w="9525">
            <a:solidFill>
              <a:srgbClr val="434343"/>
            </a:solidFill>
            <a:prstDash val="solid"/>
            <a:round/>
            <a:headEnd len="med" w="med" type="none"/>
            <a:tailEnd len="med" w="med" type="stealth"/>
          </a:ln>
        </p:spPr>
      </p:cxnSp>
      <p:cxnSp>
        <p:nvCxnSpPr>
          <p:cNvPr id="993" name="Google Shape;993;p52"/>
          <p:cNvCxnSpPr/>
          <p:nvPr/>
        </p:nvCxnSpPr>
        <p:spPr>
          <a:xfrm>
            <a:off x="6692076" y="3735975"/>
            <a:ext cx="429300" cy="0"/>
          </a:xfrm>
          <a:prstGeom prst="straightConnector1">
            <a:avLst/>
          </a:prstGeom>
          <a:noFill/>
          <a:ln cap="flat" cmpd="sng" w="9525">
            <a:solidFill>
              <a:schemeClr val="dk2"/>
            </a:solidFill>
            <a:prstDash val="solid"/>
            <a:round/>
            <a:headEnd len="med" w="med" type="none"/>
            <a:tailEnd len="med" w="med" type="triangle"/>
          </a:ln>
        </p:spPr>
      </p:cxnSp>
      <p:sp>
        <p:nvSpPr>
          <p:cNvPr id="994" name="Google Shape;994;p52"/>
          <p:cNvSpPr txBox="1"/>
          <p:nvPr/>
        </p:nvSpPr>
        <p:spPr>
          <a:xfrm>
            <a:off x="7123951" y="3501825"/>
            <a:ext cx="10272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English</a:t>
            </a:r>
            <a:endParaRPr sz="1800">
              <a:solidFill>
                <a:schemeClr val="dk2"/>
              </a:solidFill>
            </a:endParaRPr>
          </a:p>
        </p:txBody>
      </p:sp>
      <p:cxnSp>
        <p:nvCxnSpPr>
          <p:cNvPr id="995" name="Google Shape;995;p52"/>
          <p:cNvCxnSpPr/>
          <p:nvPr/>
        </p:nvCxnSpPr>
        <p:spPr>
          <a:xfrm>
            <a:off x="2527350" y="2193188"/>
            <a:ext cx="357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Обучение нейросети</a:t>
            </a:r>
            <a:endParaRPr/>
          </a:p>
        </p:txBody>
      </p:sp>
      <p:sp>
        <p:nvSpPr>
          <p:cNvPr id="1001" name="Google Shape;1001;p53"/>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Сначала считаем ошибку:</a:t>
            </a:r>
            <a:endParaRPr/>
          </a:p>
        </p:txBody>
      </p:sp>
      <p:sp>
        <p:nvSpPr>
          <p:cNvPr id="1002" name="Google Shape;1002;p53"/>
          <p:cNvSpPr/>
          <p:nvPr/>
        </p:nvSpPr>
        <p:spPr>
          <a:xfrm>
            <a:off x="2308425" y="19734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1003" name="Google Shape;1003;p53"/>
          <p:cNvSpPr/>
          <p:nvPr/>
        </p:nvSpPr>
        <p:spPr>
          <a:xfrm>
            <a:off x="2308425" y="42068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1004" name="Google Shape;1004;p53"/>
          <p:cNvSpPr/>
          <p:nvPr/>
        </p:nvSpPr>
        <p:spPr>
          <a:xfrm>
            <a:off x="2308425" y="34527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1005" name="Google Shape;1005;p53"/>
          <p:cNvSpPr/>
          <p:nvPr/>
        </p:nvSpPr>
        <p:spPr>
          <a:xfrm>
            <a:off x="2308425" y="26987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1006" name="Google Shape;1006;p53"/>
          <p:cNvSpPr txBox="1"/>
          <p:nvPr/>
        </p:nvSpPr>
        <p:spPr>
          <a:xfrm>
            <a:off x="2448825" y="231680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1007" name="Google Shape;1007;p53"/>
          <p:cNvSpPr txBox="1"/>
          <p:nvPr/>
        </p:nvSpPr>
        <p:spPr>
          <a:xfrm>
            <a:off x="2448825" y="3070875"/>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1008" name="Google Shape;1008;p53"/>
          <p:cNvSpPr txBox="1"/>
          <p:nvPr/>
        </p:nvSpPr>
        <p:spPr>
          <a:xfrm>
            <a:off x="2448825" y="382495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1009" name="Google Shape;1009;p53"/>
          <p:cNvSpPr txBox="1"/>
          <p:nvPr/>
        </p:nvSpPr>
        <p:spPr>
          <a:xfrm>
            <a:off x="1554750" y="2016650"/>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sp>
        <p:nvSpPr>
          <p:cNvPr id="1010" name="Google Shape;1010;p53"/>
          <p:cNvSpPr txBox="1"/>
          <p:nvPr/>
        </p:nvSpPr>
        <p:spPr>
          <a:xfrm>
            <a:off x="1554750" y="27347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H</a:t>
            </a:r>
            <a:endParaRPr sz="1800">
              <a:solidFill>
                <a:schemeClr val="dk2"/>
              </a:solidFill>
            </a:endParaRPr>
          </a:p>
        </p:txBody>
      </p:sp>
      <p:cxnSp>
        <p:nvCxnSpPr>
          <p:cNvPr id="1011" name="Google Shape;1011;p53"/>
          <p:cNvCxnSpPr>
            <a:stCxn id="1010" idx="3"/>
          </p:cNvCxnSpPr>
          <p:nvPr/>
        </p:nvCxnSpPr>
        <p:spPr>
          <a:xfrm>
            <a:off x="1951050" y="2925663"/>
            <a:ext cx="357300" cy="0"/>
          </a:xfrm>
          <a:prstGeom prst="straightConnector1">
            <a:avLst/>
          </a:prstGeom>
          <a:noFill/>
          <a:ln cap="flat" cmpd="sng" w="9525">
            <a:solidFill>
              <a:schemeClr val="dk2"/>
            </a:solidFill>
            <a:prstDash val="solid"/>
            <a:round/>
            <a:headEnd len="med" w="med" type="none"/>
            <a:tailEnd len="med" w="med" type="triangle"/>
          </a:ln>
        </p:spPr>
      </p:cxnSp>
      <p:sp>
        <p:nvSpPr>
          <p:cNvPr id="1012" name="Google Shape;1012;p53"/>
          <p:cNvSpPr txBox="1"/>
          <p:nvPr/>
        </p:nvSpPr>
        <p:spPr>
          <a:xfrm>
            <a:off x="1554750" y="349596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R</a:t>
            </a:r>
            <a:endParaRPr sz="1800">
              <a:solidFill>
                <a:schemeClr val="dk2"/>
              </a:solidFill>
            </a:endParaRPr>
          </a:p>
        </p:txBody>
      </p:sp>
      <p:cxnSp>
        <p:nvCxnSpPr>
          <p:cNvPr id="1013" name="Google Shape;1013;p53"/>
          <p:cNvCxnSpPr>
            <a:stCxn id="1012" idx="3"/>
          </p:cNvCxnSpPr>
          <p:nvPr/>
        </p:nvCxnSpPr>
        <p:spPr>
          <a:xfrm>
            <a:off x="1951050" y="3686913"/>
            <a:ext cx="357300" cy="0"/>
          </a:xfrm>
          <a:prstGeom prst="straightConnector1">
            <a:avLst/>
          </a:prstGeom>
          <a:noFill/>
          <a:ln cap="flat" cmpd="sng" w="9525">
            <a:solidFill>
              <a:schemeClr val="dk2"/>
            </a:solidFill>
            <a:prstDash val="solid"/>
            <a:round/>
            <a:headEnd len="med" w="med" type="none"/>
            <a:tailEnd len="med" w="med" type="triangle"/>
          </a:ln>
        </p:spPr>
      </p:cxnSp>
      <p:sp>
        <p:nvSpPr>
          <p:cNvPr id="1014" name="Google Shape;1014;p53"/>
          <p:cNvSpPr txBox="1"/>
          <p:nvPr/>
        </p:nvSpPr>
        <p:spPr>
          <a:xfrm>
            <a:off x="1554750" y="42572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cxnSp>
        <p:nvCxnSpPr>
          <p:cNvPr id="1015" name="Google Shape;1015;p53"/>
          <p:cNvCxnSpPr>
            <a:stCxn id="1014" idx="3"/>
          </p:cNvCxnSpPr>
          <p:nvPr/>
        </p:nvCxnSpPr>
        <p:spPr>
          <a:xfrm>
            <a:off x="1951050" y="4448163"/>
            <a:ext cx="357300" cy="0"/>
          </a:xfrm>
          <a:prstGeom prst="straightConnector1">
            <a:avLst/>
          </a:prstGeom>
          <a:noFill/>
          <a:ln cap="flat" cmpd="sng" w="9525">
            <a:solidFill>
              <a:schemeClr val="dk2"/>
            </a:solidFill>
            <a:prstDash val="solid"/>
            <a:round/>
            <a:headEnd len="med" w="med" type="none"/>
            <a:tailEnd len="med" w="med" type="triangle"/>
          </a:ln>
        </p:spPr>
      </p:cxnSp>
      <p:sp>
        <p:nvSpPr>
          <p:cNvPr id="1016" name="Google Shape;1016;p53"/>
          <p:cNvSpPr txBox="1"/>
          <p:nvPr/>
        </p:nvSpPr>
        <p:spPr>
          <a:xfrm>
            <a:off x="416525" y="2953550"/>
            <a:ext cx="10374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“Zahar”:</a:t>
            </a:r>
            <a:endParaRPr sz="1800">
              <a:solidFill>
                <a:schemeClr val="dk2"/>
              </a:solidFill>
            </a:endParaRPr>
          </a:p>
        </p:txBody>
      </p:sp>
      <p:cxnSp>
        <p:nvCxnSpPr>
          <p:cNvPr id="1017" name="Google Shape;1017;p53"/>
          <p:cNvCxnSpPr>
            <a:stCxn id="1002" idx="6"/>
            <a:endCxn id="1018" idx="2"/>
          </p:cNvCxnSpPr>
          <p:nvPr/>
        </p:nvCxnSpPr>
        <p:spPr>
          <a:xfrm>
            <a:off x="2927925" y="22076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1019" name="Google Shape;1019;p53"/>
          <p:cNvCxnSpPr>
            <a:endCxn id="1018" idx="2"/>
          </p:cNvCxnSpPr>
          <p:nvPr/>
        </p:nvCxnSpPr>
        <p:spPr>
          <a:xfrm>
            <a:off x="2927800" y="2953675"/>
            <a:ext cx="921600" cy="259200"/>
          </a:xfrm>
          <a:prstGeom prst="straightConnector1">
            <a:avLst/>
          </a:prstGeom>
          <a:noFill/>
          <a:ln cap="flat" cmpd="sng" w="9525">
            <a:solidFill>
              <a:srgbClr val="434343"/>
            </a:solidFill>
            <a:prstDash val="solid"/>
            <a:round/>
            <a:headEnd len="med" w="med" type="none"/>
            <a:tailEnd len="med" w="med" type="stealth"/>
          </a:ln>
        </p:spPr>
      </p:cxnSp>
      <p:cxnSp>
        <p:nvCxnSpPr>
          <p:cNvPr id="1020" name="Google Shape;1020;p53"/>
          <p:cNvCxnSpPr>
            <a:endCxn id="1018" idx="2"/>
          </p:cNvCxnSpPr>
          <p:nvPr/>
        </p:nvCxnSpPr>
        <p:spPr>
          <a:xfrm flipH="1" rot="10800000">
            <a:off x="2927800" y="3212875"/>
            <a:ext cx="921600" cy="474000"/>
          </a:xfrm>
          <a:prstGeom prst="straightConnector1">
            <a:avLst/>
          </a:prstGeom>
          <a:noFill/>
          <a:ln cap="flat" cmpd="sng" w="9525">
            <a:solidFill>
              <a:srgbClr val="434343"/>
            </a:solidFill>
            <a:prstDash val="solid"/>
            <a:round/>
            <a:headEnd len="med" w="med" type="none"/>
            <a:tailEnd len="med" w="med" type="stealth"/>
          </a:ln>
        </p:spPr>
      </p:cxnSp>
      <p:cxnSp>
        <p:nvCxnSpPr>
          <p:cNvPr id="1021" name="Google Shape;1021;p53"/>
          <p:cNvCxnSpPr>
            <a:endCxn id="1018" idx="2"/>
          </p:cNvCxnSpPr>
          <p:nvPr/>
        </p:nvCxnSpPr>
        <p:spPr>
          <a:xfrm flipH="1" rot="10800000">
            <a:off x="2927800" y="3212875"/>
            <a:ext cx="921600" cy="1228200"/>
          </a:xfrm>
          <a:prstGeom prst="straightConnector1">
            <a:avLst/>
          </a:prstGeom>
          <a:noFill/>
          <a:ln cap="flat" cmpd="sng" w="9525">
            <a:solidFill>
              <a:srgbClr val="434343"/>
            </a:solidFill>
            <a:prstDash val="solid"/>
            <a:round/>
            <a:headEnd len="med" w="med" type="none"/>
            <a:tailEnd len="med" w="med" type="stealth"/>
          </a:ln>
        </p:spPr>
      </p:cxnSp>
      <p:sp>
        <p:nvSpPr>
          <p:cNvPr id="1022" name="Google Shape;1022;p53"/>
          <p:cNvSpPr/>
          <p:nvPr/>
        </p:nvSpPr>
        <p:spPr>
          <a:xfrm>
            <a:off x="5323526" y="2698700"/>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0.1</a:t>
            </a:r>
            <a:endParaRPr/>
          </a:p>
        </p:txBody>
      </p:sp>
      <p:sp>
        <p:nvSpPr>
          <p:cNvPr id="1023" name="Google Shape;1023;p53"/>
          <p:cNvSpPr/>
          <p:nvPr/>
        </p:nvSpPr>
        <p:spPr>
          <a:xfrm>
            <a:off x="5323526" y="3441350"/>
            <a:ext cx="619500" cy="468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0.9</a:t>
            </a:r>
            <a:endParaRPr/>
          </a:p>
        </p:txBody>
      </p:sp>
      <p:cxnSp>
        <p:nvCxnSpPr>
          <p:cNvPr id="1024" name="Google Shape;1024;p53"/>
          <p:cNvCxnSpPr>
            <a:stCxn id="1025" idx="6"/>
            <a:endCxn id="1022" idx="2"/>
          </p:cNvCxnSpPr>
          <p:nvPr/>
        </p:nvCxnSpPr>
        <p:spPr>
          <a:xfrm>
            <a:off x="4468900" y="2550950"/>
            <a:ext cx="854700" cy="381900"/>
          </a:xfrm>
          <a:prstGeom prst="straightConnector1">
            <a:avLst/>
          </a:prstGeom>
          <a:noFill/>
          <a:ln cap="flat" cmpd="sng" w="9525">
            <a:solidFill>
              <a:srgbClr val="434343"/>
            </a:solidFill>
            <a:prstDash val="solid"/>
            <a:round/>
            <a:headEnd len="med" w="med" type="none"/>
            <a:tailEnd len="med" w="med" type="stealth"/>
          </a:ln>
        </p:spPr>
      </p:cxnSp>
      <p:cxnSp>
        <p:nvCxnSpPr>
          <p:cNvPr id="1026" name="Google Shape;1026;p53"/>
          <p:cNvCxnSpPr>
            <a:stCxn id="1018" idx="6"/>
            <a:endCxn id="1022" idx="2"/>
          </p:cNvCxnSpPr>
          <p:nvPr/>
        </p:nvCxnSpPr>
        <p:spPr>
          <a:xfrm flipH="1" rot="10800000">
            <a:off x="4468900" y="2932975"/>
            <a:ext cx="854700" cy="279900"/>
          </a:xfrm>
          <a:prstGeom prst="straightConnector1">
            <a:avLst/>
          </a:prstGeom>
          <a:noFill/>
          <a:ln cap="flat" cmpd="sng" w="9525">
            <a:solidFill>
              <a:srgbClr val="434343"/>
            </a:solidFill>
            <a:prstDash val="solid"/>
            <a:round/>
            <a:headEnd len="med" w="med" type="none"/>
            <a:tailEnd len="med" w="med" type="stealth"/>
          </a:ln>
        </p:spPr>
      </p:cxnSp>
      <p:cxnSp>
        <p:nvCxnSpPr>
          <p:cNvPr id="1027" name="Google Shape;1027;p53"/>
          <p:cNvCxnSpPr>
            <a:endCxn id="1022" idx="2"/>
          </p:cNvCxnSpPr>
          <p:nvPr/>
        </p:nvCxnSpPr>
        <p:spPr>
          <a:xfrm flipH="1" rot="10800000">
            <a:off x="4468826" y="2932850"/>
            <a:ext cx="854700" cy="1126200"/>
          </a:xfrm>
          <a:prstGeom prst="straightConnector1">
            <a:avLst/>
          </a:prstGeom>
          <a:noFill/>
          <a:ln cap="flat" cmpd="sng" w="9525">
            <a:solidFill>
              <a:srgbClr val="434343"/>
            </a:solidFill>
            <a:prstDash val="solid"/>
            <a:round/>
            <a:headEnd len="med" w="med" type="none"/>
            <a:tailEnd len="med" w="med" type="stealth"/>
          </a:ln>
        </p:spPr>
      </p:cxnSp>
      <p:cxnSp>
        <p:nvCxnSpPr>
          <p:cNvPr id="1028" name="Google Shape;1028;p53"/>
          <p:cNvCxnSpPr>
            <a:endCxn id="1023" idx="2"/>
          </p:cNvCxnSpPr>
          <p:nvPr/>
        </p:nvCxnSpPr>
        <p:spPr>
          <a:xfrm>
            <a:off x="4468826" y="2550800"/>
            <a:ext cx="854700" cy="1124700"/>
          </a:xfrm>
          <a:prstGeom prst="straightConnector1">
            <a:avLst/>
          </a:prstGeom>
          <a:noFill/>
          <a:ln cap="flat" cmpd="sng" w="9525">
            <a:solidFill>
              <a:srgbClr val="434343"/>
            </a:solidFill>
            <a:prstDash val="solid"/>
            <a:round/>
            <a:headEnd len="med" w="med" type="none"/>
            <a:tailEnd len="med" w="med" type="stealth"/>
          </a:ln>
        </p:spPr>
      </p:cxnSp>
      <p:cxnSp>
        <p:nvCxnSpPr>
          <p:cNvPr id="1029" name="Google Shape;1029;p53"/>
          <p:cNvCxnSpPr>
            <a:endCxn id="1023" idx="2"/>
          </p:cNvCxnSpPr>
          <p:nvPr/>
        </p:nvCxnSpPr>
        <p:spPr>
          <a:xfrm>
            <a:off x="4468826" y="3212900"/>
            <a:ext cx="854700" cy="462600"/>
          </a:xfrm>
          <a:prstGeom prst="straightConnector1">
            <a:avLst/>
          </a:prstGeom>
          <a:noFill/>
          <a:ln cap="flat" cmpd="sng" w="9525">
            <a:solidFill>
              <a:srgbClr val="434343"/>
            </a:solidFill>
            <a:prstDash val="solid"/>
            <a:round/>
            <a:headEnd len="med" w="med" type="none"/>
            <a:tailEnd len="med" w="med" type="stealth"/>
          </a:ln>
        </p:spPr>
      </p:cxnSp>
      <p:cxnSp>
        <p:nvCxnSpPr>
          <p:cNvPr id="1030" name="Google Shape;1030;p53"/>
          <p:cNvCxnSpPr>
            <a:endCxn id="1023" idx="2"/>
          </p:cNvCxnSpPr>
          <p:nvPr/>
        </p:nvCxnSpPr>
        <p:spPr>
          <a:xfrm flipH="1" rot="10800000">
            <a:off x="4468826" y="3675500"/>
            <a:ext cx="854700" cy="383700"/>
          </a:xfrm>
          <a:prstGeom prst="straightConnector1">
            <a:avLst/>
          </a:prstGeom>
          <a:noFill/>
          <a:ln cap="flat" cmpd="sng" w="9525">
            <a:solidFill>
              <a:srgbClr val="434343"/>
            </a:solidFill>
            <a:prstDash val="solid"/>
            <a:round/>
            <a:headEnd len="med" w="med" type="none"/>
            <a:tailEnd len="med" w="med" type="stealth"/>
          </a:ln>
        </p:spPr>
      </p:cxnSp>
      <p:sp>
        <p:nvSpPr>
          <p:cNvPr id="1025" name="Google Shape;1025;p53"/>
          <p:cNvSpPr/>
          <p:nvPr/>
        </p:nvSpPr>
        <p:spPr>
          <a:xfrm>
            <a:off x="3849400" y="2316800"/>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sp>
        <p:nvSpPr>
          <p:cNvPr id="1018" name="Google Shape;1018;p53"/>
          <p:cNvSpPr/>
          <p:nvPr/>
        </p:nvSpPr>
        <p:spPr>
          <a:xfrm>
            <a:off x="3849400" y="2978725"/>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sp>
        <p:nvSpPr>
          <p:cNvPr id="1031" name="Google Shape;1031;p53"/>
          <p:cNvSpPr/>
          <p:nvPr/>
        </p:nvSpPr>
        <p:spPr>
          <a:xfrm>
            <a:off x="3849400" y="3824950"/>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cxnSp>
        <p:nvCxnSpPr>
          <p:cNvPr id="1032" name="Google Shape;1032;p53"/>
          <p:cNvCxnSpPr>
            <a:stCxn id="1002" idx="6"/>
            <a:endCxn id="1025" idx="2"/>
          </p:cNvCxnSpPr>
          <p:nvPr/>
        </p:nvCxnSpPr>
        <p:spPr>
          <a:xfrm>
            <a:off x="2927925" y="2207600"/>
            <a:ext cx="921600" cy="343500"/>
          </a:xfrm>
          <a:prstGeom prst="straightConnector1">
            <a:avLst/>
          </a:prstGeom>
          <a:noFill/>
          <a:ln cap="flat" cmpd="sng" w="9525">
            <a:solidFill>
              <a:srgbClr val="434343"/>
            </a:solidFill>
            <a:prstDash val="solid"/>
            <a:round/>
            <a:headEnd len="med" w="med" type="none"/>
            <a:tailEnd len="med" w="med" type="stealth"/>
          </a:ln>
        </p:spPr>
      </p:cxnSp>
      <p:cxnSp>
        <p:nvCxnSpPr>
          <p:cNvPr id="1033" name="Google Shape;1033;p53"/>
          <p:cNvCxnSpPr>
            <a:stCxn id="1002" idx="6"/>
            <a:endCxn id="1018" idx="2"/>
          </p:cNvCxnSpPr>
          <p:nvPr/>
        </p:nvCxnSpPr>
        <p:spPr>
          <a:xfrm>
            <a:off x="2927925" y="22076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1034" name="Google Shape;1034;p53"/>
          <p:cNvCxnSpPr>
            <a:stCxn id="1002" idx="6"/>
            <a:endCxn id="1031" idx="2"/>
          </p:cNvCxnSpPr>
          <p:nvPr/>
        </p:nvCxnSpPr>
        <p:spPr>
          <a:xfrm>
            <a:off x="2927925" y="2207600"/>
            <a:ext cx="921600" cy="1851600"/>
          </a:xfrm>
          <a:prstGeom prst="straightConnector1">
            <a:avLst/>
          </a:prstGeom>
          <a:noFill/>
          <a:ln cap="flat" cmpd="sng" w="9525">
            <a:solidFill>
              <a:srgbClr val="434343"/>
            </a:solidFill>
            <a:prstDash val="solid"/>
            <a:round/>
            <a:headEnd len="med" w="med" type="none"/>
            <a:tailEnd len="med" w="med" type="stealth"/>
          </a:ln>
        </p:spPr>
      </p:cxnSp>
      <p:cxnSp>
        <p:nvCxnSpPr>
          <p:cNvPr id="1035" name="Google Shape;1035;p53"/>
          <p:cNvCxnSpPr>
            <a:stCxn id="1005" idx="6"/>
            <a:endCxn id="1025" idx="2"/>
          </p:cNvCxnSpPr>
          <p:nvPr/>
        </p:nvCxnSpPr>
        <p:spPr>
          <a:xfrm flipH="1" rot="10800000">
            <a:off x="2927925" y="255095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1036" name="Google Shape;1036;p53"/>
          <p:cNvCxnSpPr>
            <a:stCxn id="1005" idx="6"/>
            <a:endCxn id="1031" idx="2"/>
          </p:cNvCxnSpPr>
          <p:nvPr/>
        </p:nvCxnSpPr>
        <p:spPr>
          <a:xfrm>
            <a:off x="2927925" y="2932850"/>
            <a:ext cx="921600" cy="1126200"/>
          </a:xfrm>
          <a:prstGeom prst="straightConnector1">
            <a:avLst/>
          </a:prstGeom>
          <a:noFill/>
          <a:ln cap="flat" cmpd="sng" w="9525">
            <a:solidFill>
              <a:srgbClr val="434343"/>
            </a:solidFill>
            <a:prstDash val="solid"/>
            <a:round/>
            <a:headEnd len="med" w="med" type="none"/>
            <a:tailEnd len="med" w="med" type="stealth"/>
          </a:ln>
        </p:spPr>
      </p:cxnSp>
      <p:cxnSp>
        <p:nvCxnSpPr>
          <p:cNvPr id="1037" name="Google Shape;1037;p53"/>
          <p:cNvCxnSpPr>
            <a:stCxn id="1004" idx="6"/>
            <a:endCxn id="1025" idx="2"/>
          </p:cNvCxnSpPr>
          <p:nvPr/>
        </p:nvCxnSpPr>
        <p:spPr>
          <a:xfrm flipH="1" rot="10800000">
            <a:off x="2927925" y="2550825"/>
            <a:ext cx="921600" cy="1136100"/>
          </a:xfrm>
          <a:prstGeom prst="straightConnector1">
            <a:avLst/>
          </a:prstGeom>
          <a:noFill/>
          <a:ln cap="flat" cmpd="sng" w="9525">
            <a:solidFill>
              <a:srgbClr val="434343"/>
            </a:solidFill>
            <a:prstDash val="solid"/>
            <a:round/>
            <a:headEnd len="med" w="med" type="none"/>
            <a:tailEnd len="med" w="med" type="stealth"/>
          </a:ln>
        </p:spPr>
      </p:cxnSp>
      <p:cxnSp>
        <p:nvCxnSpPr>
          <p:cNvPr id="1038" name="Google Shape;1038;p53"/>
          <p:cNvCxnSpPr>
            <a:stCxn id="1004" idx="6"/>
            <a:endCxn id="1031" idx="2"/>
          </p:cNvCxnSpPr>
          <p:nvPr/>
        </p:nvCxnSpPr>
        <p:spPr>
          <a:xfrm>
            <a:off x="2927925" y="3686925"/>
            <a:ext cx="921600" cy="372300"/>
          </a:xfrm>
          <a:prstGeom prst="straightConnector1">
            <a:avLst/>
          </a:prstGeom>
          <a:noFill/>
          <a:ln cap="flat" cmpd="sng" w="9525">
            <a:solidFill>
              <a:srgbClr val="434343"/>
            </a:solidFill>
            <a:prstDash val="solid"/>
            <a:round/>
            <a:headEnd len="med" w="med" type="none"/>
            <a:tailEnd len="med" w="med" type="stealth"/>
          </a:ln>
        </p:spPr>
      </p:cxnSp>
      <p:cxnSp>
        <p:nvCxnSpPr>
          <p:cNvPr id="1039" name="Google Shape;1039;p53"/>
          <p:cNvCxnSpPr>
            <a:stCxn id="1003" idx="6"/>
            <a:endCxn id="1031" idx="2"/>
          </p:cNvCxnSpPr>
          <p:nvPr/>
        </p:nvCxnSpPr>
        <p:spPr>
          <a:xfrm flipH="1" rot="10800000">
            <a:off x="2927925" y="405910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1040" name="Google Shape;1040;p53"/>
          <p:cNvCxnSpPr>
            <a:stCxn id="1003" idx="6"/>
            <a:endCxn id="1025" idx="2"/>
          </p:cNvCxnSpPr>
          <p:nvPr/>
        </p:nvCxnSpPr>
        <p:spPr>
          <a:xfrm flipH="1" rot="10800000">
            <a:off x="2927925" y="2551000"/>
            <a:ext cx="921600" cy="1890000"/>
          </a:xfrm>
          <a:prstGeom prst="straightConnector1">
            <a:avLst/>
          </a:prstGeom>
          <a:noFill/>
          <a:ln cap="flat" cmpd="sng" w="9525">
            <a:solidFill>
              <a:srgbClr val="434343"/>
            </a:solidFill>
            <a:prstDash val="solid"/>
            <a:round/>
            <a:headEnd len="med" w="med" type="none"/>
            <a:tailEnd len="med" w="med" type="stealth"/>
          </a:ln>
        </p:spPr>
      </p:cxnSp>
      <p:sp>
        <p:nvSpPr>
          <p:cNvPr id="1041" name="Google Shape;1041;p53"/>
          <p:cNvSpPr txBox="1"/>
          <p:nvPr/>
        </p:nvSpPr>
        <p:spPr>
          <a:xfrm>
            <a:off x="7243050" y="2629900"/>
            <a:ext cx="1556100" cy="15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Cost = (1.0-0.1)^2 + (0.0 - 0.9)^2 = </a:t>
            </a:r>
            <a:r>
              <a:rPr b="1" lang="ru" sz="1800">
                <a:solidFill>
                  <a:schemeClr val="dk2"/>
                </a:solidFill>
              </a:rPr>
              <a:t>1.62</a:t>
            </a:r>
            <a:endParaRPr b="1" sz="1800">
              <a:solidFill>
                <a:schemeClr val="dk2"/>
              </a:solidFill>
            </a:endParaRPr>
          </a:p>
        </p:txBody>
      </p:sp>
      <p:cxnSp>
        <p:nvCxnSpPr>
          <p:cNvPr id="1042" name="Google Shape;1042;p53"/>
          <p:cNvCxnSpPr/>
          <p:nvPr/>
        </p:nvCxnSpPr>
        <p:spPr>
          <a:xfrm>
            <a:off x="1951050" y="2207588"/>
            <a:ext cx="357300" cy="0"/>
          </a:xfrm>
          <a:prstGeom prst="straightConnector1">
            <a:avLst/>
          </a:prstGeom>
          <a:noFill/>
          <a:ln cap="flat" cmpd="sng" w="9525">
            <a:solidFill>
              <a:schemeClr val="dk2"/>
            </a:solidFill>
            <a:prstDash val="solid"/>
            <a:round/>
            <a:headEnd len="med" w="med" type="none"/>
            <a:tailEnd len="med" w="med" type="triangle"/>
          </a:ln>
        </p:spPr>
      </p:cxnSp>
      <p:sp>
        <p:nvSpPr>
          <p:cNvPr id="1043" name="Google Shape;1043;p53"/>
          <p:cNvSpPr txBox="1"/>
          <p:nvPr/>
        </p:nvSpPr>
        <p:spPr>
          <a:xfrm>
            <a:off x="5265975" y="1959375"/>
            <a:ext cx="7419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pred:</a:t>
            </a:r>
            <a:endParaRPr sz="1800">
              <a:solidFill>
                <a:schemeClr val="dk2"/>
              </a:solidFill>
            </a:endParaRPr>
          </a:p>
        </p:txBody>
      </p:sp>
      <p:sp>
        <p:nvSpPr>
          <p:cNvPr id="1044" name="Google Shape;1044;p53"/>
          <p:cNvSpPr txBox="1"/>
          <p:nvPr/>
        </p:nvSpPr>
        <p:spPr>
          <a:xfrm>
            <a:off x="6167575" y="1959375"/>
            <a:ext cx="7419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true</a:t>
            </a:r>
            <a:r>
              <a:rPr lang="ru" sz="1800">
                <a:solidFill>
                  <a:schemeClr val="dk2"/>
                </a:solidFill>
              </a:rPr>
              <a:t>:</a:t>
            </a:r>
            <a:endParaRPr sz="1800">
              <a:solidFill>
                <a:schemeClr val="dk2"/>
              </a:solidFill>
            </a:endParaRPr>
          </a:p>
        </p:txBody>
      </p:sp>
      <p:sp>
        <p:nvSpPr>
          <p:cNvPr id="1045" name="Google Shape;1045;p53"/>
          <p:cNvSpPr txBox="1"/>
          <p:nvPr/>
        </p:nvSpPr>
        <p:spPr>
          <a:xfrm>
            <a:off x="6267300" y="2725300"/>
            <a:ext cx="540300" cy="3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2"/>
                </a:solidFill>
              </a:rPr>
              <a:t>1.0</a:t>
            </a:r>
            <a:endParaRPr sz="1800">
              <a:solidFill>
                <a:schemeClr val="dk2"/>
              </a:solidFill>
            </a:endParaRPr>
          </a:p>
        </p:txBody>
      </p:sp>
      <p:sp>
        <p:nvSpPr>
          <p:cNvPr id="1046" name="Google Shape;1046;p53"/>
          <p:cNvSpPr txBox="1"/>
          <p:nvPr/>
        </p:nvSpPr>
        <p:spPr>
          <a:xfrm>
            <a:off x="6267288" y="3503750"/>
            <a:ext cx="540300" cy="3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2"/>
                </a:solidFill>
              </a:rPr>
              <a:t>0</a:t>
            </a:r>
            <a:r>
              <a:rPr lang="ru" sz="1800">
                <a:solidFill>
                  <a:schemeClr val="dk2"/>
                </a:solidFill>
              </a:rPr>
              <a:t>.0</a:t>
            </a:r>
            <a:endParaRPr sz="1800">
              <a:solidFill>
                <a:schemeClr val="dk2"/>
              </a:solidFill>
            </a:endParaRPr>
          </a:p>
        </p:txBody>
      </p:sp>
      <p:sp>
        <p:nvSpPr>
          <p:cNvPr id="1047" name="Google Shape;1047;p53"/>
          <p:cNvSpPr txBox="1"/>
          <p:nvPr/>
        </p:nvSpPr>
        <p:spPr>
          <a:xfrm>
            <a:off x="7098625" y="3922125"/>
            <a:ext cx="1973700" cy="7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2"/>
                </a:solidFill>
              </a:rPr>
              <a:t>Затем нужно будет взять среднее от ошибок во всех примерах.</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Обучение нейросети: функции потерь</a:t>
            </a:r>
            <a:endParaRPr/>
          </a:p>
        </p:txBody>
      </p:sp>
      <p:sp>
        <p:nvSpPr>
          <p:cNvPr id="1053" name="Google Shape;105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Функция потерь - это функция, которая используется для вычисления ошибки нейронной сети. Она принимает на вход множество параметров и выдает одно число. В предыдущем примере для этих целей была использована (средне)квадратичная ошибка.</a:t>
            </a:r>
            <a:endParaRPr/>
          </a:p>
          <a:p>
            <a:pPr indent="0" lvl="0" marL="0" rtl="0" algn="l">
              <a:spcBef>
                <a:spcPts val="1200"/>
              </a:spcBef>
              <a:spcAft>
                <a:spcPts val="1200"/>
              </a:spcAft>
              <a:buNone/>
            </a:pPr>
            <a:r>
              <a:rPr lang="ru"/>
              <a:t>В общем случае, термин l</a:t>
            </a:r>
            <a:r>
              <a:rPr lang="ru"/>
              <a:t>oss function обычно используется, когда говорят об ошибке на конкретном </a:t>
            </a:r>
            <a:r>
              <a:rPr lang="ru"/>
              <a:t>тренировочном примере, а cost function - когда говорят об усредненной ошибке на всех данных. На практике эти термины часто взаимозаменяемы.</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Обучение нейросети: градиентный спуск</a:t>
            </a:r>
            <a:endParaRPr/>
          </a:p>
        </p:txBody>
      </p:sp>
      <p:sp>
        <p:nvSpPr>
          <p:cNvPr id="1059" name="Google Shape;105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Так же, как и в “классическом” машинном обучении, в нейросетях поиск минимума функции потерь осуществляется при помощи алгоритма градиентного спуска или различных его вариаций.</a:t>
            </a:r>
            <a:endParaRPr/>
          </a:p>
          <a:p>
            <a:pPr indent="0" lvl="0" marL="0" rtl="0" algn="l">
              <a:spcBef>
                <a:spcPts val="1200"/>
              </a:spcBef>
              <a:spcAft>
                <a:spcPts val="1200"/>
              </a:spcAft>
              <a:buNone/>
            </a:pPr>
            <a:r>
              <a:rPr lang="ru"/>
              <a:t>Например, иногда имеет смысл считать градиент не для всего тренировочного множества, а для небольших батчей из случайно подобранных примеров. Такой градиентный спуск называют </a:t>
            </a:r>
            <a:r>
              <a:rPr b="1" lang="ru"/>
              <a:t>стохастическим </a:t>
            </a:r>
            <a:r>
              <a:rPr lang="ru"/>
              <a:t>(Stochastic Gradient Descent).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8"/>
          <p:cNvSpPr/>
          <p:nvPr/>
        </p:nvSpPr>
        <p:spPr>
          <a:xfrm rot="5400000">
            <a:off x="8157767"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38"/>
          <p:cNvSpPr/>
          <p:nvPr/>
        </p:nvSpPr>
        <p:spPr>
          <a:xfrm rot="5400000">
            <a:off x="7804910"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38"/>
          <p:cNvSpPr/>
          <p:nvPr/>
        </p:nvSpPr>
        <p:spPr>
          <a:xfrm rot="5400000">
            <a:off x="6393479"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38"/>
          <p:cNvSpPr/>
          <p:nvPr/>
        </p:nvSpPr>
        <p:spPr>
          <a:xfrm rot="5400000">
            <a:off x="7452052"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38"/>
          <p:cNvSpPr/>
          <p:nvPr/>
        </p:nvSpPr>
        <p:spPr>
          <a:xfrm rot="5400000">
            <a:off x="6746337"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38"/>
          <p:cNvSpPr/>
          <p:nvPr/>
        </p:nvSpPr>
        <p:spPr>
          <a:xfrm rot="5400000">
            <a:off x="7099194"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38"/>
          <p:cNvSpPr/>
          <p:nvPr/>
        </p:nvSpPr>
        <p:spPr>
          <a:xfrm rot="5400000">
            <a:off x="8505675"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38"/>
          <p:cNvSpPr/>
          <p:nvPr/>
        </p:nvSpPr>
        <p:spPr>
          <a:xfrm rot="5400000">
            <a:off x="8152818"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38"/>
          <p:cNvSpPr/>
          <p:nvPr/>
        </p:nvSpPr>
        <p:spPr>
          <a:xfrm rot="5400000">
            <a:off x="6741389"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38"/>
          <p:cNvSpPr/>
          <p:nvPr/>
        </p:nvSpPr>
        <p:spPr>
          <a:xfrm rot="5400000">
            <a:off x="7799961"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38"/>
          <p:cNvSpPr/>
          <p:nvPr/>
        </p:nvSpPr>
        <p:spPr>
          <a:xfrm rot="5400000">
            <a:off x="7094246"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38"/>
          <p:cNvSpPr/>
          <p:nvPr/>
        </p:nvSpPr>
        <p:spPr>
          <a:xfrm rot="5400000">
            <a:off x="7447103"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38"/>
          <p:cNvSpPr/>
          <p:nvPr/>
        </p:nvSpPr>
        <p:spPr>
          <a:xfrm rot="5400000">
            <a:off x="6035675"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38"/>
          <p:cNvSpPr/>
          <p:nvPr/>
        </p:nvSpPr>
        <p:spPr>
          <a:xfrm rot="5400000">
            <a:off x="6388532"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38"/>
          <p:cNvSpPr/>
          <p:nvPr/>
        </p:nvSpPr>
        <p:spPr>
          <a:xfrm rot="5400000">
            <a:off x="8510625"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38"/>
          <p:cNvSpPr/>
          <p:nvPr/>
        </p:nvSpPr>
        <p:spPr>
          <a:xfrm rot="5400000">
            <a:off x="8157767"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38"/>
          <p:cNvSpPr/>
          <p:nvPr/>
        </p:nvSpPr>
        <p:spPr>
          <a:xfrm rot="5400000">
            <a:off x="6746337"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38"/>
          <p:cNvSpPr/>
          <p:nvPr/>
        </p:nvSpPr>
        <p:spPr>
          <a:xfrm rot="5400000">
            <a:off x="7804910"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38"/>
          <p:cNvSpPr/>
          <p:nvPr/>
        </p:nvSpPr>
        <p:spPr>
          <a:xfrm rot="5400000">
            <a:off x="7099194"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38"/>
          <p:cNvSpPr/>
          <p:nvPr/>
        </p:nvSpPr>
        <p:spPr>
          <a:xfrm rot="5400000">
            <a:off x="7452052"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38"/>
          <p:cNvSpPr/>
          <p:nvPr/>
        </p:nvSpPr>
        <p:spPr>
          <a:xfrm rot="5400000">
            <a:off x="6040622"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38"/>
          <p:cNvSpPr/>
          <p:nvPr/>
        </p:nvSpPr>
        <p:spPr>
          <a:xfrm rot="5400000">
            <a:off x="6393479"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38"/>
          <p:cNvSpPr/>
          <p:nvPr/>
        </p:nvSpPr>
        <p:spPr>
          <a:xfrm rot="5400000">
            <a:off x="8506725"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38"/>
          <p:cNvSpPr/>
          <p:nvPr/>
        </p:nvSpPr>
        <p:spPr>
          <a:xfrm rot="5400000">
            <a:off x="8153868"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38"/>
          <p:cNvSpPr/>
          <p:nvPr/>
        </p:nvSpPr>
        <p:spPr>
          <a:xfrm rot="5400000">
            <a:off x="6742439"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38"/>
          <p:cNvSpPr/>
          <p:nvPr/>
        </p:nvSpPr>
        <p:spPr>
          <a:xfrm rot="5400000">
            <a:off x="7801011"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38"/>
          <p:cNvSpPr/>
          <p:nvPr/>
        </p:nvSpPr>
        <p:spPr>
          <a:xfrm rot="5400000">
            <a:off x="7095296"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38"/>
          <p:cNvSpPr/>
          <p:nvPr/>
        </p:nvSpPr>
        <p:spPr>
          <a:xfrm rot="5400000">
            <a:off x="7448154"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38"/>
          <p:cNvSpPr/>
          <p:nvPr/>
        </p:nvSpPr>
        <p:spPr>
          <a:xfrm rot="5400000">
            <a:off x="6036725"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38"/>
          <p:cNvSpPr/>
          <p:nvPr/>
        </p:nvSpPr>
        <p:spPr>
          <a:xfrm rot="5400000">
            <a:off x="6389582"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38"/>
          <p:cNvSpPr/>
          <p:nvPr/>
        </p:nvSpPr>
        <p:spPr>
          <a:xfrm rot="5400000">
            <a:off x="6979895" y="4300071"/>
            <a:ext cx="180000" cy="2280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38"/>
          <p:cNvSpPr/>
          <p:nvPr/>
        </p:nvSpPr>
        <p:spPr>
          <a:xfrm rot="5400000">
            <a:off x="7508728" y="4300071"/>
            <a:ext cx="180000" cy="228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2" name="Google Shape;182;p38"/>
          <p:cNvCxnSpPr>
            <a:stCxn id="156" idx="6"/>
            <a:endCxn id="164" idx="2"/>
          </p:cNvCxnSpPr>
          <p:nvPr/>
        </p:nvCxnSpPr>
        <p:spPr>
          <a:xfrm>
            <a:off x="8595375"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38"/>
          <p:cNvCxnSpPr>
            <a:stCxn id="156" idx="6"/>
            <a:endCxn id="165" idx="2"/>
          </p:cNvCxnSpPr>
          <p:nvPr/>
        </p:nvCxnSpPr>
        <p:spPr>
          <a:xfrm flipH="1">
            <a:off x="8242575"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38"/>
          <p:cNvCxnSpPr>
            <a:stCxn id="156" idx="6"/>
            <a:endCxn id="167" idx="2"/>
          </p:cNvCxnSpPr>
          <p:nvPr/>
        </p:nvCxnSpPr>
        <p:spPr>
          <a:xfrm flipH="1">
            <a:off x="7889775"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38"/>
          <p:cNvCxnSpPr>
            <a:stCxn id="156" idx="6"/>
            <a:endCxn id="169" idx="2"/>
          </p:cNvCxnSpPr>
          <p:nvPr/>
        </p:nvCxnSpPr>
        <p:spPr>
          <a:xfrm flipH="1">
            <a:off x="7536675"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38"/>
          <p:cNvCxnSpPr>
            <a:stCxn id="156" idx="6"/>
            <a:endCxn id="168" idx="2"/>
          </p:cNvCxnSpPr>
          <p:nvPr/>
        </p:nvCxnSpPr>
        <p:spPr>
          <a:xfrm flipH="1">
            <a:off x="7183875"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38"/>
          <p:cNvCxnSpPr>
            <a:stCxn id="156" idx="6"/>
            <a:endCxn id="166" idx="2"/>
          </p:cNvCxnSpPr>
          <p:nvPr/>
        </p:nvCxnSpPr>
        <p:spPr>
          <a:xfrm flipH="1">
            <a:off x="6831075"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38"/>
          <p:cNvCxnSpPr>
            <a:stCxn id="156" idx="6"/>
            <a:endCxn id="171" idx="2"/>
          </p:cNvCxnSpPr>
          <p:nvPr/>
        </p:nvCxnSpPr>
        <p:spPr>
          <a:xfrm flipH="1">
            <a:off x="6478275" y="2081201"/>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38"/>
          <p:cNvCxnSpPr>
            <a:stCxn id="156" idx="6"/>
            <a:endCxn id="170" idx="2"/>
          </p:cNvCxnSpPr>
          <p:nvPr/>
        </p:nvCxnSpPr>
        <p:spPr>
          <a:xfrm flipH="1">
            <a:off x="6125475" y="2081201"/>
            <a:ext cx="2469900" cy="6516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38"/>
          <p:cNvCxnSpPr>
            <a:stCxn id="157" idx="6"/>
            <a:endCxn id="164" idx="2"/>
          </p:cNvCxnSpPr>
          <p:nvPr/>
        </p:nvCxnSpPr>
        <p:spPr>
          <a:xfrm>
            <a:off x="8242518"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38"/>
          <p:cNvCxnSpPr>
            <a:stCxn id="157" idx="6"/>
            <a:endCxn id="165" idx="2"/>
          </p:cNvCxnSpPr>
          <p:nvPr/>
        </p:nvCxnSpPr>
        <p:spPr>
          <a:xfrm>
            <a:off x="8242518"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38"/>
          <p:cNvCxnSpPr>
            <a:stCxn id="157" idx="6"/>
            <a:endCxn id="167" idx="2"/>
          </p:cNvCxnSpPr>
          <p:nvPr/>
        </p:nvCxnSpPr>
        <p:spPr>
          <a:xfrm flipH="1">
            <a:off x="7889718"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38"/>
          <p:cNvCxnSpPr>
            <a:stCxn id="157" idx="6"/>
            <a:endCxn id="169" idx="2"/>
          </p:cNvCxnSpPr>
          <p:nvPr/>
        </p:nvCxnSpPr>
        <p:spPr>
          <a:xfrm flipH="1">
            <a:off x="7536918"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38"/>
          <p:cNvCxnSpPr>
            <a:stCxn id="157" idx="6"/>
            <a:endCxn id="168" idx="2"/>
          </p:cNvCxnSpPr>
          <p:nvPr/>
        </p:nvCxnSpPr>
        <p:spPr>
          <a:xfrm flipH="1">
            <a:off x="7183818"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38"/>
          <p:cNvCxnSpPr>
            <a:stCxn id="157" idx="6"/>
            <a:endCxn id="166" idx="2"/>
          </p:cNvCxnSpPr>
          <p:nvPr/>
        </p:nvCxnSpPr>
        <p:spPr>
          <a:xfrm flipH="1">
            <a:off x="6831018"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38"/>
          <p:cNvCxnSpPr>
            <a:stCxn id="157" idx="6"/>
            <a:endCxn id="171" idx="2"/>
          </p:cNvCxnSpPr>
          <p:nvPr/>
        </p:nvCxnSpPr>
        <p:spPr>
          <a:xfrm flipH="1">
            <a:off x="6478218"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38"/>
          <p:cNvCxnSpPr>
            <a:stCxn id="157" idx="6"/>
            <a:endCxn id="170" idx="2"/>
          </p:cNvCxnSpPr>
          <p:nvPr/>
        </p:nvCxnSpPr>
        <p:spPr>
          <a:xfrm flipH="1">
            <a:off x="6125418" y="2081201"/>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38"/>
          <p:cNvCxnSpPr>
            <a:stCxn id="159" idx="6"/>
            <a:endCxn id="164" idx="2"/>
          </p:cNvCxnSpPr>
          <p:nvPr/>
        </p:nvCxnSpPr>
        <p:spPr>
          <a:xfrm>
            <a:off x="7889661"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38"/>
          <p:cNvCxnSpPr>
            <a:stCxn id="159" idx="6"/>
            <a:endCxn id="165" idx="2"/>
          </p:cNvCxnSpPr>
          <p:nvPr/>
        </p:nvCxnSpPr>
        <p:spPr>
          <a:xfrm>
            <a:off x="7889661"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38"/>
          <p:cNvCxnSpPr>
            <a:stCxn id="159" idx="6"/>
            <a:endCxn id="167" idx="2"/>
          </p:cNvCxnSpPr>
          <p:nvPr/>
        </p:nvCxnSpPr>
        <p:spPr>
          <a:xfrm>
            <a:off x="7889661"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38"/>
          <p:cNvCxnSpPr>
            <a:stCxn id="159" idx="6"/>
            <a:endCxn id="169" idx="2"/>
          </p:cNvCxnSpPr>
          <p:nvPr/>
        </p:nvCxnSpPr>
        <p:spPr>
          <a:xfrm flipH="1">
            <a:off x="7536861"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38"/>
          <p:cNvCxnSpPr>
            <a:stCxn id="159" idx="6"/>
            <a:endCxn id="168" idx="2"/>
          </p:cNvCxnSpPr>
          <p:nvPr/>
        </p:nvCxnSpPr>
        <p:spPr>
          <a:xfrm flipH="1">
            <a:off x="7184061"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38"/>
          <p:cNvCxnSpPr>
            <a:stCxn id="159" idx="6"/>
            <a:endCxn id="166" idx="2"/>
          </p:cNvCxnSpPr>
          <p:nvPr/>
        </p:nvCxnSpPr>
        <p:spPr>
          <a:xfrm flipH="1">
            <a:off x="6830961"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38"/>
          <p:cNvCxnSpPr>
            <a:stCxn id="159" idx="6"/>
            <a:endCxn id="171" idx="2"/>
          </p:cNvCxnSpPr>
          <p:nvPr/>
        </p:nvCxnSpPr>
        <p:spPr>
          <a:xfrm flipH="1">
            <a:off x="6478161"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38"/>
          <p:cNvCxnSpPr>
            <a:stCxn id="159" idx="6"/>
            <a:endCxn id="170" idx="2"/>
          </p:cNvCxnSpPr>
          <p:nvPr/>
        </p:nvCxnSpPr>
        <p:spPr>
          <a:xfrm flipH="1">
            <a:off x="6125361"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38"/>
          <p:cNvCxnSpPr>
            <a:stCxn id="161" idx="6"/>
            <a:endCxn id="164" idx="2"/>
          </p:cNvCxnSpPr>
          <p:nvPr/>
        </p:nvCxnSpPr>
        <p:spPr>
          <a:xfrm>
            <a:off x="7536803"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38"/>
          <p:cNvCxnSpPr>
            <a:stCxn id="161" idx="6"/>
            <a:endCxn id="165" idx="2"/>
          </p:cNvCxnSpPr>
          <p:nvPr/>
        </p:nvCxnSpPr>
        <p:spPr>
          <a:xfrm>
            <a:off x="7536803"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38"/>
          <p:cNvCxnSpPr>
            <a:stCxn id="161" idx="6"/>
            <a:endCxn id="167" idx="2"/>
          </p:cNvCxnSpPr>
          <p:nvPr/>
        </p:nvCxnSpPr>
        <p:spPr>
          <a:xfrm>
            <a:off x="7536803"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38"/>
          <p:cNvCxnSpPr>
            <a:stCxn id="161" idx="6"/>
            <a:endCxn id="169" idx="2"/>
          </p:cNvCxnSpPr>
          <p:nvPr/>
        </p:nvCxnSpPr>
        <p:spPr>
          <a:xfrm>
            <a:off x="7536803"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38"/>
          <p:cNvCxnSpPr>
            <a:stCxn id="161" idx="6"/>
            <a:endCxn id="168" idx="2"/>
          </p:cNvCxnSpPr>
          <p:nvPr/>
        </p:nvCxnSpPr>
        <p:spPr>
          <a:xfrm flipH="1">
            <a:off x="7184003"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38"/>
          <p:cNvCxnSpPr>
            <a:stCxn id="161" idx="6"/>
            <a:endCxn id="166" idx="2"/>
          </p:cNvCxnSpPr>
          <p:nvPr/>
        </p:nvCxnSpPr>
        <p:spPr>
          <a:xfrm flipH="1">
            <a:off x="6831203"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38"/>
          <p:cNvCxnSpPr>
            <a:stCxn id="161" idx="6"/>
            <a:endCxn id="171" idx="2"/>
          </p:cNvCxnSpPr>
          <p:nvPr/>
        </p:nvCxnSpPr>
        <p:spPr>
          <a:xfrm flipH="1">
            <a:off x="6478103"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38"/>
          <p:cNvCxnSpPr>
            <a:stCxn id="161" idx="6"/>
            <a:endCxn id="170" idx="2"/>
          </p:cNvCxnSpPr>
          <p:nvPr/>
        </p:nvCxnSpPr>
        <p:spPr>
          <a:xfrm flipH="1">
            <a:off x="6125303"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38"/>
          <p:cNvCxnSpPr>
            <a:stCxn id="160" idx="6"/>
            <a:endCxn id="164" idx="2"/>
          </p:cNvCxnSpPr>
          <p:nvPr/>
        </p:nvCxnSpPr>
        <p:spPr>
          <a:xfrm>
            <a:off x="7183946"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38"/>
          <p:cNvCxnSpPr>
            <a:stCxn id="160" idx="6"/>
            <a:endCxn id="165" idx="2"/>
          </p:cNvCxnSpPr>
          <p:nvPr/>
        </p:nvCxnSpPr>
        <p:spPr>
          <a:xfrm>
            <a:off x="7183946"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38"/>
          <p:cNvCxnSpPr>
            <a:stCxn id="160" idx="6"/>
            <a:endCxn id="167" idx="2"/>
          </p:cNvCxnSpPr>
          <p:nvPr/>
        </p:nvCxnSpPr>
        <p:spPr>
          <a:xfrm>
            <a:off x="7183946"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38"/>
          <p:cNvCxnSpPr>
            <a:stCxn id="160" idx="6"/>
            <a:endCxn id="169" idx="2"/>
          </p:cNvCxnSpPr>
          <p:nvPr/>
        </p:nvCxnSpPr>
        <p:spPr>
          <a:xfrm>
            <a:off x="7183946"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38"/>
          <p:cNvCxnSpPr>
            <a:stCxn id="160" idx="6"/>
            <a:endCxn id="168" idx="2"/>
          </p:cNvCxnSpPr>
          <p:nvPr/>
        </p:nvCxnSpPr>
        <p:spPr>
          <a:xfrm>
            <a:off x="7183946"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38"/>
          <p:cNvCxnSpPr>
            <a:stCxn id="160" idx="6"/>
            <a:endCxn id="166" idx="2"/>
          </p:cNvCxnSpPr>
          <p:nvPr/>
        </p:nvCxnSpPr>
        <p:spPr>
          <a:xfrm flipH="1">
            <a:off x="6831146"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38"/>
          <p:cNvCxnSpPr>
            <a:stCxn id="160" idx="6"/>
            <a:endCxn id="171" idx="2"/>
          </p:cNvCxnSpPr>
          <p:nvPr/>
        </p:nvCxnSpPr>
        <p:spPr>
          <a:xfrm flipH="1">
            <a:off x="6478346"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38"/>
          <p:cNvCxnSpPr>
            <a:stCxn id="160" idx="6"/>
            <a:endCxn id="171" idx="2"/>
          </p:cNvCxnSpPr>
          <p:nvPr/>
        </p:nvCxnSpPr>
        <p:spPr>
          <a:xfrm flipH="1">
            <a:off x="6478346"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38"/>
          <p:cNvCxnSpPr>
            <a:stCxn id="160" idx="6"/>
            <a:endCxn id="170" idx="2"/>
          </p:cNvCxnSpPr>
          <p:nvPr/>
        </p:nvCxnSpPr>
        <p:spPr>
          <a:xfrm flipH="1">
            <a:off x="6125246"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38"/>
          <p:cNvCxnSpPr>
            <a:stCxn id="158" idx="6"/>
            <a:endCxn id="164" idx="2"/>
          </p:cNvCxnSpPr>
          <p:nvPr/>
        </p:nvCxnSpPr>
        <p:spPr>
          <a:xfrm>
            <a:off x="6831089"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38"/>
          <p:cNvCxnSpPr>
            <a:stCxn id="158" idx="6"/>
            <a:endCxn id="165" idx="2"/>
          </p:cNvCxnSpPr>
          <p:nvPr/>
        </p:nvCxnSpPr>
        <p:spPr>
          <a:xfrm>
            <a:off x="6831089"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38"/>
          <p:cNvCxnSpPr>
            <a:stCxn id="158" idx="6"/>
            <a:endCxn id="167" idx="2"/>
          </p:cNvCxnSpPr>
          <p:nvPr/>
        </p:nvCxnSpPr>
        <p:spPr>
          <a:xfrm>
            <a:off x="6831089"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38"/>
          <p:cNvCxnSpPr>
            <a:stCxn id="158" idx="6"/>
            <a:endCxn id="169" idx="2"/>
          </p:cNvCxnSpPr>
          <p:nvPr/>
        </p:nvCxnSpPr>
        <p:spPr>
          <a:xfrm>
            <a:off x="6831089"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38"/>
          <p:cNvCxnSpPr>
            <a:stCxn id="158" idx="6"/>
            <a:endCxn id="168" idx="2"/>
          </p:cNvCxnSpPr>
          <p:nvPr/>
        </p:nvCxnSpPr>
        <p:spPr>
          <a:xfrm>
            <a:off x="6831089"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38"/>
          <p:cNvCxnSpPr>
            <a:stCxn id="158" idx="6"/>
            <a:endCxn id="166" idx="2"/>
          </p:cNvCxnSpPr>
          <p:nvPr/>
        </p:nvCxnSpPr>
        <p:spPr>
          <a:xfrm>
            <a:off x="6831089"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38"/>
          <p:cNvCxnSpPr>
            <a:stCxn id="158" idx="6"/>
            <a:endCxn id="171" idx="2"/>
          </p:cNvCxnSpPr>
          <p:nvPr/>
        </p:nvCxnSpPr>
        <p:spPr>
          <a:xfrm flipH="1">
            <a:off x="6478289"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38"/>
          <p:cNvCxnSpPr>
            <a:stCxn id="158" idx="6"/>
            <a:endCxn id="170" idx="2"/>
          </p:cNvCxnSpPr>
          <p:nvPr/>
        </p:nvCxnSpPr>
        <p:spPr>
          <a:xfrm flipH="1">
            <a:off x="6125489"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38"/>
          <p:cNvCxnSpPr>
            <a:stCxn id="163" idx="6"/>
            <a:endCxn id="164" idx="2"/>
          </p:cNvCxnSpPr>
          <p:nvPr/>
        </p:nvCxnSpPr>
        <p:spPr>
          <a:xfrm>
            <a:off x="6478232" y="2081201"/>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38"/>
          <p:cNvCxnSpPr>
            <a:stCxn id="163" idx="6"/>
            <a:endCxn id="165" idx="2"/>
          </p:cNvCxnSpPr>
          <p:nvPr/>
        </p:nvCxnSpPr>
        <p:spPr>
          <a:xfrm>
            <a:off x="6478232"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38"/>
          <p:cNvCxnSpPr>
            <a:stCxn id="163" idx="6"/>
            <a:endCxn id="167" idx="2"/>
          </p:cNvCxnSpPr>
          <p:nvPr/>
        </p:nvCxnSpPr>
        <p:spPr>
          <a:xfrm>
            <a:off x="6478232"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38"/>
          <p:cNvCxnSpPr>
            <a:stCxn id="163" idx="6"/>
            <a:endCxn id="169" idx="2"/>
          </p:cNvCxnSpPr>
          <p:nvPr/>
        </p:nvCxnSpPr>
        <p:spPr>
          <a:xfrm>
            <a:off x="6478232"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38"/>
          <p:cNvCxnSpPr>
            <a:stCxn id="163" idx="6"/>
            <a:endCxn id="168" idx="2"/>
          </p:cNvCxnSpPr>
          <p:nvPr/>
        </p:nvCxnSpPr>
        <p:spPr>
          <a:xfrm>
            <a:off x="6478232"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38"/>
          <p:cNvCxnSpPr>
            <a:stCxn id="163" idx="6"/>
            <a:endCxn id="166" idx="2"/>
          </p:cNvCxnSpPr>
          <p:nvPr/>
        </p:nvCxnSpPr>
        <p:spPr>
          <a:xfrm>
            <a:off x="6478232"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38"/>
          <p:cNvCxnSpPr>
            <a:stCxn id="163" idx="6"/>
            <a:endCxn id="171" idx="2"/>
          </p:cNvCxnSpPr>
          <p:nvPr/>
        </p:nvCxnSpPr>
        <p:spPr>
          <a:xfrm>
            <a:off x="6478232"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38"/>
          <p:cNvCxnSpPr>
            <a:stCxn id="163" idx="6"/>
            <a:endCxn id="170" idx="2"/>
          </p:cNvCxnSpPr>
          <p:nvPr/>
        </p:nvCxnSpPr>
        <p:spPr>
          <a:xfrm flipH="1">
            <a:off x="6125432"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8"/>
          <p:cNvCxnSpPr>
            <a:stCxn id="162" idx="6"/>
            <a:endCxn id="164" idx="2"/>
          </p:cNvCxnSpPr>
          <p:nvPr/>
        </p:nvCxnSpPr>
        <p:spPr>
          <a:xfrm>
            <a:off x="6125375" y="2081201"/>
            <a:ext cx="2469900" cy="6516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38"/>
          <p:cNvCxnSpPr>
            <a:stCxn id="162" idx="6"/>
            <a:endCxn id="165" idx="2"/>
          </p:cNvCxnSpPr>
          <p:nvPr/>
        </p:nvCxnSpPr>
        <p:spPr>
          <a:xfrm>
            <a:off x="6125375" y="2081201"/>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38"/>
          <p:cNvCxnSpPr>
            <a:stCxn id="162" idx="6"/>
            <a:endCxn id="167" idx="2"/>
          </p:cNvCxnSpPr>
          <p:nvPr/>
        </p:nvCxnSpPr>
        <p:spPr>
          <a:xfrm>
            <a:off x="6125375"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38"/>
          <p:cNvCxnSpPr>
            <a:stCxn id="162" idx="6"/>
            <a:endCxn id="169" idx="2"/>
          </p:cNvCxnSpPr>
          <p:nvPr/>
        </p:nvCxnSpPr>
        <p:spPr>
          <a:xfrm>
            <a:off x="6125375"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38"/>
          <p:cNvCxnSpPr>
            <a:stCxn id="162" idx="6"/>
            <a:endCxn id="168" idx="2"/>
          </p:cNvCxnSpPr>
          <p:nvPr/>
        </p:nvCxnSpPr>
        <p:spPr>
          <a:xfrm>
            <a:off x="6125375"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38"/>
          <p:cNvCxnSpPr>
            <a:stCxn id="162" idx="6"/>
            <a:endCxn id="166" idx="2"/>
          </p:cNvCxnSpPr>
          <p:nvPr/>
        </p:nvCxnSpPr>
        <p:spPr>
          <a:xfrm>
            <a:off x="6125375"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38"/>
          <p:cNvCxnSpPr>
            <a:stCxn id="162" idx="6"/>
            <a:endCxn id="171" idx="2"/>
          </p:cNvCxnSpPr>
          <p:nvPr/>
        </p:nvCxnSpPr>
        <p:spPr>
          <a:xfrm>
            <a:off x="6125375"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38"/>
          <p:cNvCxnSpPr>
            <a:stCxn id="162" idx="6"/>
            <a:endCxn id="170" idx="2"/>
          </p:cNvCxnSpPr>
          <p:nvPr/>
        </p:nvCxnSpPr>
        <p:spPr>
          <a:xfrm>
            <a:off x="6125375"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38"/>
          <p:cNvCxnSpPr/>
          <p:nvPr/>
        </p:nvCxnSpPr>
        <p:spPr>
          <a:xfrm rot="5400000">
            <a:off x="8273295"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38"/>
          <p:cNvCxnSpPr/>
          <p:nvPr/>
        </p:nvCxnSpPr>
        <p:spPr>
          <a:xfrm rot="5400000">
            <a:off x="8096745"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38"/>
          <p:cNvCxnSpPr/>
          <p:nvPr/>
        </p:nvCxnSpPr>
        <p:spPr>
          <a:xfrm rot="5400000">
            <a:off x="7920495"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38"/>
          <p:cNvCxnSpPr/>
          <p:nvPr/>
        </p:nvCxnSpPr>
        <p:spPr>
          <a:xfrm rot="5400000">
            <a:off x="7744095"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38"/>
          <p:cNvCxnSpPr/>
          <p:nvPr/>
        </p:nvCxnSpPr>
        <p:spPr>
          <a:xfrm rot="5400000">
            <a:off x="7567545"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38"/>
          <p:cNvCxnSpPr/>
          <p:nvPr/>
        </p:nvCxnSpPr>
        <p:spPr>
          <a:xfrm rot="5400000">
            <a:off x="7391145"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38"/>
          <p:cNvCxnSpPr/>
          <p:nvPr/>
        </p:nvCxnSpPr>
        <p:spPr>
          <a:xfrm rot="5400000">
            <a:off x="7214745" y="2158175"/>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38"/>
          <p:cNvCxnSpPr/>
          <p:nvPr/>
        </p:nvCxnSpPr>
        <p:spPr>
          <a:xfrm rot="5400000">
            <a:off x="7038345" y="1981775"/>
            <a:ext cx="644100" cy="24699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38"/>
          <p:cNvCxnSpPr/>
          <p:nvPr/>
        </p:nvCxnSpPr>
        <p:spPr>
          <a:xfrm flipH="1" rot="-5400000">
            <a:off x="8096988"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38"/>
          <p:cNvCxnSpPr/>
          <p:nvPr/>
        </p:nvCxnSpPr>
        <p:spPr>
          <a:xfrm rot="5400000">
            <a:off x="7920438"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38"/>
          <p:cNvCxnSpPr/>
          <p:nvPr/>
        </p:nvCxnSpPr>
        <p:spPr>
          <a:xfrm rot="5400000">
            <a:off x="7743888"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8"/>
          <p:cNvCxnSpPr/>
          <p:nvPr/>
        </p:nvCxnSpPr>
        <p:spPr>
          <a:xfrm rot="5400000">
            <a:off x="7567638"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38"/>
          <p:cNvCxnSpPr/>
          <p:nvPr/>
        </p:nvCxnSpPr>
        <p:spPr>
          <a:xfrm rot="5400000">
            <a:off x="7391238"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38"/>
          <p:cNvCxnSpPr/>
          <p:nvPr/>
        </p:nvCxnSpPr>
        <p:spPr>
          <a:xfrm rot="5400000">
            <a:off x="7214688"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8"/>
          <p:cNvCxnSpPr/>
          <p:nvPr/>
        </p:nvCxnSpPr>
        <p:spPr>
          <a:xfrm rot="5400000">
            <a:off x="7038288"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38"/>
          <p:cNvCxnSpPr/>
          <p:nvPr/>
        </p:nvCxnSpPr>
        <p:spPr>
          <a:xfrm rot="5400000">
            <a:off x="6861888" y="2158175"/>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38"/>
          <p:cNvCxnSpPr/>
          <p:nvPr/>
        </p:nvCxnSpPr>
        <p:spPr>
          <a:xfrm flipH="1" rot="-5400000">
            <a:off x="7920380"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38"/>
          <p:cNvCxnSpPr/>
          <p:nvPr/>
        </p:nvCxnSpPr>
        <p:spPr>
          <a:xfrm flipH="1" rot="-5400000">
            <a:off x="7744130"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38"/>
          <p:cNvCxnSpPr/>
          <p:nvPr/>
        </p:nvCxnSpPr>
        <p:spPr>
          <a:xfrm rot="5400000">
            <a:off x="7567580"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38"/>
          <p:cNvCxnSpPr/>
          <p:nvPr/>
        </p:nvCxnSpPr>
        <p:spPr>
          <a:xfrm rot="5400000">
            <a:off x="7391030"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38"/>
          <p:cNvCxnSpPr/>
          <p:nvPr/>
        </p:nvCxnSpPr>
        <p:spPr>
          <a:xfrm rot="5400000">
            <a:off x="7214780"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38"/>
          <p:cNvCxnSpPr/>
          <p:nvPr/>
        </p:nvCxnSpPr>
        <p:spPr>
          <a:xfrm rot="5400000">
            <a:off x="7038380"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38"/>
          <p:cNvCxnSpPr/>
          <p:nvPr/>
        </p:nvCxnSpPr>
        <p:spPr>
          <a:xfrm rot="5400000">
            <a:off x="6861830"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8"/>
          <p:cNvCxnSpPr/>
          <p:nvPr/>
        </p:nvCxnSpPr>
        <p:spPr>
          <a:xfrm rot="5400000">
            <a:off x="6685430"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8"/>
          <p:cNvCxnSpPr/>
          <p:nvPr/>
        </p:nvCxnSpPr>
        <p:spPr>
          <a:xfrm flipH="1" rot="-5400000">
            <a:off x="7743923"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38"/>
          <p:cNvCxnSpPr/>
          <p:nvPr/>
        </p:nvCxnSpPr>
        <p:spPr>
          <a:xfrm flipH="1" rot="-5400000">
            <a:off x="7567523"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38"/>
          <p:cNvCxnSpPr/>
          <p:nvPr/>
        </p:nvCxnSpPr>
        <p:spPr>
          <a:xfrm flipH="1" rot="-5400000">
            <a:off x="7391273"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38"/>
          <p:cNvCxnSpPr/>
          <p:nvPr/>
        </p:nvCxnSpPr>
        <p:spPr>
          <a:xfrm rot="5400000">
            <a:off x="7214723"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38"/>
          <p:cNvCxnSpPr/>
          <p:nvPr/>
        </p:nvCxnSpPr>
        <p:spPr>
          <a:xfrm rot="5400000">
            <a:off x="7038173"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38"/>
          <p:cNvCxnSpPr/>
          <p:nvPr/>
        </p:nvCxnSpPr>
        <p:spPr>
          <a:xfrm rot="5400000">
            <a:off x="6861923"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38"/>
          <p:cNvCxnSpPr/>
          <p:nvPr/>
        </p:nvCxnSpPr>
        <p:spPr>
          <a:xfrm rot="5400000">
            <a:off x="6685523"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38"/>
          <p:cNvCxnSpPr/>
          <p:nvPr/>
        </p:nvCxnSpPr>
        <p:spPr>
          <a:xfrm rot="5400000">
            <a:off x="6508973"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38"/>
          <p:cNvCxnSpPr/>
          <p:nvPr/>
        </p:nvCxnSpPr>
        <p:spPr>
          <a:xfrm flipH="1" rot="-5400000">
            <a:off x="7567616"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38"/>
          <p:cNvCxnSpPr/>
          <p:nvPr/>
        </p:nvCxnSpPr>
        <p:spPr>
          <a:xfrm flipH="1" rot="-5400000">
            <a:off x="7391066"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38"/>
          <p:cNvCxnSpPr/>
          <p:nvPr/>
        </p:nvCxnSpPr>
        <p:spPr>
          <a:xfrm flipH="1" rot="-5400000">
            <a:off x="7214666"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38"/>
          <p:cNvCxnSpPr/>
          <p:nvPr/>
        </p:nvCxnSpPr>
        <p:spPr>
          <a:xfrm flipH="1" rot="-5400000">
            <a:off x="7038416"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8"/>
          <p:cNvCxnSpPr/>
          <p:nvPr/>
        </p:nvCxnSpPr>
        <p:spPr>
          <a:xfrm rot="5400000">
            <a:off x="6861866"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38"/>
          <p:cNvCxnSpPr/>
          <p:nvPr/>
        </p:nvCxnSpPr>
        <p:spPr>
          <a:xfrm rot="5400000">
            <a:off x="6685316"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38"/>
          <p:cNvCxnSpPr/>
          <p:nvPr/>
        </p:nvCxnSpPr>
        <p:spPr>
          <a:xfrm rot="5400000">
            <a:off x="6509066"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8"/>
          <p:cNvCxnSpPr/>
          <p:nvPr/>
        </p:nvCxnSpPr>
        <p:spPr>
          <a:xfrm rot="5400000">
            <a:off x="6509066"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38"/>
          <p:cNvCxnSpPr/>
          <p:nvPr/>
        </p:nvCxnSpPr>
        <p:spPr>
          <a:xfrm rot="5400000">
            <a:off x="6332666"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38"/>
          <p:cNvCxnSpPr/>
          <p:nvPr/>
        </p:nvCxnSpPr>
        <p:spPr>
          <a:xfrm flipH="1" rot="-5400000">
            <a:off x="7391159"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38"/>
          <p:cNvCxnSpPr/>
          <p:nvPr/>
        </p:nvCxnSpPr>
        <p:spPr>
          <a:xfrm flipH="1" rot="-5400000">
            <a:off x="7214759"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38"/>
          <p:cNvCxnSpPr/>
          <p:nvPr/>
        </p:nvCxnSpPr>
        <p:spPr>
          <a:xfrm flipH="1" rot="-5400000">
            <a:off x="7038209"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38"/>
          <p:cNvCxnSpPr/>
          <p:nvPr/>
        </p:nvCxnSpPr>
        <p:spPr>
          <a:xfrm flipH="1" rot="-5400000">
            <a:off x="6861809"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38"/>
          <p:cNvCxnSpPr/>
          <p:nvPr/>
        </p:nvCxnSpPr>
        <p:spPr>
          <a:xfrm flipH="1" rot="-5400000">
            <a:off x="6685559"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38"/>
          <p:cNvCxnSpPr/>
          <p:nvPr/>
        </p:nvCxnSpPr>
        <p:spPr>
          <a:xfrm rot="5400000">
            <a:off x="6509009"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38"/>
          <p:cNvCxnSpPr/>
          <p:nvPr/>
        </p:nvCxnSpPr>
        <p:spPr>
          <a:xfrm rot="5400000">
            <a:off x="6332459"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38"/>
          <p:cNvCxnSpPr/>
          <p:nvPr/>
        </p:nvCxnSpPr>
        <p:spPr>
          <a:xfrm rot="5400000">
            <a:off x="6156209"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38"/>
          <p:cNvCxnSpPr/>
          <p:nvPr/>
        </p:nvCxnSpPr>
        <p:spPr>
          <a:xfrm flipH="1" rot="-5400000">
            <a:off x="7214702" y="2158175"/>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38"/>
          <p:cNvCxnSpPr/>
          <p:nvPr/>
        </p:nvCxnSpPr>
        <p:spPr>
          <a:xfrm flipH="1" rot="-5400000">
            <a:off x="7038302"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38"/>
          <p:cNvCxnSpPr/>
          <p:nvPr/>
        </p:nvCxnSpPr>
        <p:spPr>
          <a:xfrm flipH="1" rot="-5400000">
            <a:off x="6861902"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38"/>
          <p:cNvCxnSpPr/>
          <p:nvPr/>
        </p:nvCxnSpPr>
        <p:spPr>
          <a:xfrm flipH="1" rot="-5400000">
            <a:off x="6685352"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38"/>
          <p:cNvCxnSpPr/>
          <p:nvPr/>
        </p:nvCxnSpPr>
        <p:spPr>
          <a:xfrm flipH="1" rot="-5400000">
            <a:off x="6508952"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38"/>
          <p:cNvCxnSpPr/>
          <p:nvPr/>
        </p:nvCxnSpPr>
        <p:spPr>
          <a:xfrm flipH="1" rot="-5400000">
            <a:off x="6332702"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38"/>
          <p:cNvCxnSpPr/>
          <p:nvPr/>
        </p:nvCxnSpPr>
        <p:spPr>
          <a:xfrm rot="5400000">
            <a:off x="6156152"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38"/>
          <p:cNvCxnSpPr/>
          <p:nvPr/>
        </p:nvCxnSpPr>
        <p:spPr>
          <a:xfrm rot="5400000">
            <a:off x="5979602"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38"/>
          <p:cNvCxnSpPr/>
          <p:nvPr/>
        </p:nvCxnSpPr>
        <p:spPr>
          <a:xfrm flipH="1" rot="-5400000">
            <a:off x="7038245" y="1981775"/>
            <a:ext cx="644100" cy="24699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38"/>
          <p:cNvCxnSpPr/>
          <p:nvPr/>
        </p:nvCxnSpPr>
        <p:spPr>
          <a:xfrm flipH="1" rot="-5400000">
            <a:off x="6861845" y="2158175"/>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38"/>
          <p:cNvCxnSpPr/>
          <p:nvPr/>
        </p:nvCxnSpPr>
        <p:spPr>
          <a:xfrm flipH="1" rot="-5400000">
            <a:off x="6685445"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38"/>
          <p:cNvCxnSpPr/>
          <p:nvPr/>
        </p:nvCxnSpPr>
        <p:spPr>
          <a:xfrm flipH="1" rot="-5400000">
            <a:off x="6509045"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38"/>
          <p:cNvCxnSpPr/>
          <p:nvPr/>
        </p:nvCxnSpPr>
        <p:spPr>
          <a:xfrm flipH="1" rot="-5400000">
            <a:off x="6332495"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38"/>
          <p:cNvCxnSpPr/>
          <p:nvPr/>
        </p:nvCxnSpPr>
        <p:spPr>
          <a:xfrm flipH="1" rot="-5400000">
            <a:off x="6156095"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38"/>
          <p:cNvCxnSpPr/>
          <p:nvPr/>
        </p:nvCxnSpPr>
        <p:spPr>
          <a:xfrm flipH="1" rot="-5400000">
            <a:off x="5979845"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38"/>
          <p:cNvCxnSpPr/>
          <p:nvPr/>
        </p:nvCxnSpPr>
        <p:spPr>
          <a:xfrm rot="5400000">
            <a:off x="5803295"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38"/>
          <p:cNvCxnSpPr/>
          <p:nvPr/>
        </p:nvCxnSpPr>
        <p:spPr>
          <a:xfrm flipH="1" rot="-5400000">
            <a:off x="8127352"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38"/>
          <p:cNvCxnSpPr/>
          <p:nvPr/>
        </p:nvCxnSpPr>
        <p:spPr>
          <a:xfrm rot="5400000">
            <a:off x="7944502"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38"/>
          <p:cNvCxnSpPr/>
          <p:nvPr/>
        </p:nvCxnSpPr>
        <p:spPr>
          <a:xfrm rot="5400000">
            <a:off x="7761652"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38"/>
          <p:cNvCxnSpPr/>
          <p:nvPr/>
        </p:nvCxnSpPr>
        <p:spPr>
          <a:xfrm rot="5400000">
            <a:off x="7578952"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38"/>
          <p:cNvCxnSpPr/>
          <p:nvPr/>
        </p:nvCxnSpPr>
        <p:spPr>
          <a:xfrm rot="5400000">
            <a:off x="7396102"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38"/>
          <p:cNvCxnSpPr/>
          <p:nvPr/>
        </p:nvCxnSpPr>
        <p:spPr>
          <a:xfrm rot="5400000">
            <a:off x="7213552"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38"/>
          <p:cNvCxnSpPr/>
          <p:nvPr/>
        </p:nvCxnSpPr>
        <p:spPr>
          <a:xfrm rot="5400000">
            <a:off x="7030702" y="662125"/>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38"/>
          <p:cNvCxnSpPr/>
          <p:nvPr/>
        </p:nvCxnSpPr>
        <p:spPr>
          <a:xfrm rot="5400000">
            <a:off x="6847852" y="479275"/>
            <a:ext cx="651600" cy="21933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38"/>
          <p:cNvCxnSpPr/>
          <p:nvPr/>
        </p:nvCxnSpPr>
        <p:spPr>
          <a:xfrm flipH="1" rot="-5400000">
            <a:off x="7944526"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38"/>
          <p:cNvCxnSpPr/>
          <p:nvPr/>
        </p:nvCxnSpPr>
        <p:spPr>
          <a:xfrm flipH="1" rot="-5400000">
            <a:off x="7761826"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38"/>
          <p:cNvCxnSpPr/>
          <p:nvPr/>
        </p:nvCxnSpPr>
        <p:spPr>
          <a:xfrm rot="5400000">
            <a:off x="7578976"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38"/>
          <p:cNvCxnSpPr/>
          <p:nvPr/>
        </p:nvCxnSpPr>
        <p:spPr>
          <a:xfrm rot="5400000">
            <a:off x="7396126"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38"/>
          <p:cNvCxnSpPr/>
          <p:nvPr/>
        </p:nvCxnSpPr>
        <p:spPr>
          <a:xfrm rot="5400000">
            <a:off x="7213426"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38"/>
          <p:cNvCxnSpPr/>
          <p:nvPr/>
        </p:nvCxnSpPr>
        <p:spPr>
          <a:xfrm rot="5400000">
            <a:off x="7030576"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38"/>
          <p:cNvCxnSpPr/>
          <p:nvPr/>
        </p:nvCxnSpPr>
        <p:spPr>
          <a:xfrm rot="5400000">
            <a:off x="6848026"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38"/>
          <p:cNvCxnSpPr/>
          <p:nvPr/>
        </p:nvCxnSpPr>
        <p:spPr>
          <a:xfrm rot="5400000">
            <a:off x="6665176" y="662125"/>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38"/>
          <p:cNvCxnSpPr/>
          <p:nvPr/>
        </p:nvCxnSpPr>
        <p:spPr>
          <a:xfrm flipH="1" rot="-5400000">
            <a:off x="7761850"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38"/>
          <p:cNvCxnSpPr/>
          <p:nvPr/>
        </p:nvCxnSpPr>
        <p:spPr>
          <a:xfrm flipH="1" rot="-5400000">
            <a:off x="7579000"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38"/>
          <p:cNvCxnSpPr/>
          <p:nvPr/>
        </p:nvCxnSpPr>
        <p:spPr>
          <a:xfrm flipH="1" rot="-5400000">
            <a:off x="7396300"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38"/>
          <p:cNvCxnSpPr/>
          <p:nvPr/>
        </p:nvCxnSpPr>
        <p:spPr>
          <a:xfrm rot="5400000">
            <a:off x="7213450"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38"/>
          <p:cNvCxnSpPr/>
          <p:nvPr/>
        </p:nvCxnSpPr>
        <p:spPr>
          <a:xfrm rot="5400000">
            <a:off x="7030600"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38"/>
          <p:cNvCxnSpPr/>
          <p:nvPr/>
        </p:nvCxnSpPr>
        <p:spPr>
          <a:xfrm rot="5400000">
            <a:off x="6847900"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38"/>
          <p:cNvCxnSpPr/>
          <p:nvPr/>
        </p:nvCxnSpPr>
        <p:spPr>
          <a:xfrm rot="5400000">
            <a:off x="6665050"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38"/>
          <p:cNvCxnSpPr/>
          <p:nvPr/>
        </p:nvCxnSpPr>
        <p:spPr>
          <a:xfrm rot="5400000">
            <a:off x="6482500"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38"/>
          <p:cNvCxnSpPr/>
          <p:nvPr/>
        </p:nvCxnSpPr>
        <p:spPr>
          <a:xfrm flipH="1" rot="-5400000">
            <a:off x="7578875"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38"/>
          <p:cNvCxnSpPr/>
          <p:nvPr/>
        </p:nvCxnSpPr>
        <p:spPr>
          <a:xfrm flipH="1" rot="-5400000">
            <a:off x="7396325"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38"/>
          <p:cNvCxnSpPr/>
          <p:nvPr/>
        </p:nvCxnSpPr>
        <p:spPr>
          <a:xfrm flipH="1" rot="-5400000">
            <a:off x="7213475"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38"/>
          <p:cNvCxnSpPr/>
          <p:nvPr/>
        </p:nvCxnSpPr>
        <p:spPr>
          <a:xfrm flipH="1" rot="-5400000">
            <a:off x="7030775"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38"/>
          <p:cNvCxnSpPr/>
          <p:nvPr/>
        </p:nvCxnSpPr>
        <p:spPr>
          <a:xfrm rot="5400000">
            <a:off x="6847925"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38"/>
          <p:cNvCxnSpPr/>
          <p:nvPr/>
        </p:nvCxnSpPr>
        <p:spPr>
          <a:xfrm rot="5400000">
            <a:off x="6665075"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38"/>
          <p:cNvCxnSpPr/>
          <p:nvPr/>
        </p:nvCxnSpPr>
        <p:spPr>
          <a:xfrm rot="5400000">
            <a:off x="6482375"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8"/>
          <p:cNvCxnSpPr/>
          <p:nvPr/>
        </p:nvCxnSpPr>
        <p:spPr>
          <a:xfrm rot="5400000">
            <a:off x="6482375"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38"/>
          <p:cNvCxnSpPr/>
          <p:nvPr/>
        </p:nvCxnSpPr>
        <p:spPr>
          <a:xfrm rot="5400000">
            <a:off x="6299525"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38"/>
          <p:cNvCxnSpPr/>
          <p:nvPr/>
        </p:nvCxnSpPr>
        <p:spPr>
          <a:xfrm flipH="1" rot="-5400000">
            <a:off x="7396199" y="662125"/>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38"/>
          <p:cNvCxnSpPr/>
          <p:nvPr/>
        </p:nvCxnSpPr>
        <p:spPr>
          <a:xfrm flipH="1" rot="-5400000">
            <a:off x="7213349"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38"/>
          <p:cNvCxnSpPr/>
          <p:nvPr/>
        </p:nvCxnSpPr>
        <p:spPr>
          <a:xfrm flipH="1" rot="-5400000">
            <a:off x="7030799"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38"/>
          <p:cNvCxnSpPr/>
          <p:nvPr/>
        </p:nvCxnSpPr>
        <p:spPr>
          <a:xfrm flipH="1" rot="-5400000">
            <a:off x="6847949"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38"/>
          <p:cNvCxnSpPr/>
          <p:nvPr/>
        </p:nvCxnSpPr>
        <p:spPr>
          <a:xfrm flipH="1" rot="-5400000">
            <a:off x="6665249"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38"/>
          <p:cNvCxnSpPr/>
          <p:nvPr/>
        </p:nvCxnSpPr>
        <p:spPr>
          <a:xfrm rot="5400000">
            <a:off x="6482399"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38"/>
          <p:cNvCxnSpPr/>
          <p:nvPr/>
        </p:nvCxnSpPr>
        <p:spPr>
          <a:xfrm rot="5400000">
            <a:off x="6299549"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38"/>
          <p:cNvCxnSpPr/>
          <p:nvPr/>
        </p:nvCxnSpPr>
        <p:spPr>
          <a:xfrm rot="5400000">
            <a:off x="6116849"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38"/>
          <p:cNvCxnSpPr/>
          <p:nvPr/>
        </p:nvCxnSpPr>
        <p:spPr>
          <a:xfrm flipH="1" rot="-5400000">
            <a:off x="7213523" y="479275"/>
            <a:ext cx="651600" cy="21933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38"/>
          <p:cNvCxnSpPr/>
          <p:nvPr/>
        </p:nvCxnSpPr>
        <p:spPr>
          <a:xfrm flipH="1" rot="-5400000">
            <a:off x="7030673" y="662125"/>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38"/>
          <p:cNvCxnSpPr/>
          <p:nvPr/>
        </p:nvCxnSpPr>
        <p:spPr>
          <a:xfrm flipH="1" rot="-5400000">
            <a:off x="6847823"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38"/>
          <p:cNvCxnSpPr/>
          <p:nvPr/>
        </p:nvCxnSpPr>
        <p:spPr>
          <a:xfrm flipH="1" rot="-5400000">
            <a:off x="6665273"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38"/>
          <p:cNvCxnSpPr/>
          <p:nvPr/>
        </p:nvCxnSpPr>
        <p:spPr>
          <a:xfrm flipH="1" rot="-5400000">
            <a:off x="6482423"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38"/>
          <p:cNvCxnSpPr/>
          <p:nvPr/>
        </p:nvCxnSpPr>
        <p:spPr>
          <a:xfrm flipH="1" rot="-5400000">
            <a:off x="6299723"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38"/>
          <p:cNvCxnSpPr/>
          <p:nvPr/>
        </p:nvCxnSpPr>
        <p:spPr>
          <a:xfrm rot="5400000">
            <a:off x="6116873"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38"/>
          <p:cNvCxnSpPr/>
          <p:nvPr/>
        </p:nvCxnSpPr>
        <p:spPr>
          <a:xfrm rot="5400000">
            <a:off x="5934023"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38"/>
          <p:cNvCxnSpPr>
            <a:stCxn id="172" idx="6"/>
            <a:endCxn id="181" idx="2"/>
          </p:cNvCxnSpPr>
          <p:nvPr/>
        </p:nvCxnSpPr>
        <p:spPr>
          <a:xfrm flipH="1">
            <a:off x="7598775" y="3724340"/>
            <a:ext cx="996600" cy="5997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38"/>
          <p:cNvCxnSpPr>
            <a:stCxn id="172" idx="6"/>
            <a:endCxn id="180" idx="2"/>
          </p:cNvCxnSpPr>
          <p:nvPr/>
        </p:nvCxnSpPr>
        <p:spPr>
          <a:xfrm flipH="1">
            <a:off x="7069875" y="3724340"/>
            <a:ext cx="1525500" cy="5997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38"/>
          <p:cNvCxnSpPr>
            <a:stCxn id="173" idx="6"/>
            <a:endCxn id="181" idx="2"/>
          </p:cNvCxnSpPr>
          <p:nvPr/>
        </p:nvCxnSpPr>
        <p:spPr>
          <a:xfrm flipH="1">
            <a:off x="7598718" y="3724340"/>
            <a:ext cx="643800" cy="5997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38"/>
          <p:cNvCxnSpPr>
            <a:stCxn id="173" idx="6"/>
            <a:endCxn id="180" idx="2"/>
          </p:cNvCxnSpPr>
          <p:nvPr/>
        </p:nvCxnSpPr>
        <p:spPr>
          <a:xfrm flipH="1">
            <a:off x="7069818" y="3724340"/>
            <a:ext cx="1172700" cy="5997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38"/>
          <p:cNvCxnSpPr>
            <a:stCxn id="175" idx="6"/>
            <a:endCxn id="181" idx="2"/>
          </p:cNvCxnSpPr>
          <p:nvPr/>
        </p:nvCxnSpPr>
        <p:spPr>
          <a:xfrm flipH="1">
            <a:off x="7598661" y="3724340"/>
            <a:ext cx="291000" cy="5997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38"/>
          <p:cNvCxnSpPr>
            <a:stCxn id="175" idx="6"/>
            <a:endCxn id="180" idx="2"/>
          </p:cNvCxnSpPr>
          <p:nvPr/>
        </p:nvCxnSpPr>
        <p:spPr>
          <a:xfrm flipH="1">
            <a:off x="7069761" y="3724340"/>
            <a:ext cx="819900" cy="5997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38"/>
          <p:cNvCxnSpPr>
            <a:stCxn id="177" idx="6"/>
            <a:endCxn id="181" idx="2"/>
          </p:cNvCxnSpPr>
          <p:nvPr/>
        </p:nvCxnSpPr>
        <p:spPr>
          <a:xfrm>
            <a:off x="7536804" y="3724340"/>
            <a:ext cx="61800" cy="5997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38"/>
          <p:cNvCxnSpPr>
            <a:stCxn id="177" idx="6"/>
            <a:endCxn id="180" idx="2"/>
          </p:cNvCxnSpPr>
          <p:nvPr/>
        </p:nvCxnSpPr>
        <p:spPr>
          <a:xfrm flipH="1">
            <a:off x="7070004" y="3724340"/>
            <a:ext cx="466800" cy="5997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38"/>
          <p:cNvCxnSpPr>
            <a:stCxn id="176" idx="6"/>
            <a:endCxn id="181" idx="2"/>
          </p:cNvCxnSpPr>
          <p:nvPr/>
        </p:nvCxnSpPr>
        <p:spPr>
          <a:xfrm>
            <a:off x="7183946" y="3724340"/>
            <a:ext cx="414900" cy="5997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38"/>
          <p:cNvCxnSpPr>
            <a:stCxn id="176" idx="6"/>
            <a:endCxn id="180" idx="2"/>
          </p:cNvCxnSpPr>
          <p:nvPr/>
        </p:nvCxnSpPr>
        <p:spPr>
          <a:xfrm flipH="1">
            <a:off x="7069946" y="3724340"/>
            <a:ext cx="114000" cy="5997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38"/>
          <p:cNvCxnSpPr>
            <a:stCxn id="174" idx="6"/>
            <a:endCxn id="181" idx="2"/>
          </p:cNvCxnSpPr>
          <p:nvPr/>
        </p:nvCxnSpPr>
        <p:spPr>
          <a:xfrm>
            <a:off x="6831089" y="3724340"/>
            <a:ext cx="767700" cy="5997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38"/>
          <p:cNvCxnSpPr>
            <a:stCxn id="174" idx="6"/>
            <a:endCxn id="180" idx="2"/>
          </p:cNvCxnSpPr>
          <p:nvPr/>
        </p:nvCxnSpPr>
        <p:spPr>
          <a:xfrm>
            <a:off x="6831089" y="3724340"/>
            <a:ext cx="238800" cy="5997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38"/>
          <p:cNvCxnSpPr>
            <a:stCxn id="179" idx="6"/>
          </p:cNvCxnSpPr>
          <p:nvPr/>
        </p:nvCxnSpPr>
        <p:spPr>
          <a:xfrm>
            <a:off x="6478232" y="3724340"/>
            <a:ext cx="1058400" cy="5499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38"/>
          <p:cNvCxnSpPr>
            <a:stCxn id="179" idx="6"/>
            <a:endCxn id="180" idx="2"/>
          </p:cNvCxnSpPr>
          <p:nvPr/>
        </p:nvCxnSpPr>
        <p:spPr>
          <a:xfrm>
            <a:off x="6478232" y="3724340"/>
            <a:ext cx="591600" cy="5997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38"/>
          <p:cNvCxnSpPr>
            <a:stCxn id="178" idx="6"/>
          </p:cNvCxnSpPr>
          <p:nvPr/>
        </p:nvCxnSpPr>
        <p:spPr>
          <a:xfrm>
            <a:off x="6125375" y="3724340"/>
            <a:ext cx="1411200" cy="5499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38"/>
          <p:cNvCxnSpPr>
            <a:stCxn id="178" idx="6"/>
            <a:endCxn id="180" idx="2"/>
          </p:cNvCxnSpPr>
          <p:nvPr/>
        </p:nvCxnSpPr>
        <p:spPr>
          <a:xfrm>
            <a:off x="6125375" y="3724340"/>
            <a:ext cx="944400" cy="5997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38"/>
          <p:cNvCxnSpPr>
            <a:endCxn id="150" idx="2"/>
          </p:cNvCxnSpPr>
          <p:nvPr/>
        </p:nvCxnSpPr>
        <p:spPr>
          <a:xfrm>
            <a:off x="8242517" y="859762"/>
            <a:ext cx="0" cy="22080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p38"/>
          <p:cNvCxnSpPr/>
          <p:nvPr/>
        </p:nvCxnSpPr>
        <p:spPr>
          <a:xfrm rot="5400000">
            <a:off x="7790743" y="969913"/>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38"/>
          <p:cNvCxnSpPr/>
          <p:nvPr/>
        </p:nvCxnSpPr>
        <p:spPr>
          <a:xfrm rot="5400000">
            <a:off x="7437885" y="969913"/>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38"/>
          <p:cNvCxnSpPr/>
          <p:nvPr/>
        </p:nvCxnSpPr>
        <p:spPr>
          <a:xfrm rot="5400000">
            <a:off x="7085027" y="969985"/>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38"/>
          <p:cNvCxnSpPr/>
          <p:nvPr/>
        </p:nvCxnSpPr>
        <p:spPr>
          <a:xfrm rot="5400000">
            <a:off x="6732169" y="969913"/>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38"/>
          <p:cNvCxnSpPr/>
          <p:nvPr/>
        </p:nvCxnSpPr>
        <p:spPr>
          <a:xfrm rot="5400000">
            <a:off x="6379312" y="969913"/>
            <a:ext cx="220800" cy="0"/>
          </a:xfrm>
          <a:prstGeom prst="straightConnector1">
            <a:avLst/>
          </a:prstGeom>
          <a:noFill/>
          <a:ln cap="flat" cmpd="sng" w="9525">
            <a:solidFill>
              <a:schemeClr val="dk2"/>
            </a:solidFill>
            <a:prstDash val="solid"/>
            <a:round/>
            <a:headEnd len="med" w="med" type="none"/>
            <a:tailEnd len="med" w="med" type="triangle"/>
          </a:ln>
        </p:spPr>
      </p:cxnSp>
      <p:pic>
        <p:nvPicPr>
          <p:cNvPr id="383" name="Google Shape;383;p38"/>
          <p:cNvPicPr preferRelativeResize="0"/>
          <p:nvPr/>
        </p:nvPicPr>
        <p:blipFill>
          <a:blip r:embed="rId3">
            <a:alphaModFix/>
          </a:blip>
          <a:stretch>
            <a:fillRect/>
          </a:stretch>
        </p:blipFill>
        <p:spPr>
          <a:xfrm>
            <a:off x="6363725" y="501624"/>
            <a:ext cx="228000" cy="302950"/>
          </a:xfrm>
          <a:prstGeom prst="rect">
            <a:avLst/>
          </a:prstGeom>
          <a:noFill/>
          <a:ln>
            <a:noFill/>
          </a:ln>
        </p:spPr>
      </p:pic>
      <p:pic>
        <p:nvPicPr>
          <p:cNvPr id="384" name="Google Shape;384;p38"/>
          <p:cNvPicPr preferRelativeResize="0"/>
          <p:nvPr/>
        </p:nvPicPr>
        <p:blipFill>
          <a:blip r:embed="rId3">
            <a:alphaModFix/>
          </a:blip>
          <a:stretch>
            <a:fillRect/>
          </a:stretch>
        </p:blipFill>
        <p:spPr>
          <a:xfrm>
            <a:off x="6722400" y="501624"/>
            <a:ext cx="228000" cy="302950"/>
          </a:xfrm>
          <a:prstGeom prst="rect">
            <a:avLst/>
          </a:prstGeom>
          <a:noFill/>
          <a:ln>
            <a:noFill/>
          </a:ln>
        </p:spPr>
      </p:pic>
      <p:pic>
        <p:nvPicPr>
          <p:cNvPr id="385" name="Google Shape;385;p38"/>
          <p:cNvPicPr preferRelativeResize="0"/>
          <p:nvPr/>
        </p:nvPicPr>
        <p:blipFill>
          <a:blip r:embed="rId3">
            <a:alphaModFix/>
          </a:blip>
          <a:stretch>
            <a:fillRect/>
          </a:stretch>
        </p:blipFill>
        <p:spPr>
          <a:xfrm>
            <a:off x="7081075" y="501624"/>
            <a:ext cx="228000" cy="302950"/>
          </a:xfrm>
          <a:prstGeom prst="rect">
            <a:avLst/>
          </a:prstGeom>
          <a:noFill/>
          <a:ln>
            <a:noFill/>
          </a:ln>
        </p:spPr>
      </p:pic>
      <p:pic>
        <p:nvPicPr>
          <p:cNvPr id="386" name="Google Shape;386;p38"/>
          <p:cNvPicPr preferRelativeResize="0"/>
          <p:nvPr/>
        </p:nvPicPr>
        <p:blipFill>
          <a:blip r:embed="rId3">
            <a:alphaModFix/>
          </a:blip>
          <a:stretch>
            <a:fillRect/>
          </a:stretch>
        </p:blipFill>
        <p:spPr>
          <a:xfrm>
            <a:off x="7425462" y="501624"/>
            <a:ext cx="228000" cy="302950"/>
          </a:xfrm>
          <a:prstGeom prst="rect">
            <a:avLst/>
          </a:prstGeom>
          <a:noFill/>
          <a:ln>
            <a:noFill/>
          </a:ln>
        </p:spPr>
      </p:pic>
      <p:pic>
        <p:nvPicPr>
          <p:cNvPr id="387" name="Google Shape;387;p38"/>
          <p:cNvPicPr preferRelativeResize="0"/>
          <p:nvPr/>
        </p:nvPicPr>
        <p:blipFill>
          <a:blip r:embed="rId3">
            <a:alphaModFix/>
          </a:blip>
          <a:stretch>
            <a:fillRect/>
          </a:stretch>
        </p:blipFill>
        <p:spPr>
          <a:xfrm>
            <a:off x="7769850" y="501624"/>
            <a:ext cx="228000" cy="302950"/>
          </a:xfrm>
          <a:prstGeom prst="rect">
            <a:avLst/>
          </a:prstGeom>
          <a:noFill/>
          <a:ln>
            <a:noFill/>
          </a:ln>
        </p:spPr>
      </p:pic>
      <p:pic>
        <p:nvPicPr>
          <p:cNvPr id="388" name="Google Shape;388;p38"/>
          <p:cNvPicPr preferRelativeResize="0"/>
          <p:nvPr/>
        </p:nvPicPr>
        <p:blipFill>
          <a:blip r:embed="rId3">
            <a:alphaModFix/>
          </a:blip>
          <a:stretch>
            <a:fillRect/>
          </a:stretch>
        </p:blipFill>
        <p:spPr>
          <a:xfrm>
            <a:off x="8128525" y="501624"/>
            <a:ext cx="228000" cy="302950"/>
          </a:xfrm>
          <a:prstGeom prst="rect">
            <a:avLst/>
          </a:prstGeom>
          <a:noFill/>
          <a:ln>
            <a:noFill/>
          </a:ln>
        </p:spPr>
      </p:pic>
      <p:sp>
        <p:nvSpPr>
          <p:cNvPr id="389" name="Google Shape;389;p38"/>
          <p:cNvSpPr/>
          <p:nvPr/>
        </p:nvSpPr>
        <p:spPr>
          <a:xfrm>
            <a:off x="5705050" y="648616"/>
            <a:ext cx="525875" cy="263600"/>
          </a:xfrm>
          <a:custGeom>
            <a:rect b="b" l="l" r="r" t="t"/>
            <a:pathLst>
              <a:path extrusionOk="0" h="10544" w="21035">
                <a:moveTo>
                  <a:pt x="0" y="10544"/>
                </a:moveTo>
                <a:cubicBezTo>
                  <a:pt x="1345" y="8959"/>
                  <a:pt x="4562" y="2764"/>
                  <a:pt x="8068" y="1035"/>
                </a:cubicBezTo>
                <a:cubicBezTo>
                  <a:pt x="11574" y="-694"/>
                  <a:pt x="18874" y="315"/>
                  <a:pt x="21035" y="171"/>
                </a:cubicBezTo>
              </a:path>
            </a:pathLst>
          </a:custGeom>
          <a:noFill/>
          <a:ln cap="flat" cmpd="sng" w="9525">
            <a:solidFill>
              <a:schemeClr val="dk2"/>
            </a:solidFill>
            <a:prstDash val="solid"/>
            <a:round/>
            <a:headEnd len="med" w="med" type="none"/>
            <a:tailEnd len="med" w="med" type="stealth"/>
          </a:ln>
        </p:spPr>
      </p:sp>
      <p:sp>
        <p:nvSpPr>
          <p:cNvPr id="390" name="Google Shape;390;p38"/>
          <p:cNvSpPr/>
          <p:nvPr/>
        </p:nvSpPr>
        <p:spPr>
          <a:xfrm flipH="1" rot="10800000">
            <a:off x="6169301" y="4315612"/>
            <a:ext cx="600129" cy="138337"/>
          </a:xfrm>
          <a:custGeom>
            <a:rect b="b" l="l" r="r" t="t"/>
            <a:pathLst>
              <a:path extrusionOk="0" h="10544" w="21035">
                <a:moveTo>
                  <a:pt x="0" y="10544"/>
                </a:moveTo>
                <a:cubicBezTo>
                  <a:pt x="1345" y="8959"/>
                  <a:pt x="4562" y="2764"/>
                  <a:pt x="8068" y="1035"/>
                </a:cubicBezTo>
                <a:cubicBezTo>
                  <a:pt x="11574" y="-694"/>
                  <a:pt x="18874" y="315"/>
                  <a:pt x="21035" y="171"/>
                </a:cubicBezTo>
              </a:path>
            </a:pathLst>
          </a:custGeom>
          <a:noFill/>
          <a:ln cap="flat" cmpd="sng" w="9525">
            <a:solidFill>
              <a:schemeClr val="dk2"/>
            </a:solidFill>
            <a:prstDash val="solid"/>
            <a:round/>
            <a:headEnd len="med" w="med" type="none"/>
            <a:tailEnd len="med" w="med" type="stealth"/>
          </a:ln>
        </p:spPr>
      </p:sp>
      <p:sp>
        <p:nvSpPr>
          <p:cNvPr id="391" name="Google Shape;391;p38"/>
          <p:cNvSpPr txBox="1"/>
          <p:nvPr/>
        </p:nvSpPr>
        <p:spPr>
          <a:xfrm>
            <a:off x="5371400" y="911125"/>
            <a:ext cx="705600" cy="1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input</a:t>
            </a:r>
            <a:endParaRPr sz="1800">
              <a:solidFill>
                <a:schemeClr val="dk1"/>
              </a:solidFill>
              <a:latin typeface="Caveat"/>
              <a:ea typeface="Caveat"/>
              <a:cs typeface="Caveat"/>
              <a:sym typeface="Caveat"/>
            </a:endParaRPr>
          </a:p>
        </p:txBody>
      </p:sp>
      <p:sp>
        <p:nvSpPr>
          <p:cNvPr id="392" name="Google Shape;392;p38"/>
          <p:cNvSpPr txBox="1"/>
          <p:nvPr/>
        </p:nvSpPr>
        <p:spPr>
          <a:xfrm>
            <a:off x="5765350" y="4104700"/>
            <a:ext cx="705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output</a:t>
            </a:r>
            <a:endParaRPr sz="1800">
              <a:solidFill>
                <a:schemeClr val="dk1"/>
              </a:solidFill>
              <a:latin typeface="Caveat"/>
              <a:ea typeface="Caveat"/>
              <a:cs typeface="Caveat"/>
              <a:sym typeface="Caveat"/>
            </a:endParaRPr>
          </a:p>
        </p:txBody>
      </p:sp>
      <p:sp>
        <p:nvSpPr>
          <p:cNvPr id="393" name="Google Shape;393;p38"/>
          <p:cNvSpPr/>
          <p:nvPr/>
        </p:nvSpPr>
        <p:spPr>
          <a:xfrm>
            <a:off x="6737575" y="4553900"/>
            <a:ext cx="322754" cy="220795"/>
          </a:xfrm>
          <a:custGeom>
            <a:rect b="b" l="l" r="r" t="t"/>
            <a:pathLst>
              <a:path extrusionOk="0" h="5763" w="6340">
                <a:moveTo>
                  <a:pt x="0" y="5763"/>
                </a:moveTo>
                <a:cubicBezTo>
                  <a:pt x="865" y="5379"/>
                  <a:pt x="4130" y="4419"/>
                  <a:pt x="5187" y="3458"/>
                </a:cubicBezTo>
                <a:cubicBezTo>
                  <a:pt x="6244" y="2498"/>
                  <a:pt x="6148" y="576"/>
                  <a:pt x="6340" y="0"/>
                </a:cubicBezTo>
              </a:path>
            </a:pathLst>
          </a:custGeom>
          <a:noFill/>
          <a:ln cap="flat" cmpd="sng" w="9525">
            <a:solidFill>
              <a:schemeClr val="dk2"/>
            </a:solidFill>
            <a:prstDash val="solid"/>
            <a:round/>
            <a:headEnd len="med" w="med" type="none"/>
            <a:tailEnd len="med" w="med" type="stealth"/>
          </a:ln>
        </p:spPr>
      </p:sp>
      <p:sp>
        <p:nvSpPr>
          <p:cNvPr id="394" name="Google Shape;394;p38"/>
          <p:cNvSpPr/>
          <p:nvPr/>
        </p:nvSpPr>
        <p:spPr>
          <a:xfrm flipH="1">
            <a:off x="7628558" y="4569000"/>
            <a:ext cx="322754" cy="179993"/>
          </a:xfrm>
          <a:custGeom>
            <a:rect b="b" l="l" r="r" t="t"/>
            <a:pathLst>
              <a:path extrusionOk="0" h="5763" w="6340">
                <a:moveTo>
                  <a:pt x="0" y="5763"/>
                </a:moveTo>
                <a:cubicBezTo>
                  <a:pt x="865" y="5379"/>
                  <a:pt x="4130" y="4419"/>
                  <a:pt x="5187" y="3458"/>
                </a:cubicBezTo>
                <a:cubicBezTo>
                  <a:pt x="6244" y="2498"/>
                  <a:pt x="6148" y="576"/>
                  <a:pt x="6340" y="0"/>
                </a:cubicBezTo>
              </a:path>
            </a:pathLst>
          </a:custGeom>
          <a:noFill/>
          <a:ln cap="flat" cmpd="sng" w="9525">
            <a:solidFill>
              <a:schemeClr val="dk2"/>
            </a:solidFill>
            <a:prstDash val="solid"/>
            <a:round/>
            <a:headEnd len="med" w="med" type="none"/>
            <a:tailEnd len="med" w="med" type="stealth"/>
          </a:ln>
        </p:spPr>
      </p:sp>
      <p:sp>
        <p:nvSpPr>
          <p:cNvPr id="395" name="Google Shape;395;p38"/>
          <p:cNvSpPr txBox="1"/>
          <p:nvPr/>
        </p:nvSpPr>
        <p:spPr>
          <a:xfrm>
            <a:off x="6031800" y="4755075"/>
            <a:ext cx="1245900" cy="1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positive class</a:t>
            </a:r>
            <a:endParaRPr sz="1800">
              <a:solidFill>
                <a:schemeClr val="dk1"/>
              </a:solidFill>
              <a:latin typeface="Caveat"/>
              <a:ea typeface="Caveat"/>
              <a:cs typeface="Caveat"/>
              <a:sym typeface="Caveat"/>
            </a:endParaRPr>
          </a:p>
        </p:txBody>
      </p:sp>
      <p:sp>
        <p:nvSpPr>
          <p:cNvPr id="396" name="Google Shape;396;p38"/>
          <p:cNvSpPr txBox="1"/>
          <p:nvPr/>
        </p:nvSpPr>
        <p:spPr>
          <a:xfrm>
            <a:off x="7554525" y="4762475"/>
            <a:ext cx="1375800" cy="1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negative class</a:t>
            </a:r>
            <a:endParaRPr sz="1800">
              <a:solidFill>
                <a:schemeClr val="dk1"/>
              </a:solidFill>
              <a:latin typeface="Caveat"/>
              <a:ea typeface="Caveat"/>
              <a:cs typeface="Caveat"/>
              <a:sym typeface="Caveat"/>
            </a:endParaRPr>
          </a:p>
        </p:txBody>
      </p:sp>
      <p:sp>
        <p:nvSpPr>
          <p:cNvPr id="397" name="Google Shape;397;p38"/>
          <p:cNvSpPr/>
          <p:nvPr/>
        </p:nvSpPr>
        <p:spPr>
          <a:xfrm>
            <a:off x="5705400" y="2031617"/>
            <a:ext cx="237725" cy="759301"/>
          </a:xfrm>
          <a:custGeom>
            <a:rect b="b" l="l" r="r" t="t"/>
            <a:pathLst>
              <a:path extrusionOk="0" h="33713" w="9509">
                <a:moveTo>
                  <a:pt x="0" y="33713"/>
                </a:moveTo>
                <a:cubicBezTo>
                  <a:pt x="576" y="29247"/>
                  <a:pt x="1873" y="12534"/>
                  <a:pt x="3458" y="6915"/>
                </a:cubicBezTo>
                <a:cubicBezTo>
                  <a:pt x="5043" y="1296"/>
                  <a:pt x="8501" y="1153"/>
                  <a:pt x="9509" y="0"/>
                </a:cubicBezTo>
              </a:path>
            </a:pathLst>
          </a:custGeom>
          <a:noFill/>
          <a:ln cap="flat" cmpd="sng" w="9525">
            <a:solidFill>
              <a:schemeClr val="dk2"/>
            </a:solidFill>
            <a:prstDash val="solid"/>
            <a:round/>
            <a:headEnd len="med" w="med" type="none"/>
            <a:tailEnd len="med" w="med" type="stealth"/>
          </a:ln>
        </p:spPr>
      </p:sp>
      <p:sp>
        <p:nvSpPr>
          <p:cNvPr id="398" name="Google Shape;398;p38"/>
          <p:cNvSpPr/>
          <p:nvPr/>
        </p:nvSpPr>
        <p:spPr>
          <a:xfrm flipH="1" rot="10800000">
            <a:off x="5705400" y="2879796"/>
            <a:ext cx="237725" cy="739663"/>
          </a:xfrm>
          <a:custGeom>
            <a:rect b="b" l="l" r="r" t="t"/>
            <a:pathLst>
              <a:path extrusionOk="0" h="33713" w="9509">
                <a:moveTo>
                  <a:pt x="0" y="33713"/>
                </a:moveTo>
                <a:cubicBezTo>
                  <a:pt x="576" y="29247"/>
                  <a:pt x="1873" y="12534"/>
                  <a:pt x="3458" y="6915"/>
                </a:cubicBezTo>
                <a:cubicBezTo>
                  <a:pt x="5043" y="1296"/>
                  <a:pt x="8501" y="1153"/>
                  <a:pt x="9509" y="0"/>
                </a:cubicBezTo>
              </a:path>
            </a:pathLst>
          </a:custGeom>
          <a:noFill/>
          <a:ln cap="flat" cmpd="sng" w="9525">
            <a:solidFill>
              <a:schemeClr val="dk2"/>
            </a:solidFill>
            <a:prstDash val="solid"/>
            <a:round/>
            <a:headEnd len="med" w="med" type="none"/>
            <a:tailEnd len="med" w="med" type="stealth"/>
          </a:ln>
        </p:spPr>
      </p:sp>
      <p:cxnSp>
        <p:nvCxnSpPr>
          <p:cNvPr id="399" name="Google Shape;399;p38"/>
          <p:cNvCxnSpPr/>
          <p:nvPr/>
        </p:nvCxnSpPr>
        <p:spPr>
          <a:xfrm>
            <a:off x="5734200" y="2825538"/>
            <a:ext cx="209100" cy="5700"/>
          </a:xfrm>
          <a:prstGeom prst="straightConnector1">
            <a:avLst/>
          </a:prstGeom>
          <a:noFill/>
          <a:ln cap="flat" cmpd="sng" w="9525">
            <a:solidFill>
              <a:schemeClr val="dk2"/>
            </a:solidFill>
            <a:prstDash val="solid"/>
            <a:round/>
            <a:headEnd len="med" w="med" type="none"/>
            <a:tailEnd len="med" w="med" type="triangle"/>
          </a:ln>
        </p:spPr>
      </p:cxnSp>
      <p:sp>
        <p:nvSpPr>
          <p:cNvPr id="400" name="Google Shape;400;p38"/>
          <p:cNvSpPr txBox="1"/>
          <p:nvPr/>
        </p:nvSpPr>
        <p:spPr>
          <a:xfrm>
            <a:off x="4960525" y="2571750"/>
            <a:ext cx="705600" cy="44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hidden</a:t>
            </a:r>
            <a:endParaRPr sz="1800">
              <a:solidFill>
                <a:schemeClr val="dk1"/>
              </a:solidFill>
              <a:latin typeface="Caveat"/>
              <a:ea typeface="Caveat"/>
              <a:cs typeface="Caveat"/>
              <a:sym typeface="Caveat"/>
            </a:endParaRPr>
          </a:p>
          <a:p>
            <a:pPr indent="0" lvl="0" marL="0" rtl="0" algn="l">
              <a:spcBef>
                <a:spcPts val="0"/>
              </a:spcBef>
              <a:spcAft>
                <a:spcPts val="0"/>
              </a:spcAft>
              <a:buNone/>
            </a:pPr>
            <a:r>
              <a:rPr lang="ru" sz="1800">
                <a:solidFill>
                  <a:schemeClr val="dk1"/>
                </a:solidFill>
                <a:latin typeface="Caveat"/>
                <a:ea typeface="Caveat"/>
                <a:cs typeface="Caveat"/>
                <a:sym typeface="Caveat"/>
              </a:rPr>
              <a:t>layers</a:t>
            </a:r>
            <a:endParaRPr sz="1800">
              <a:solidFill>
                <a:schemeClr val="dk1"/>
              </a:solidFill>
              <a:latin typeface="Caveat"/>
              <a:ea typeface="Caveat"/>
              <a:cs typeface="Caveat"/>
              <a:sym typeface="Caveat"/>
            </a:endParaRPr>
          </a:p>
        </p:txBody>
      </p:sp>
      <p:sp>
        <p:nvSpPr>
          <p:cNvPr id="401" name="Google Shape;401;p38"/>
          <p:cNvSpPr txBox="1"/>
          <p:nvPr/>
        </p:nvSpPr>
        <p:spPr>
          <a:xfrm>
            <a:off x="6274500" y="42825"/>
            <a:ext cx="2117100" cy="30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2400">
                <a:solidFill>
                  <a:schemeClr val="dk1"/>
                </a:solidFill>
                <a:latin typeface="Caveat"/>
                <a:ea typeface="Caveat"/>
                <a:cs typeface="Caveat"/>
                <a:sym typeface="Caveat"/>
              </a:rPr>
              <a:t>Neural Network</a:t>
            </a:r>
            <a:endParaRPr sz="2400">
              <a:solidFill>
                <a:schemeClr val="dk1"/>
              </a:solidFill>
              <a:latin typeface="Caveat"/>
              <a:ea typeface="Caveat"/>
              <a:cs typeface="Caveat"/>
              <a:sym typeface="Caveat"/>
            </a:endParaRPr>
          </a:p>
        </p:txBody>
      </p:sp>
      <p:sp>
        <p:nvSpPr>
          <p:cNvPr id="402" name="Google Shape;402;p38"/>
          <p:cNvSpPr txBox="1"/>
          <p:nvPr>
            <p:ph type="title"/>
          </p:nvPr>
        </p:nvSpPr>
        <p:spPr>
          <a:xfrm>
            <a:off x="311700" y="555600"/>
            <a:ext cx="466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Что такое глубокое обучение?</a:t>
            </a:r>
            <a:endParaRPr/>
          </a:p>
        </p:txBody>
      </p:sp>
      <p:sp>
        <p:nvSpPr>
          <p:cNvPr id="403" name="Google Shape;403;p38"/>
          <p:cNvSpPr txBox="1"/>
          <p:nvPr>
            <p:ph idx="1" type="body"/>
          </p:nvPr>
        </p:nvSpPr>
        <p:spPr>
          <a:xfrm>
            <a:off x="311700" y="1389600"/>
            <a:ext cx="42603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ru" sz="1800">
                <a:solidFill>
                  <a:schemeClr val="dk1"/>
                </a:solidFill>
              </a:rPr>
              <a:t>Глубокое обучение - это раздел машинного обучения, изучающий нейросетевые методы и обучение представлений.</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Backpropagation/обратное распространение ошибки</a:t>
            </a:r>
            <a:endParaRPr/>
          </a:p>
        </p:txBody>
      </p:sp>
      <p:sp>
        <p:nvSpPr>
          <p:cNvPr id="1065" name="Google Shape;1065;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Нам нужно посчитать градиент по всем весам в нейросети. Как это сделать?</a:t>
            </a:r>
            <a:endParaRPr/>
          </a:p>
          <a:p>
            <a:pPr indent="0" lvl="0" marL="0" rtl="0" algn="l">
              <a:spcBef>
                <a:spcPts val="1200"/>
              </a:spcBef>
              <a:spcAft>
                <a:spcPts val="0"/>
              </a:spcAft>
              <a:buNone/>
            </a:pPr>
            <a:r>
              <a:rPr lang="ru"/>
              <a:t>Интуиция: в каждом конкретном случае каждый нейрон имеет “мнение” о том, как нужно изменить веса, байесы и активации предыдущего слоя, чтобы стать более/менее активным. Т.е., чтобы найти оптимальные “шаги” по градиентному спуску, надо двигаться от последних нейронов назад.</a:t>
            </a:r>
            <a:endParaRPr/>
          </a:p>
          <a:p>
            <a:pPr indent="0" lvl="0" marL="0" rtl="0" algn="l">
              <a:spcBef>
                <a:spcPts val="1200"/>
              </a:spcBef>
              <a:spcAft>
                <a:spcPts val="1200"/>
              </a:spcAft>
              <a:buNone/>
            </a:pPr>
            <a:r>
              <a:rPr lang="ru"/>
              <a:t>Таким образом, нам надо “выслушать” нейроны на всех примерах тренировочного множества.</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Backpropagation/обратное распространение ошибки</a:t>
            </a:r>
            <a:endParaRPr/>
          </a:p>
        </p:txBody>
      </p:sp>
      <p:graphicFrame>
        <p:nvGraphicFramePr>
          <p:cNvPr id="1071" name="Google Shape;1071;p57"/>
          <p:cNvGraphicFramePr/>
          <p:nvPr/>
        </p:nvGraphicFramePr>
        <p:xfrm>
          <a:off x="725525" y="2043875"/>
          <a:ext cx="3000000" cy="3000000"/>
        </p:xfrm>
        <a:graphic>
          <a:graphicData uri="http://schemas.openxmlformats.org/drawingml/2006/table">
            <a:tbl>
              <a:tblPr>
                <a:noFill/>
                <a:tableStyleId>{8F10A51E-7059-44F1-9BA0-5A60130AD370}</a:tableStyleId>
              </a:tblPr>
              <a:tblGrid>
                <a:gridCol w="1234725"/>
                <a:gridCol w="1234725"/>
                <a:gridCol w="1234725"/>
                <a:gridCol w="1234725"/>
                <a:gridCol w="1234725"/>
                <a:gridCol w="1234725"/>
              </a:tblGrid>
              <a:tr h="434375">
                <a:tc>
                  <a:txBody>
                    <a:bodyPr/>
                    <a:lstStyle/>
                    <a:p>
                      <a:pPr indent="0" lvl="0" marL="0" rtl="0" algn="l">
                        <a:spcBef>
                          <a:spcPts val="0"/>
                        </a:spcBef>
                        <a:spcAft>
                          <a:spcPts val="0"/>
                        </a:spcAft>
                        <a:buNone/>
                      </a:pPr>
                      <a:r>
                        <a:rPr lang="ru"/>
                        <a:t>Parameter</a:t>
                      </a:r>
                      <a:endParaRPr/>
                    </a:p>
                  </a:txBody>
                  <a:tcPr marT="91425" marB="91425" marR="91425" marL="91425"/>
                </a:tc>
                <a:tc>
                  <a:txBody>
                    <a:bodyPr/>
                    <a:lstStyle/>
                    <a:p>
                      <a:pPr indent="0" lvl="0" marL="0" rtl="0" algn="l">
                        <a:spcBef>
                          <a:spcPts val="0"/>
                        </a:spcBef>
                        <a:spcAft>
                          <a:spcPts val="0"/>
                        </a:spcAft>
                        <a:buNone/>
                      </a:pPr>
                      <a:r>
                        <a:rPr lang="ru"/>
                        <a:t>Alicia</a:t>
                      </a:r>
                      <a:endParaRPr/>
                    </a:p>
                  </a:txBody>
                  <a:tcPr marT="91425" marB="91425" marR="91425" marL="91425"/>
                </a:tc>
                <a:tc>
                  <a:txBody>
                    <a:bodyPr/>
                    <a:lstStyle/>
                    <a:p>
                      <a:pPr indent="0" lvl="0" marL="0" rtl="0" algn="l">
                        <a:spcBef>
                          <a:spcPts val="0"/>
                        </a:spcBef>
                        <a:spcAft>
                          <a:spcPts val="0"/>
                        </a:spcAft>
                        <a:buNone/>
                      </a:pPr>
                      <a:r>
                        <a:rPr lang="ru"/>
                        <a:t>Riley</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Zahar</a:t>
                      </a:r>
                      <a:endParaRPr/>
                    </a:p>
                  </a:txBody>
                  <a:tcPr marT="91425" marB="91425" marR="91425" marL="91425"/>
                </a:tc>
                <a:tc>
                  <a:txBody>
                    <a:bodyPr/>
                    <a:lstStyle/>
                    <a:p>
                      <a:pPr indent="0" lvl="0" marL="0" rtl="0" algn="l">
                        <a:spcBef>
                          <a:spcPts val="0"/>
                        </a:spcBef>
                        <a:spcAft>
                          <a:spcPts val="0"/>
                        </a:spcAft>
                        <a:buNone/>
                      </a:pPr>
                      <a:r>
                        <a:rPr lang="ru"/>
                        <a:t>Среднее</a:t>
                      </a:r>
                      <a:endParaRPr/>
                    </a:p>
                  </a:txBody>
                  <a:tcPr marT="91425" marB="91425" marR="91425" marL="91425"/>
                </a:tc>
              </a:tr>
              <a:tr h="434375">
                <a:tc>
                  <a:txBody>
                    <a:bodyPr/>
                    <a:lstStyle/>
                    <a:p>
                      <a:pPr indent="0" lvl="0" marL="0" rtl="0" algn="l">
                        <a:spcBef>
                          <a:spcPts val="0"/>
                        </a:spcBef>
                        <a:spcAft>
                          <a:spcPts val="0"/>
                        </a:spcAft>
                        <a:buNone/>
                      </a:pPr>
                      <a:r>
                        <a:rPr lang="ru"/>
                        <a:t>w1</a:t>
                      </a:r>
                      <a:endParaRPr/>
                    </a:p>
                  </a:txBody>
                  <a:tcPr marT="91425" marB="91425" marR="91425" marL="91425"/>
                </a:tc>
                <a:tc>
                  <a:txBody>
                    <a:bodyPr/>
                    <a:lstStyle/>
                    <a:p>
                      <a:pPr indent="0" lvl="0" marL="0" rtl="0" algn="l">
                        <a:spcBef>
                          <a:spcPts val="0"/>
                        </a:spcBef>
                        <a:spcAft>
                          <a:spcPts val="0"/>
                        </a:spcAft>
                        <a:buNone/>
                      </a:pPr>
                      <a:r>
                        <a:rPr lang="ru"/>
                        <a:t>0.4</a:t>
                      </a:r>
                      <a:endParaRPr/>
                    </a:p>
                  </a:txBody>
                  <a:tcPr marT="91425" marB="91425" marR="91425" marL="91425"/>
                </a:tc>
                <a:tc>
                  <a:txBody>
                    <a:bodyPr/>
                    <a:lstStyle/>
                    <a:p>
                      <a:pPr indent="0" lvl="0" marL="0" rtl="0" algn="l">
                        <a:spcBef>
                          <a:spcPts val="0"/>
                        </a:spcBef>
                        <a:spcAft>
                          <a:spcPts val="0"/>
                        </a:spcAft>
                        <a:buNone/>
                      </a:pPr>
                      <a:r>
                        <a:rPr lang="ru"/>
                        <a:t>3.5</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2.2</a:t>
                      </a:r>
                      <a:endParaRPr/>
                    </a:p>
                  </a:txBody>
                  <a:tcPr marT="91425" marB="91425" marR="91425" marL="91425"/>
                </a:tc>
                <a:tc>
                  <a:txBody>
                    <a:bodyPr/>
                    <a:lstStyle/>
                    <a:p>
                      <a:pPr indent="0" lvl="0" marL="0" rtl="0" algn="l">
                        <a:spcBef>
                          <a:spcPts val="0"/>
                        </a:spcBef>
                        <a:spcAft>
                          <a:spcPts val="0"/>
                        </a:spcAft>
                        <a:buNone/>
                      </a:pPr>
                      <a:r>
                        <a:rPr lang="ru"/>
                        <a:t>1.5</a:t>
                      </a:r>
                      <a:endParaRPr/>
                    </a:p>
                  </a:txBody>
                  <a:tcPr marT="91425" marB="91425" marR="91425" marL="91425"/>
                </a:tc>
              </a:tr>
              <a:tr h="434375">
                <a:tc>
                  <a:txBody>
                    <a:bodyPr/>
                    <a:lstStyle/>
                    <a:p>
                      <a:pPr indent="0" lvl="0" marL="0" rtl="0" algn="l">
                        <a:spcBef>
                          <a:spcPts val="0"/>
                        </a:spcBef>
                        <a:spcAft>
                          <a:spcPts val="0"/>
                        </a:spcAft>
                        <a:buNone/>
                      </a:pPr>
                      <a:r>
                        <a:rPr lang="ru"/>
                        <a:t>b1</a:t>
                      </a:r>
                      <a:endParaRPr/>
                    </a:p>
                  </a:txBody>
                  <a:tcPr marT="91425" marB="91425" marR="91425" marL="91425"/>
                </a:tc>
                <a:tc>
                  <a:txBody>
                    <a:bodyPr/>
                    <a:lstStyle/>
                    <a:p>
                      <a:pPr indent="0" lvl="0" marL="0" rtl="0" algn="l">
                        <a:spcBef>
                          <a:spcPts val="0"/>
                        </a:spcBef>
                        <a:spcAft>
                          <a:spcPts val="0"/>
                        </a:spcAft>
                        <a:buNone/>
                      </a:pPr>
                      <a:r>
                        <a:rPr lang="ru"/>
                        <a:t>1.15</a:t>
                      </a:r>
                      <a:endParaRPr/>
                    </a:p>
                  </a:txBody>
                  <a:tcPr marT="91425" marB="91425" marR="91425" marL="91425"/>
                </a:tc>
                <a:tc>
                  <a:txBody>
                    <a:bodyPr/>
                    <a:lstStyle/>
                    <a:p>
                      <a:pPr indent="0" lvl="0" marL="0" rtl="0" algn="l">
                        <a:spcBef>
                          <a:spcPts val="0"/>
                        </a:spcBef>
                        <a:spcAft>
                          <a:spcPts val="0"/>
                        </a:spcAft>
                        <a:buNone/>
                      </a:pPr>
                      <a:r>
                        <a:rPr lang="ru"/>
                        <a:t>1.2</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3.4</a:t>
                      </a:r>
                      <a:endParaRPr/>
                    </a:p>
                  </a:txBody>
                  <a:tcPr marT="91425" marB="91425" marR="91425" marL="91425"/>
                </a:tc>
                <a:tc>
                  <a:txBody>
                    <a:bodyPr/>
                    <a:lstStyle/>
                    <a:p>
                      <a:pPr indent="0" lvl="0" marL="0" rtl="0" algn="l">
                        <a:spcBef>
                          <a:spcPts val="0"/>
                        </a:spcBef>
                        <a:spcAft>
                          <a:spcPts val="0"/>
                        </a:spcAft>
                        <a:buNone/>
                      </a:pPr>
                      <a:r>
                        <a:rPr lang="ru"/>
                        <a:t>4.4</a:t>
                      </a:r>
                      <a:endParaRPr/>
                    </a:p>
                  </a:txBody>
                  <a:tcPr marT="91425" marB="91425" marR="91425" marL="91425"/>
                </a:tc>
              </a:tr>
              <a:tr h="434375">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r>
              <a:tr h="434375">
                <a:tc>
                  <a:txBody>
                    <a:bodyPr/>
                    <a:lstStyle/>
                    <a:p>
                      <a:pPr indent="0" lvl="0" marL="0" rtl="0" algn="l">
                        <a:spcBef>
                          <a:spcPts val="0"/>
                        </a:spcBef>
                        <a:spcAft>
                          <a:spcPts val="0"/>
                        </a:spcAft>
                        <a:buNone/>
                      </a:pPr>
                      <a:r>
                        <a:rPr lang="ru"/>
                        <a:t>w</a:t>
                      </a:r>
                      <a:r>
                        <a:rPr b="1" lang="ru"/>
                        <a:t>165</a:t>
                      </a:r>
                      <a:endParaRPr b="1"/>
                    </a:p>
                  </a:txBody>
                  <a:tcPr marT="91425" marB="91425" marR="91425" marL="91425"/>
                </a:tc>
                <a:tc>
                  <a:txBody>
                    <a:bodyPr/>
                    <a:lstStyle/>
                    <a:p>
                      <a:pPr indent="0" lvl="0" marL="0" rtl="0" algn="l">
                        <a:spcBef>
                          <a:spcPts val="0"/>
                        </a:spcBef>
                        <a:spcAft>
                          <a:spcPts val="0"/>
                        </a:spcAft>
                        <a:buNone/>
                      </a:pPr>
                      <a:r>
                        <a:rPr lang="ru"/>
                        <a:t>4.3</a:t>
                      </a:r>
                      <a:endParaRPr/>
                    </a:p>
                  </a:txBody>
                  <a:tcPr marT="91425" marB="91425" marR="91425" marL="91425"/>
                </a:tc>
                <a:tc>
                  <a:txBody>
                    <a:bodyPr/>
                    <a:lstStyle/>
                    <a:p>
                      <a:pPr indent="0" lvl="0" marL="0" rtl="0" algn="l">
                        <a:spcBef>
                          <a:spcPts val="0"/>
                        </a:spcBef>
                        <a:spcAft>
                          <a:spcPts val="0"/>
                        </a:spcAft>
                        <a:buNone/>
                      </a:pPr>
                      <a:r>
                        <a:rPr lang="ru"/>
                        <a:t>0.8</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0.55</a:t>
                      </a:r>
                      <a:endParaRPr/>
                    </a:p>
                  </a:txBody>
                  <a:tcPr marT="91425" marB="91425" marR="91425" marL="91425"/>
                </a:tc>
                <a:tc>
                  <a:txBody>
                    <a:bodyPr/>
                    <a:lstStyle/>
                    <a:p>
                      <a:pPr indent="0" lvl="0" marL="0" rtl="0" algn="l">
                        <a:spcBef>
                          <a:spcPts val="0"/>
                        </a:spcBef>
                        <a:spcAft>
                          <a:spcPts val="0"/>
                        </a:spcAft>
                        <a:buNone/>
                      </a:pPr>
                      <a:r>
                        <a:rPr lang="ru"/>
                        <a:t>-2.2</a:t>
                      </a:r>
                      <a:endParaRPr/>
                    </a:p>
                  </a:txBody>
                  <a:tcPr marT="91425" marB="91425" marR="91425" marL="91425"/>
                </a:tc>
              </a:tr>
            </a:tbl>
          </a:graphicData>
        </a:graphic>
      </p:graphicFrame>
      <p:cxnSp>
        <p:nvCxnSpPr>
          <p:cNvPr id="1072" name="Google Shape;1072;p57"/>
          <p:cNvCxnSpPr/>
          <p:nvPr/>
        </p:nvCxnSpPr>
        <p:spPr>
          <a:xfrm rot="10800000">
            <a:off x="7405500" y="4286400"/>
            <a:ext cx="0" cy="324000"/>
          </a:xfrm>
          <a:prstGeom prst="straightConnector1">
            <a:avLst/>
          </a:prstGeom>
          <a:noFill/>
          <a:ln cap="flat" cmpd="sng" w="9525">
            <a:solidFill>
              <a:schemeClr val="dk2"/>
            </a:solidFill>
            <a:prstDash val="solid"/>
            <a:round/>
            <a:headEnd len="med" w="med" type="none"/>
            <a:tailEnd len="med" w="med" type="triangle"/>
          </a:ln>
        </p:spPr>
      </p:cxnSp>
      <p:sp>
        <p:nvSpPr>
          <p:cNvPr id="1073" name="Google Shape;1073;p57"/>
          <p:cNvSpPr txBox="1"/>
          <p:nvPr/>
        </p:nvSpPr>
        <p:spPr>
          <a:xfrm>
            <a:off x="6771150" y="4652225"/>
            <a:ext cx="1268700" cy="2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2"/>
                </a:solidFill>
              </a:rPr>
              <a:t>Градиент</a:t>
            </a:r>
            <a:endParaRPr sz="1500">
              <a:solidFill>
                <a:schemeClr val="dk2"/>
              </a:solidFill>
            </a:endParaRPr>
          </a:p>
        </p:txBody>
      </p:sp>
      <p:sp>
        <p:nvSpPr>
          <p:cNvPr id="1074" name="Google Shape;1074;p57"/>
          <p:cNvSpPr txBox="1"/>
          <p:nvPr/>
        </p:nvSpPr>
        <p:spPr>
          <a:xfrm>
            <a:off x="309775" y="1217450"/>
            <a:ext cx="8486100" cy="6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Посчитаем частные производные функции потерь по каждому из весов и усредним их для всех примеров, чтобы понять, как нужно изменить веса.</a:t>
            </a:r>
            <a:endParaRPr sz="1800">
              <a:solidFill>
                <a:schemeClr val="dk2"/>
              </a:solidFill>
            </a:endParaRPr>
          </a:p>
        </p:txBody>
      </p:sp>
      <p:cxnSp>
        <p:nvCxnSpPr>
          <p:cNvPr id="1075" name="Google Shape;1075;p57"/>
          <p:cNvCxnSpPr/>
          <p:nvPr/>
        </p:nvCxnSpPr>
        <p:spPr>
          <a:xfrm rot="10800000">
            <a:off x="1181475" y="4084500"/>
            <a:ext cx="86400" cy="468300"/>
          </a:xfrm>
          <a:prstGeom prst="straightConnector1">
            <a:avLst/>
          </a:prstGeom>
          <a:noFill/>
          <a:ln cap="flat" cmpd="sng" w="9525">
            <a:solidFill>
              <a:schemeClr val="dk2"/>
            </a:solidFill>
            <a:prstDash val="solid"/>
            <a:round/>
            <a:headEnd len="med" w="med" type="none"/>
            <a:tailEnd len="med" w="med" type="triangle"/>
          </a:ln>
        </p:spPr>
      </p:cxnSp>
      <p:sp>
        <p:nvSpPr>
          <p:cNvPr id="1076" name="Google Shape;1076;p57"/>
          <p:cNvSpPr txBox="1"/>
          <p:nvPr/>
        </p:nvSpPr>
        <p:spPr>
          <a:xfrm>
            <a:off x="1267875" y="4610400"/>
            <a:ext cx="3738900" cy="17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a:solidFill>
                  <a:schemeClr val="dk2"/>
                </a:solidFill>
              </a:rPr>
              <a:t>Тренируемые параметры (см. слайд 6):</a:t>
            </a:r>
            <a:endParaRPr>
              <a:solidFill>
                <a:schemeClr val="dk2"/>
              </a:solidFill>
            </a:endParaRPr>
          </a:p>
          <a:p>
            <a:pPr indent="0" lvl="0" marL="0" rtl="0" algn="l">
              <a:spcBef>
                <a:spcPts val="0"/>
              </a:spcBef>
              <a:spcAft>
                <a:spcPts val="0"/>
              </a:spcAft>
              <a:buNone/>
            </a:pPr>
            <a:r>
              <a:rPr lang="ru">
                <a:solidFill>
                  <a:schemeClr val="dk2"/>
                </a:solidFill>
              </a:rPr>
              <a:t>Количество весов: 26*5 + 5*5 + 5*2 = 165 </a:t>
            </a:r>
            <a:endParaRPr>
              <a:solidFill>
                <a:schemeClr val="dk2"/>
              </a:solidFill>
            </a:endParaRPr>
          </a:p>
          <a:p>
            <a:pPr indent="0" lvl="0" marL="0" rtl="0" algn="l">
              <a:spcBef>
                <a:spcPts val="0"/>
              </a:spcBef>
              <a:spcAft>
                <a:spcPts val="0"/>
              </a:spcAft>
              <a:buNone/>
            </a:pPr>
            <a:r>
              <a:rPr lang="ru">
                <a:solidFill>
                  <a:schemeClr val="dk2"/>
                </a:solidFill>
              </a:rPr>
              <a:t>Количество баесов: 5 + 5 + 2 = 12</a:t>
            </a:r>
            <a:endParaRPr>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Функции потерь (loss-функции) для нейросетей</a:t>
            </a:r>
            <a:endParaRPr/>
          </a:p>
        </p:txBody>
      </p:sp>
      <p:sp>
        <p:nvSpPr>
          <p:cNvPr id="1082" name="Google Shape;108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Для регрессии:</a:t>
            </a:r>
            <a:endParaRPr/>
          </a:p>
          <a:p>
            <a:pPr indent="-317500" lvl="1" marL="914400" rtl="0" algn="l">
              <a:spcBef>
                <a:spcPts val="1000"/>
              </a:spcBef>
              <a:spcAft>
                <a:spcPts val="0"/>
              </a:spcAft>
              <a:buSzPts val="1400"/>
              <a:buChar char="○"/>
            </a:pPr>
            <a:r>
              <a:rPr lang="ru"/>
              <a:t>Mean Squared Error;</a:t>
            </a:r>
            <a:endParaRPr/>
          </a:p>
          <a:p>
            <a:pPr indent="-317500" lvl="1" marL="914400" rtl="0" algn="l">
              <a:spcBef>
                <a:spcPts val="1000"/>
              </a:spcBef>
              <a:spcAft>
                <a:spcPts val="0"/>
              </a:spcAft>
              <a:buSzPts val="1400"/>
              <a:buChar char="○"/>
            </a:pPr>
            <a:r>
              <a:rPr lang="ru"/>
              <a:t>Mean Absolute Error;</a:t>
            </a:r>
            <a:endParaRPr/>
          </a:p>
          <a:p>
            <a:pPr indent="-342900" lvl="0" marL="457200" rtl="0" algn="l">
              <a:spcBef>
                <a:spcPts val="1000"/>
              </a:spcBef>
              <a:spcAft>
                <a:spcPts val="0"/>
              </a:spcAft>
              <a:buSzPts val="1800"/>
              <a:buChar char="●"/>
            </a:pPr>
            <a:r>
              <a:rPr lang="ru"/>
              <a:t>Для классификации:</a:t>
            </a:r>
            <a:endParaRPr/>
          </a:p>
          <a:p>
            <a:pPr indent="-317500" lvl="1" marL="914400" rtl="0" algn="l">
              <a:spcBef>
                <a:spcPts val="1000"/>
              </a:spcBef>
              <a:spcAft>
                <a:spcPts val="0"/>
              </a:spcAft>
              <a:buSzPts val="1400"/>
              <a:buChar char="○"/>
            </a:pPr>
            <a:r>
              <a:rPr lang="ru"/>
              <a:t>Cross-</a:t>
            </a:r>
            <a:r>
              <a:rPr lang="ru"/>
              <a:t>entropy</a:t>
            </a:r>
            <a:r>
              <a:rPr lang="ru"/>
              <a:t> - разница между двумя распределениями вероятностей;</a:t>
            </a:r>
            <a:endParaRPr/>
          </a:p>
          <a:p>
            <a:pPr indent="-317500" lvl="1" marL="914400" rtl="0" algn="l">
              <a:spcBef>
                <a:spcPts val="1000"/>
              </a:spcBef>
              <a:spcAft>
                <a:spcPts val="0"/>
              </a:spcAft>
              <a:buSzPts val="1400"/>
              <a:buChar char="○"/>
            </a:pPr>
            <a:r>
              <a:rPr lang="ru"/>
              <a:t>Negative log-</a:t>
            </a:r>
            <a:r>
              <a:rPr lang="ru"/>
              <a:t>likelihood - то же, что CE, но применяется, когда активацией последнего слоя является softmax</a:t>
            </a:r>
            <a:r>
              <a:rPr lang="ru"/>
              <a:t>;</a:t>
            </a:r>
            <a:endParaRPr/>
          </a:p>
          <a:p>
            <a:pPr indent="-342900" lvl="0" marL="457200" rtl="0" algn="l">
              <a:spcBef>
                <a:spcPts val="1000"/>
              </a:spcBef>
              <a:spcAft>
                <a:spcPts val="1000"/>
              </a:spcAft>
              <a:buSzPts val="1800"/>
              <a:buChar char="●"/>
            </a:pPr>
            <a:r>
              <a:rPr lang="ru"/>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Общее с “классическим” МЛ</a:t>
            </a:r>
            <a:endParaRPr/>
          </a:p>
        </p:txBody>
      </p:sp>
      <p:sp>
        <p:nvSpPr>
          <p:cNvPr id="1088" name="Google Shape;108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Разделяем выборку на тестовые и тренировочные данные;</a:t>
            </a:r>
            <a:endParaRPr/>
          </a:p>
          <a:p>
            <a:pPr indent="-342900" lvl="0" marL="457200" rtl="0" algn="l">
              <a:spcBef>
                <a:spcPts val="1000"/>
              </a:spcBef>
              <a:spcAft>
                <a:spcPts val="0"/>
              </a:spcAft>
              <a:buSzPts val="1800"/>
              <a:buChar char="●"/>
            </a:pPr>
            <a:r>
              <a:rPr lang="ru"/>
              <a:t>Подбираем гиперпараметры:</a:t>
            </a:r>
            <a:endParaRPr/>
          </a:p>
          <a:p>
            <a:pPr indent="-317500" lvl="1" marL="914400" rtl="0" algn="l">
              <a:spcBef>
                <a:spcPts val="1000"/>
              </a:spcBef>
              <a:spcAft>
                <a:spcPts val="0"/>
              </a:spcAft>
              <a:buSzPts val="1400"/>
              <a:buChar char="○"/>
            </a:pPr>
            <a:r>
              <a:rPr lang="ru"/>
              <a:t>Архитектура: количество слоев, количество нейронов;</a:t>
            </a:r>
            <a:endParaRPr/>
          </a:p>
          <a:p>
            <a:pPr indent="-317500" lvl="1" marL="914400" rtl="0" algn="l">
              <a:spcBef>
                <a:spcPts val="1000"/>
              </a:spcBef>
              <a:spcAft>
                <a:spcPts val="0"/>
              </a:spcAft>
              <a:buSzPts val="1400"/>
              <a:buChar char="○"/>
            </a:pPr>
            <a:r>
              <a:rPr lang="ru"/>
              <a:t>Функции активации;</a:t>
            </a:r>
            <a:endParaRPr/>
          </a:p>
          <a:p>
            <a:pPr indent="-317500" lvl="1" marL="914400" rtl="0" algn="l">
              <a:spcBef>
                <a:spcPts val="1000"/>
              </a:spcBef>
              <a:spcAft>
                <a:spcPts val="0"/>
              </a:spcAft>
              <a:buSzPts val="1400"/>
              <a:buChar char="○"/>
            </a:pPr>
            <a:r>
              <a:rPr lang="ru"/>
              <a:t>Параметры оптимизации и регуляризации: learning rate, варианты градиентного спуска…</a:t>
            </a:r>
            <a:endParaRPr/>
          </a:p>
          <a:p>
            <a:pPr indent="-342900" lvl="0" marL="457200" rtl="0" algn="l">
              <a:spcBef>
                <a:spcPts val="1000"/>
              </a:spcBef>
              <a:spcAft>
                <a:spcPts val="1000"/>
              </a:spcAft>
              <a:buSzPts val="1800"/>
              <a:buChar char="●"/>
            </a:pPr>
            <a:r>
              <a:rPr lang="ru"/>
              <a:t>Ищем минимум функции потерь.</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6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Регуляризация и оптимизация нейросетей</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Регуляризация</a:t>
            </a:r>
            <a:endParaRPr/>
          </a:p>
        </p:txBody>
      </p:sp>
      <p:sp>
        <p:nvSpPr>
          <p:cNvPr id="1099" name="Google Shape;1099;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Действуют методы, подобные классическому МЛ:</a:t>
            </a:r>
            <a:endParaRPr/>
          </a:p>
          <a:p>
            <a:pPr indent="-342900" lvl="0" marL="457200" rtl="0" algn="l">
              <a:spcBef>
                <a:spcPts val="1200"/>
              </a:spcBef>
              <a:spcAft>
                <a:spcPts val="0"/>
              </a:spcAft>
              <a:buSzPts val="1800"/>
              <a:buChar char="●"/>
            </a:pPr>
            <a:r>
              <a:rPr lang="ru"/>
              <a:t>Добавление нормы к функции потерь (как в регрессиях Lasso и Ridge);</a:t>
            </a:r>
            <a:endParaRPr/>
          </a:p>
          <a:p>
            <a:pPr indent="-342900" lvl="0" marL="457200" rtl="0" algn="l">
              <a:spcBef>
                <a:spcPts val="0"/>
              </a:spcBef>
              <a:spcAft>
                <a:spcPts val="0"/>
              </a:spcAft>
              <a:buSzPts val="1800"/>
              <a:buChar char="●"/>
            </a:pPr>
            <a:r>
              <a:rPr lang="ru"/>
              <a:t>Ансамблирование для уменьшения дисперсии;</a:t>
            </a:r>
            <a:endParaRPr/>
          </a:p>
          <a:p>
            <a:pPr indent="-342900" lvl="0" marL="457200" rtl="0" algn="l">
              <a:spcBef>
                <a:spcPts val="0"/>
              </a:spcBef>
              <a:spcAft>
                <a:spcPts val="0"/>
              </a:spcAft>
              <a:buSzPts val="1800"/>
              <a:buChar char="●"/>
            </a:pPr>
            <a:r>
              <a:rPr lang="ru">
                <a:solidFill>
                  <a:schemeClr val="dk1"/>
                </a:solidFill>
              </a:rPr>
              <a:t>Early stopping/ранняя остановка (=использование n_iter_no_change в градиентном бустинге);</a:t>
            </a:r>
            <a:endParaRPr/>
          </a:p>
          <a:p>
            <a:pPr indent="0" lvl="0" marL="0" rtl="0" algn="l">
              <a:spcBef>
                <a:spcPts val="1200"/>
              </a:spcBef>
              <a:spcAft>
                <a:spcPts val="0"/>
              </a:spcAft>
              <a:buNone/>
            </a:pPr>
            <a:r>
              <a:rPr lang="ru"/>
              <a:t>Методы, ориентированные на нейросети:</a:t>
            </a:r>
            <a:endParaRPr/>
          </a:p>
          <a:p>
            <a:pPr indent="-342900" lvl="0" marL="457200" rtl="0" algn="l">
              <a:spcBef>
                <a:spcPts val="1200"/>
              </a:spcBef>
              <a:spcAft>
                <a:spcPts val="0"/>
              </a:spcAft>
              <a:buSzPts val="1800"/>
              <a:buChar char="●"/>
            </a:pPr>
            <a:r>
              <a:rPr lang="ru"/>
              <a:t>Dropout;</a:t>
            </a:r>
            <a:endParaRPr/>
          </a:p>
          <a:p>
            <a:pPr indent="-342900" lvl="0" marL="457200" rtl="0" algn="l">
              <a:spcBef>
                <a:spcPts val="0"/>
              </a:spcBef>
              <a:spcAft>
                <a:spcPts val="0"/>
              </a:spcAft>
              <a:buSzPts val="1800"/>
              <a:buChar char="●"/>
            </a:pPr>
            <a:r>
              <a:rPr lang="ru"/>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Dropout</a:t>
            </a:r>
            <a:endParaRPr/>
          </a:p>
        </p:txBody>
      </p:sp>
      <p:sp>
        <p:nvSpPr>
          <p:cNvPr id="1105" name="Google Shape;1105;p62"/>
          <p:cNvSpPr txBox="1"/>
          <p:nvPr>
            <p:ph idx="1" type="body"/>
          </p:nvPr>
        </p:nvSpPr>
        <p:spPr>
          <a:xfrm>
            <a:off x="311700" y="1152475"/>
            <a:ext cx="416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t>Как избежать ситуации, когда модель переобучается, “слушая” лишь небольшое количество параметров вместо использования всех?</a:t>
            </a:r>
            <a:endParaRPr sz="1600"/>
          </a:p>
          <a:p>
            <a:pPr indent="0" lvl="0" marL="0" rtl="0" algn="l">
              <a:spcBef>
                <a:spcPts val="1200"/>
              </a:spcBef>
              <a:spcAft>
                <a:spcPts val="1200"/>
              </a:spcAft>
              <a:buNone/>
            </a:pPr>
            <a:r>
              <a:rPr lang="ru" sz="1600"/>
              <a:t>Ответ: во время обучения случайным образом выключать некоторые связи. Если они были полезны, </a:t>
            </a:r>
            <a:r>
              <a:rPr lang="ru" sz="1600"/>
              <a:t>предсказания модели резко изменятся, ошибка увеличится, а полученные градиенты этой ошибки укажут, как её исправить с использованием других параметров.</a:t>
            </a:r>
            <a:endParaRPr sz="1600"/>
          </a:p>
        </p:txBody>
      </p:sp>
      <p:pic>
        <p:nvPicPr>
          <p:cNvPr id="1106" name="Google Shape;1106;p62"/>
          <p:cNvPicPr preferRelativeResize="0"/>
          <p:nvPr/>
        </p:nvPicPr>
        <p:blipFill>
          <a:blip r:embed="rId3">
            <a:alphaModFix/>
          </a:blip>
          <a:stretch>
            <a:fillRect/>
          </a:stretch>
        </p:blipFill>
        <p:spPr>
          <a:xfrm>
            <a:off x="5346375" y="192950"/>
            <a:ext cx="2606600" cy="2321850"/>
          </a:xfrm>
          <a:prstGeom prst="rect">
            <a:avLst/>
          </a:prstGeom>
          <a:noFill/>
          <a:ln>
            <a:noFill/>
          </a:ln>
        </p:spPr>
      </p:pic>
      <p:pic>
        <p:nvPicPr>
          <p:cNvPr id="1107" name="Google Shape;1107;p62"/>
          <p:cNvPicPr preferRelativeResize="0"/>
          <p:nvPr/>
        </p:nvPicPr>
        <p:blipFill>
          <a:blip r:embed="rId4">
            <a:alphaModFix/>
          </a:blip>
          <a:stretch>
            <a:fillRect/>
          </a:stretch>
        </p:blipFill>
        <p:spPr>
          <a:xfrm>
            <a:off x="5530825" y="2580750"/>
            <a:ext cx="2237699" cy="2266950"/>
          </a:xfrm>
          <a:prstGeom prst="rect">
            <a:avLst/>
          </a:prstGeom>
          <a:noFill/>
          <a:ln>
            <a:noFill/>
          </a:ln>
        </p:spPr>
      </p:pic>
      <p:sp>
        <p:nvSpPr>
          <p:cNvPr id="1108" name="Google Shape;1108;p62"/>
          <p:cNvSpPr txBox="1"/>
          <p:nvPr/>
        </p:nvSpPr>
        <p:spPr>
          <a:xfrm>
            <a:off x="311700" y="4847700"/>
            <a:ext cx="7527900" cy="2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Картинки: </a:t>
            </a:r>
            <a:r>
              <a:rPr lang="ru" sz="900" u="sng">
                <a:solidFill>
                  <a:schemeClr val="hlink"/>
                </a:solidFill>
                <a:hlinkClick r:id="rId5"/>
              </a:rPr>
              <a:t>https://education.yandex.ru/handbook/ml/article/tonkosti-obucheniya#regulyarizacziya-cherez-ogranichenie-struktury-modeli</a:t>
            </a:r>
            <a:r>
              <a:rPr lang="ru" sz="900">
                <a:solidFill>
                  <a:schemeClr val="dk2"/>
                </a:solidFill>
              </a:rPr>
              <a:t> </a:t>
            </a:r>
            <a:endParaRPr sz="9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Оптимизация</a:t>
            </a:r>
            <a:endParaRPr/>
          </a:p>
        </p:txBody>
      </p:sp>
      <p:sp>
        <p:nvSpPr>
          <p:cNvPr id="1114" name="Google Shape;1114;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Stochastic gradient descent;</a:t>
            </a:r>
            <a:endParaRPr/>
          </a:p>
          <a:p>
            <a:pPr indent="-342900" lvl="0" marL="457200" rtl="0" algn="l">
              <a:spcBef>
                <a:spcPts val="1000"/>
              </a:spcBef>
              <a:spcAft>
                <a:spcPts val="0"/>
              </a:spcAft>
              <a:buSzPts val="1800"/>
              <a:buChar char="●"/>
            </a:pPr>
            <a:r>
              <a:rPr lang="ru"/>
              <a:t>Momentum: добавление дополнительного слагаемого к шагу по градиенту, чтобы проскакивать локальные минимумы;</a:t>
            </a:r>
            <a:endParaRPr/>
          </a:p>
          <a:p>
            <a:pPr indent="-342900" lvl="0" marL="457200" rtl="0" algn="l">
              <a:spcBef>
                <a:spcPts val="1000"/>
              </a:spcBef>
              <a:spcAft>
                <a:spcPts val="0"/>
              </a:spcAft>
              <a:buSzPts val="1800"/>
              <a:buChar char="●"/>
            </a:pPr>
            <a:r>
              <a:rPr lang="ru"/>
              <a:t>Адаптивный подбор размера шага (Adagrad): обновление learning rate, чтобы компенсировать слишком маленькие или слишком большие координаты градиента;</a:t>
            </a:r>
            <a:endParaRPr/>
          </a:p>
          <a:p>
            <a:pPr indent="-342900" lvl="0" marL="457200" rtl="0" algn="l">
              <a:spcBef>
                <a:spcPts val="1000"/>
              </a:spcBef>
              <a:spcAft>
                <a:spcPts val="1000"/>
              </a:spcAft>
              <a:buSzPts val="1800"/>
              <a:buChar char="●"/>
            </a:pPr>
            <a:r>
              <a:rPr lang="ru"/>
              <a:t>Адаптивный моментум (Adam): объединение моментума и адаптивного подбора размера шага.</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Типы нейросетей</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Типы нейронных сетей</a:t>
            </a:r>
            <a:endParaRPr/>
          </a:p>
        </p:txBody>
      </p:sp>
      <p:sp>
        <p:nvSpPr>
          <p:cNvPr id="1125" name="Google Shape;1125;p65"/>
          <p:cNvSpPr txBox="1"/>
          <p:nvPr>
            <p:ph idx="1" type="body"/>
          </p:nvPr>
        </p:nvSpPr>
        <p:spPr>
          <a:xfrm>
            <a:off x="311700" y="1152475"/>
            <a:ext cx="8520600" cy="360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Multilayer Perceptron/Fully Connected Neural Network (многослойный перцептрон/полносвязная нейросеть) - нейросеть, в которой есть только линейные слои и функции активации. Может использоваться для классификации или регрессии;</a:t>
            </a:r>
            <a:endParaRPr/>
          </a:p>
          <a:p>
            <a:pPr indent="-342900" lvl="0" marL="457200" rtl="0" algn="l">
              <a:spcBef>
                <a:spcPts val="1000"/>
              </a:spcBef>
              <a:spcAft>
                <a:spcPts val="0"/>
              </a:spcAft>
              <a:buSzPts val="1800"/>
              <a:buChar char="●"/>
            </a:pPr>
            <a:r>
              <a:rPr lang="ru"/>
              <a:t>Convolutional Neural Network (CNN, сверточная нейросеть) - нейросеть со сверточными слоями. Архитектура используется в основном для обработки изображений;</a:t>
            </a:r>
            <a:endParaRPr/>
          </a:p>
          <a:p>
            <a:pPr indent="-342900" lvl="0" marL="457200" rtl="0" algn="l">
              <a:spcBef>
                <a:spcPts val="1000"/>
              </a:spcBef>
              <a:spcAft>
                <a:spcPts val="1000"/>
              </a:spcAft>
              <a:buSzPts val="1800"/>
              <a:buChar char="●"/>
            </a:pPr>
            <a:r>
              <a:rPr lang="ru"/>
              <a:t>Рекуррентные нейросети (RNN, LSTM) - архитектуры, позволяющие обрабатывать цепочки последовательностей. Используются для обработки текстов;</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ph type="title"/>
          </p:nvPr>
        </p:nvSpPr>
        <p:spPr>
          <a:xfrm>
            <a:off x="311700" y="45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Для чего нужны нейросети?</a:t>
            </a:r>
            <a:endParaRPr/>
          </a:p>
        </p:txBody>
      </p:sp>
      <p:sp>
        <p:nvSpPr>
          <p:cNvPr id="409" name="Google Shape;409;p39"/>
          <p:cNvSpPr txBox="1"/>
          <p:nvPr>
            <p:ph idx="1" type="body"/>
          </p:nvPr>
        </p:nvSpPr>
        <p:spPr>
          <a:xfrm>
            <a:off x="311700" y="1152475"/>
            <a:ext cx="8520600" cy="371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chemeClr val="dk1"/>
                </a:solidFill>
              </a:rPr>
              <a:t>Нейросети хорошо вычленяют нелинейные </a:t>
            </a:r>
            <a:r>
              <a:rPr lang="ru">
                <a:solidFill>
                  <a:schemeClr val="dk1"/>
                </a:solidFill>
              </a:rPr>
              <a:t>зависимости</a:t>
            </a:r>
            <a:r>
              <a:rPr lang="ru">
                <a:solidFill>
                  <a:schemeClr val="dk1"/>
                </a:solidFill>
              </a:rPr>
              <a:t> в данных, особенно в таких, как изображения, тексты или аудиозаписи.</a:t>
            </a:r>
            <a:endParaRPr sz="1094">
              <a:solidFill>
                <a:schemeClr val="dk1"/>
              </a:solidFill>
            </a:endParaRPr>
          </a:p>
        </p:txBody>
      </p:sp>
      <p:sp>
        <p:nvSpPr>
          <p:cNvPr id="410" name="Google Shape;410;p39"/>
          <p:cNvSpPr txBox="1"/>
          <p:nvPr/>
        </p:nvSpPr>
        <p:spPr>
          <a:xfrm>
            <a:off x="425025" y="4624825"/>
            <a:ext cx="45816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ru" sz="1094">
                <a:solidFill>
                  <a:schemeClr val="dk1"/>
                </a:solidFill>
              </a:rPr>
              <a:t>Картинка</a:t>
            </a:r>
            <a:r>
              <a:rPr lang="ru" sz="1094">
                <a:solidFill>
                  <a:schemeClr val="dk1"/>
                </a:solidFill>
              </a:rPr>
              <a:t>: </a:t>
            </a:r>
            <a:r>
              <a:rPr lang="ru" sz="1094" u="sng">
                <a:solidFill>
                  <a:schemeClr val="hlink"/>
                </a:solidFill>
                <a:hlinkClick r:id="rId3"/>
              </a:rPr>
              <a:t>https://dev.to/jbahire/demystifying-the-xor-problem-1blk</a:t>
            </a:r>
            <a:r>
              <a:rPr lang="ru" sz="1094">
                <a:solidFill>
                  <a:schemeClr val="dk1"/>
                </a:solidFill>
              </a:rPr>
              <a:t> </a:t>
            </a:r>
            <a:endParaRPr sz="1800">
              <a:solidFill>
                <a:schemeClr val="dk2"/>
              </a:solidFill>
            </a:endParaRPr>
          </a:p>
        </p:txBody>
      </p:sp>
      <p:pic>
        <p:nvPicPr>
          <p:cNvPr id="411" name="Google Shape;411;p39"/>
          <p:cNvPicPr preferRelativeResize="0"/>
          <p:nvPr/>
        </p:nvPicPr>
        <p:blipFill>
          <a:blip r:embed="rId4">
            <a:alphaModFix/>
          </a:blip>
          <a:stretch>
            <a:fillRect/>
          </a:stretch>
        </p:blipFill>
        <p:spPr>
          <a:xfrm>
            <a:off x="1671750" y="1934850"/>
            <a:ext cx="5800500" cy="24362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Типы нейронных сетей</a:t>
            </a:r>
            <a:endParaRPr/>
          </a:p>
        </p:txBody>
      </p:sp>
      <p:sp>
        <p:nvSpPr>
          <p:cNvPr id="1131" name="Google Shape;1131;p66"/>
          <p:cNvSpPr txBox="1"/>
          <p:nvPr>
            <p:ph idx="1" type="body"/>
          </p:nvPr>
        </p:nvSpPr>
        <p:spPr>
          <a:xfrm>
            <a:off x="311700" y="1152475"/>
            <a:ext cx="8520600" cy="360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Трансформеры - нейросети, использующие механизм внимания, позволяющий работать одновременно с целой последовательностью токенов и таким образом исследовать слово в контексте.</a:t>
            </a:r>
            <a:endParaRPr/>
          </a:p>
          <a:p>
            <a:pPr indent="-342900" lvl="0" marL="457200" rtl="0" algn="l">
              <a:spcBef>
                <a:spcPts val="1000"/>
              </a:spcBef>
              <a:spcAft>
                <a:spcPts val="0"/>
              </a:spcAft>
              <a:buSzPts val="1800"/>
              <a:buChar char="●"/>
            </a:pPr>
            <a:r>
              <a:rPr lang="ru"/>
              <a:t>Больше архитектур: </a:t>
            </a:r>
            <a:r>
              <a:rPr lang="ru" u="sng">
                <a:solidFill>
                  <a:schemeClr val="hlink"/>
                </a:solidFill>
                <a:hlinkClick r:id="rId3"/>
              </a:rPr>
              <a:t>https://www.asimovinstitute.org/neural-network-zoo/</a:t>
            </a:r>
            <a:r>
              <a:rPr lang="ru"/>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6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Оценка качества</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Оценка качества модели</a:t>
            </a:r>
            <a:endParaRPr/>
          </a:p>
        </p:txBody>
      </p:sp>
      <p:sp>
        <p:nvSpPr>
          <p:cNvPr id="1142" name="Google Shape;1142;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Зависит от задачи:</a:t>
            </a:r>
            <a:endParaRPr/>
          </a:p>
          <a:p>
            <a:pPr indent="-342900" lvl="0" marL="457200" rtl="0" algn="l">
              <a:spcBef>
                <a:spcPts val="1200"/>
              </a:spcBef>
              <a:spcAft>
                <a:spcPts val="0"/>
              </a:spcAft>
              <a:buSzPts val="1800"/>
              <a:buChar char="●"/>
            </a:pPr>
            <a:r>
              <a:rPr lang="ru"/>
              <a:t>Классификация, регрессия: обычные метрики (classification_report, R2, MSE, MAE);</a:t>
            </a:r>
            <a:endParaRPr/>
          </a:p>
          <a:p>
            <a:pPr indent="-342900" lvl="0" marL="457200" rtl="0" algn="l">
              <a:spcBef>
                <a:spcPts val="1000"/>
              </a:spcBef>
              <a:spcAft>
                <a:spcPts val="0"/>
              </a:spcAft>
              <a:buSzPts val="1800"/>
              <a:buChar char="●"/>
            </a:pPr>
            <a:r>
              <a:rPr lang="ru"/>
              <a:t>Для задач генерации - принятые в данной области:</a:t>
            </a:r>
            <a:endParaRPr/>
          </a:p>
          <a:p>
            <a:pPr indent="-317500" lvl="1" marL="914400" rtl="0" algn="l">
              <a:spcBef>
                <a:spcPts val="1000"/>
              </a:spcBef>
              <a:spcAft>
                <a:spcPts val="0"/>
              </a:spcAft>
              <a:buSzPts val="1400"/>
              <a:buChar char="○"/>
            </a:pPr>
            <a:r>
              <a:rPr lang="ru"/>
              <a:t>BLEU для машинного перевода;</a:t>
            </a:r>
            <a:endParaRPr/>
          </a:p>
          <a:p>
            <a:pPr indent="-317500" lvl="1" marL="914400" rtl="0" algn="l">
              <a:spcBef>
                <a:spcPts val="1000"/>
              </a:spcBef>
              <a:spcAft>
                <a:spcPts val="0"/>
              </a:spcAft>
              <a:buSzPts val="1400"/>
              <a:buChar char="○"/>
            </a:pPr>
            <a:r>
              <a:rPr lang="ru"/>
              <a:t>ROUGE для саммаризации;</a:t>
            </a:r>
            <a:endParaRPr/>
          </a:p>
          <a:p>
            <a:pPr indent="-317500" lvl="1" marL="914400" rtl="0" algn="l">
              <a:spcBef>
                <a:spcPts val="1000"/>
              </a:spcBef>
              <a:spcAft>
                <a:spcPts val="0"/>
              </a:spcAft>
              <a:buSzPts val="1400"/>
              <a:buChar char="○"/>
            </a:pPr>
            <a:r>
              <a:rPr lang="ru"/>
              <a:t>Precision, recall, F-score для распознавания именованных сущностей;</a:t>
            </a:r>
            <a:endParaRPr/>
          </a:p>
          <a:p>
            <a:pPr indent="-317500" lvl="1" marL="914400" rtl="0" algn="l">
              <a:spcBef>
                <a:spcPts val="1000"/>
              </a:spcBef>
              <a:spcAft>
                <a:spcPts val="1000"/>
              </a:spcAft>
              <a:buSzPts val="1400"/>
              <a:buChar char="○"/>
            </a:pPr>
            <a:r>
              <a:rPr lang="ru"/>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Оценка тренировки</a:t>
            </a:r>
            <a:endParaRPr/>
          </a:p>
        </p:txBody>
      </p:sp>
      <p:sp>
        <p:nvSpPr>
          <p:cNvPr id="1148" name="Google Shape;1148;p69"/>
          <p:cNvSpPr txBox="1"/>
          <p:nvPr>
            <p:ph idx="1" type="body"/>
          </p:nvPr>
        </p:nvSpPr>
        <p:spPr>
          <a:xfrm>
            <a:off x="311700" y="1152475"/>
            <a:ext cx="8520600" cy="76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ru"/>
              <a:t>По значениям функции потерь на каждой эпохе можно оценить, насколько хорошо обучается модель.</a:t>
            </a:r>
            <a:endParaRPr/>
          </a:p>
        </p:txBody>
      </p:sp>
      <p:pic>
        <p:nvPicPr>
          <p:cNvPr id="1149" name="Google Shape;1149;p69"/>
          <p:cNvPicPr preferRelativeResize="0"/>
          <p:nvPr/>
        </p:nvPicPr>
        <p:blipFill>
          <a:blip r:embed="rId3">
            <a:alphaModFix/>
          </a:blip>
          <a:stretch>
            <a:fillRect/>
          </a:stretch>
        </p:blipFill>
        <p:spPr>
          <a:xfrm>
            <a:off x="439500" y="1916275"/>
            <a:ext cx="2640246" cy="2112750"/>
          </a:xfrm>
          <a:prstGeom prst="rect">
            <a:avLst/>
          </a:prstGeom>
          <a:noFill/>
          <a:ln>
            <a:noFill/>
          </a:ln>
        </p:spPr>
      </p:pic>
      <p:pic>
        <p:nvPicPr>
          <p:cNvPr id="1150" name="Google Shape;1150;p69"/>
          <p:cNvPicPr preferRelativeResize="0"/>
          <p:nvPr/>
        </p:nvPicPr>
        <p:blipFill>
          <a:blip r:embed="rId4">
            <a:alphaModFix/>
          </a:blip>
          <a:stretch>
            <a:fillRect/>
          </a:stretch>
        </p:blipFill>
        <p:spPr>
          <a:xfrm>
            <a:off x="3220091" y="1931333"/>
            <a:ext cx="2722317" cy="2097692"/>
          </a:xfrm>
          <a:prstGeom prst="rect">
            <a:avLst/>
          </a:prstGeom>
          <a:noFill/>
          <a:ln>
            <a:noFill/>
          </a:ln>
        </p:spPr>
      </p:pic>
      <p:pic>
        <p:nvPicPr>
          <p:cNvPr id="1151" name="Google Shape;1151;p69"/>
          <p:cNvPicPr preferRelativeResize="0"/>
          <p:nvPr/>
        </p:nvPicPr>
        <p:blipFill>
          <a:blip r:embed="rId5">
            <a:alphaModFix/>
          </a:blip>
          <a:stretch>
            <a:fillRect/>
          </a:stretch>
        </p:blipFill>
        <p:spPr>
          <a:xfrm>
            <a:off x="5942400" y="1931325"/>
            <a:ext cx="2558050" cy="2017500"/>
          </a:xfrm>
          <a:prstGeom prst="rect">
            <a:avLst/>
          </a:prstGeom>
          <a:noFill/>
          <a:ln>
            <a:noFill/>
          </a:ln>
        </p:spPr>
      </p:pic>
      <p:sp>
        <p:nvSpPr>
          <p:cNvPr id="1152" name="Google Shape;1152;p69"/>
          <p:cNvSpPr txBox="1"/>
          <p:nvPr/>
        </p:nvSpPr>
        <p:spPr>
          <a:xfrm>
            <a:off x="511475" y="4740100"/>
            <a:ext cx="78594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Картинки: </a:t>
            </a:r>
            <a:r>
              <a:rPr lang="ru" sz="900" u="sng">
                <a:solidFill>
                  <a:schemeClr val="hlink"/>
                </a:solidFill>
                <a:hlinkClick r:id="rId6"/>
              </a:rPr>
              <a:t>https://developers.google.com/machine-learning/testing-debugging/metrics/interpretic</a:t>
            </a:r>
            <a:r>
              <a:rPr lang="ru" sz="900">
                <a:solidFill>
                  <a:schemeClr val="dk2"/>
                </a:solidFill>
              </a:rPr>
              <a:t> </a:t>
            </a:r>
            <a:endParaRPr sz="900">
              <a:solidFill>
                <a:schemeClr val="dk2"/>
              </a:solidFill>
            </a:endParaRPr>
          </a:p>
        </p:txBody>
      </p:sp>
      <p:sp>
        <p:nvSpPr>
          <p:cNvPr id="1153" name="Google Shape;1153;p69"/>
          <p:cNvSpPr txBox="1"/>
          <p:nvPr/>
        </p:nvSpPr>
        <p:spPr>
          <a:xfrm>
            <a:off x="497050" y="3982975"/>
            <a:ext cx="2601300" cy="4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solidFill>
                  <a:schemeClr val="dk2"/>
                </a:solidFill>
              </a:rPr>
              <a:t>Идеальный случай</a:t>
            </a:r>
            <a:endParaRPr>
              <a:solidFill>
                <a:schemeClr val="dk2"/>
              </a:solidFill>
            </a:endParaRPr>
          </a:p>
        </p:txBody>
      </p:sp>
      <p:sp>
        <p:nvSpPr>
          <p:cNvPr id="1154" name="Google Shape;1154;p69"/>
          <p:cNvSpPr txBox="1"/>
          <p:nvPr/>
        </p:nvSpPr>
        <p:spPr>
          <a:xfrm>
            <a:off x="3587500" y="3979375"/>
            <a:ext cx="2139600" cy="4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solidFill>
                  <a:schemeClr val="dk2"/>
                </a:solidFill>
              </a:rPr>
              <a:t>Модель не сходится</a:t>
            </a:r>
            <a:endParaRPr>
              <a:solidFill>
                <a:schemeClr val="dk2"/>
              </a:solidFill>
            </a:endParaRPr>
          </a:p>
        </p:txBody>
      </p:sp>
      <p:sp>
        <p:nvSpPr>
          <p:cNvPr id="1155" name="Google Shape;1155;p69"/>
          <p:cNvSpPr txBox="1"/>
          <p:nvPr/>
        </p:nvSpPr>
        <p:spPr>
          <a:xfrm>
            <a:off x="6339275" y="3982975"/>
            <a:ext cx="2031600" cy="3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solidFill>
                  <a:schemeClr val="dk2"/>
                </a:solidFill>
              </a:rPr>
              <a:t>Аномалия в данных</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7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Библиотеки</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Deep Learning libraries</a:t>
            </a:r>
            <a:endParaRPr/>
          </a:p>
        </p:txBody>
      </p:sp>
      <p:pic>
        <p:nvPicPr>
          <p:cNvPr id="1166" name="Google Shape;1166;p71"/>
          <p:cNvPicPr preferRelativeResize="0"/>
          <p:nvPr/>
        </p:nvPicPr>
        <p:blipFill>
          <a:blip r:embed="rId3">
            <a:alphaModFix/>
          </a:blip>
          <a:stretch>
            <a:fillRect/>
          </a:stretch>
        </p:blipFill>
        <p:spPr>
          <a:xfrm>
            <a:off x="822375" y="1126900"/>
            <a:ext cx="7267474" cy="3482075"/>
          </a:xfrm>
          <a:prstGeom prst="rect">
            <a:avLst/>
          </a:prstGeom>
          <a:noFill/>
          <a:ln>
            <a:noFill/>
          </a:ln>
        </p:spPr>
      </p:pic>
      <p:sp>
        <p:nvSpPr>
          <p:cNvPr id="1167" name="Google Shape;1167;p71"/>
          <p:cNvSpPr txBox="1"/>
          <p:nvPr/>
        </p:nvSpPr>
        <p:spPr>
          <a:xfrm>
            <a:off x="311700" y="4754375"/>
            <a:ext cx="66132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a:t>
            </a:r>
            <a:r>
              <a:rPr lang="ru" sz="900" u="sng">
                <a:solidFill>
                  <a:schemeClr val="hlink"/>
                </a:solidFill>
                <a:hlinkClick r:id="rId4"/>
              </a:rPr>
              <a:t>https://medium.com/analytics-vidhya/ml03-9de2f0dbd62d</a:t>
            </a:r>
            <a:r>
              <a:rPr lang="ru" sz="900">
                <a:solidFill>
                  <a:schemeClr val="dk2"/>
                </a:solidFill>
              </a:rPr>
              <a:t> </a:t>
            </a:r>
            <a:endParaRPr sz="9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7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Практика: </a:t>
            </a:r>
            <a:r>
              <a:rPr lang="ru" u="sng">
                <a:solidFill>
                  <a:schemeClr val="hlink"/>
                </a:solidFill>
                <a:hlinkClick r:id="rId3"/>
              </a:rPr>
              <a:t>https://colab.research.google.com/drive/1okSn3BXYmFpUpnae7Ya48C6uLNmYFxrj?usp=sharing</a:t>
            </a:r>
            <a:r>
              <a:rPr lang="ru"/>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Источники</a:t>
            </a:r>
            <a:endParaRPr/>
          </a:p>
        </p:txBody>
      </p:sp>
      <p:sp>
        <p:nvSpPr>
          <p:cNvPr id="1178" name="Google Shape;1178;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Видео 3Blue1Brown про нейросети:</a:t>
            </a:r>
            <a:endParaRPr/>
          </a:p>
          <a:p>
            <a:pPr indent="-342900" lvl="0" marL="457200" rtl="0" algn="l">
              <a:spcBef>
                <a:spcPts val="1200"/>
              </a:spcBef>
              <a:spcAft>
                <a:spcPts val="0"/>
              </a:spcAft>
              <a:buSzPts val="1800"/>
              <a:buChar char="●"/>
            </a:pPr>
            <a:r>
              <a:rPr lang="ru" u="sng">
                <a:solidFill>
                  <a:schemeClr val="hlink"/>
                </a:solidFill>
                <a:hlinkClick r:id="rId3"/>
              </a:rPr>
              <a:t>https://youtu.be/aircAruvnKk?si=BNo1qZknSL2BgIYq</a:t>
            </a:r>
            <a:endParaRPr/>
          </a:p>
          <a:p>
            <a:pPr indent="-342900" lvl="0" marL="457200" rtl="0" algn="l">
              <a:spcBef>
                <a:spcPts val="0"/>
              </a:spcBef>
              <a:spcAft>
                <a:spcPts val="0"/>
              </a:spcAft>
              <a:buSzPts val="1800"/>
              <a:buChar char="●"/>
            </a:pPr>
            <a:r>
              <a:rPr lang="ru" u="sng">
                <a:solidFill>
                  <a:schemeClr val="hlink"/>
                </a:solidFill>
                <a:hlinkClick r:id="rId4"/>
              </a:rPr>
              <a:t>https://youtu.be/IHZwWFHWa-w?si=fR1pO7D5m9UBfvuq</a:t>
            </a:r>
            <a:r>
              <a:rPr lang="ru"/>
              <a:t> </a:t>
            </a:r>
            <a:endParaRPr/>
          </a:p>
          <a:p>
            <a:pPr indent="-342900" lvl="0" marL="457200" rtl="0" algn="l">
              <a:spcBef>
                <a:spcPts val="0"/>
              </a:spcBef>
              <a:spcAft>
                <a:spcPts val="0"/>
              </a:spcAft>
              <a:buSzPts val="1800"/>
              <a:buChar char="●"/>
            </a:pPr>
            <a:r>
              <a:rPr lang="ru" u="sng">
                <a:solidFill>
                  <a:schemeClr val="hlink"/>
                </a:solidFill>
                <a:hlinkClick r:id="rId5"/>
              </a:rPr>
              <a:t>https://youtu.be/Ilg3gGewQ5U?si=HU_QZf_hFLJAs0G_</a:t>
            </a:r>
            <a:r>
              <a:rPr lang="ru"/>
              <a:t> </a:t>
            </a:r>
            <a:endParaRPr/>
          </a:p>
          <a:p>
            <a:pPr indent="-342900" lvl="0" marL="457200" rtl="0" algn="l">
              <a:spcBef>
                <a:spcPts val="0"/>
              </a:spcBef>
              <a:spcAft>
                <a:spcPts val="0"/>
              </a:spcAft>
              <a:buSzPts val="1800"/>
              <a:buChar char="●"/>
            </a:pPr>
            <a:r>
              <a:rPr lang="ru" u="sng">
                <a:solidFill>
                  <a:schemeClr val="hlink"/>
                </a:solidFill>
                <a:hlinkClick r:id="rId6"/>
              </a:rPr>
              <a:t>https://youtu.be/tIeHLnjs5U8?si=H4ez8ytGSLFflAS7</a:t>
            </a:r>
            <a:r>
              <a:rPr lang="ru"/>
              <a:t> </a:t>
            </a:r>
            <a:endParaRPr/>
          </a:p>
          <a:p>
            <a:pPr indent="0" lvl="0" marL="0" rtl="0" algn="l">
              <a:spcBef>
                <a:spcPts val="1200"/>
              </a:spcBef>
              <a:spcAft>
                <a:spcPts val="1200"/>
              </a:spcAft>
              <a:buNone/>
            </a:pPr>
            <a:r>
              <a:rPr lang="ru"/>
              <a:t>Глава в Яндекс.Учебнике: </a:t>
            </a:r>
            <a:r>
              <a:rPr lang="ru" u="sng">
                <a:solidFill>
                  <a:schemeClr val="hlink"/>
                </a:solidFill>
                <a:hlinkClick r:id="rId7"/>
              </a:rPr>
              <a:t>https://education.yandex.ru/handbook/ml/article/nejronnye-seti</a:t>
            </a:r>
            <a:r>
              <a:rPr lang="ru"/>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Компоненты нейросети</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Что такое нейрон</a:t>
            </a:r>
            <a:endParaRPr/>
          </a:p>
        </p:txBody>
      </p:sp>
      <p:sp>
        <p:nvSpPr>
          <p:cNvPr id="422" name="Google Shape;422;p41"/>
          <p:cNvSpPr txBox="1"/>
          <p:nvPr>
            <p:ph idx="1" type="body"/>
          </p:nvPr>
        </p:nvSpPr>
        <p:spPr>
          <a:xfrm>
            <a:off x="311700" y="1389600"/>
            <a:ext cx="4317900" cy="35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800"/>
              <a:t>Нейрон - это функция, принимающая множество значений и имеющая один выход.</a:t>
            </a:r>
            <a:endParaRPr sz="1800"/>
          </a:p>
          <a:p>
            <a:pPr indent="0" lvl="0" marL="0" rtl="0" algn="l">
              <a:spcBef>
                <a:spcPts val="1200"/>
              </a:spcBef>
              <a:spcAft>
                <a:spcPts val="1200"/>
              </a:spcAft>
              <a:buNone/>
            </a:pPr>
            <a:r>
              <a:rPr lang="ru" sz="1800"/>
              <a:t>На картинке справа первый слой состоит из 6 нейронов, скрытые слои - из 8 нейронов каждый, и выходной слой - из двух нейронов.</a:t>
            </a:r>
            <a:endParaRPr sz="1800"/>
          </a:p>
        </p:txBody>
      </p:sp>
      <p:sp>
        <p:nvSpPr>
          <p:cNvPr id="423" name="Google Shape;423;p41"/>
          <p:cNvSpPr/>
          <p:nvPr/>
        </p:nvSpPr>
        <p:spPr>
          <a:xfrm rot="5400000">
            <a:off x="8172167"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41"/>
          <p:cNvSpPr/>
          <p:nvPr/>
        </p:nvSpPr>
        <p:spPr>
          <a:xfrm rot="5400000">
            <a:off x="7819310"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 name="Google Shape;425;p41"/>
          <p:cNvSpPr/>
          <p:nvPr/>
        </p:nvSpPr>
        <p:spPr>
          <a:xfrm rot="5400000">
            <a:off x="6407879"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6" name="Google Shape;426;p41"/>
          <p:cNvSpPr/>
          <p:nvPr/>
        </p:nvSpPr>
        <p:spPr>
          <a:xfrm rot="5400000">
            <a:off x="7466452"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41"/>
          <p:cNvSpPr/>
          <p:nvPr/>
        </p:nvSpPr>
        <p:spPr>
          <a:xfrm rot="5400000">
            <a:off x="6760737"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41"/>
          <p:cNvSpPr/>
          <p:nvPr/>
        </p:nvSpPr>
        <p:spPr>
          <a:xfrm rot="5400000">
            <a:off x="7113594"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41"/>
          <p:cNvSpPr/>
          <p:nvPr/>
        </p:nvSpPr>
        <p:spPr>
          <a:xfrm rot="5400000">
            <a:off x="8520075"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 name="Google Shape;430;p41"/>
          <p:cNvSpPr/>
          <p:nvPr/>
        </p:nvSpPr>
        <p:spPr>
          <a:xfrm rot="5400000">
            <a:off x="8167218"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41"/>
          <p:cNvSpPr/>
          <p:nvPr/>
        </p:nvSpPr>
        <p:spPr>
          <a:xfrm rot="5400000">
            <a:off x="6755789"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41"/>
          <p:cNvSpPr/>
          <p:nvPr/>
        </p:nvSpPr>
        <p:spPr>
          <a:xfrm rot="5400000">
            <a:off x="7814361"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3" name="Google Shape;433;p41"/>
          <p:cNvSpPr/>
          <p:nvPr/>
        </p:nvSpPr>
        <p:spPr>
          <a:xfrm rot="5400000">
            <a:off x="7108646"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41"/>
          <p:cNvSpPr/>
          <p:nvPr/>
        </p:nvSpPr>
        <p:spPr>
          <a:xfrm rot="5400000">
            <a:off x="7461503"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 name="Google Shape;435;p41"/>
          <p:cNvSpPr/>
          <p:nvPr/>
        </p:nvSpPr>
        <p:spPr>
          <a:xfrm rot="5400000">
            <a:off x="6050075"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41"/>
          <p:cNvSpPr/>
          <p:nvPr/>
        </p:nvSpPr>
        <p:spPr>
          <a:xfrm rot="5400000">
            <a:off x="6402932"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41"/>
          <p:cNvSpPr/>
          <p:nvPr/>
        </p:nvSpPr>
        <p:spPr>
          <a:xfrm rot="5400000">
            <a:off x="8525025"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 name="Google Shape;438;p41"/>
          <p:cNvSpPr/>
          <p:nvPr/>
        </p:nvSpPr>
        <p:spPr>
          <a:xfrm rot="5400000">
            <a:off x="8172167"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41"/>
          <p:cNvSpPr/>
          <p:nvPr/>
        </p:nvSpPr>
        <p:spPr>
          <a:xfrm rot="5400000">
            <a:off x="6760737"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41"/>
          <p:cNvSpPr/>
          <p:nvPr/>
        </p:nvSpPr>
        <p:spPr>
          <a:xfrm rot="5400000">
            <a:off x="7819310"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 name="Google Shape;441;p41"/>
          <p:cNvSpPr/>
          <p:nvPr/>
        </p:nvSpPr>
        <p:spPr>
          <a:xfrm rot="5400000">
            <a:off x="7113594"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2" name="Google Shape;442;p41"/>
          <p:cNvSpPr/>
          <p:nvPr/>
        </p:nvSpPr>
        <p:spPr>
          <a:xfrm rot="5400000">
            <a:off x="7466452"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3" name="Google Shape;443;p41"/>
          <p:cNvSpPr/>
          <p:nvPr/>
        </p:nvSpPr>
        <p:spPr>
          <a:xfrm rot="5400000">
            <a:off x="6055022"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41"/>
          <p:cNvSpPr/>
          <p:nvPr/>
        </p:nvSpPr>
        <p:spPr>
          <a:xfrm rot="5400000">
            <a:off x="6407879"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41"/>
          <p:cNvSpPr/>
          <p:nvPr/>
        </p:nvSpPr>
        <p:spPr>
          <a:xfrm rot="5400000">
            <a:off x="8521125"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6" name="Google Shape;446;p41"/>
          <p:cNvSpPr/>
          <p:nvPr/>
        </p:nvSpPr>
        <p:spPr>
          <a:xfrm rot="5400000">
            <a:off x="8168268"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 name="Google Shape;447;p41"/>
          <p:cNvSpPr/>
          <p:nvPr/>
        </p:nvSpPr>
        <p:spPr>
          <a:xfrm rot="5400000">
            <a:off x="6756839"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8" name="Google Shape;448;p41"/>
          <p:cNvSpPr/>
          <p:nvPr/>
        </p:nvSpPr>
        <p:spPr>
          <a:xfrm rot="5400000">
            <a:off x="7815411"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9" name="Google Shape;449;p41"/>
          <p:cNvSpPr/>
          <p:nvPr/>
        </p:nvSpPr>
        <p:spPr>
          <a:xfrm rot="5400000">
            <a:off x="7109696"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41"/>
          <p:cNvSpPr/>
          <p:nvPr/>
        </p:nvSpPr>
        <p:spPr>
          <a:xfrm rot="5400000">
            <a:off x="7462554"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 name="Google Shape;451;p41"/>
          <p:cNvSpPr/>
          <p:nvPr/>
        </p:nvSpPr>
        <p:spPr>
          <a:xfrm rot="5400000">
            <a:off x="6051125"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2" name="Google Shape;452;p41"/>
          <p:cNvSpPr/>
          <p:nvPr/>
        </p:nvSpPr>
        <p:spPr>
          <a:xfrm rot="5400000">
            <a:off x="6403982"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41"/>
          <p:cNvSpPr/>
          <p:nvPr/>
        </p:nvSpPr>
        <p:spPr>
          <a:xfrm rot="5400000">
            <a:off x="6994295" y="4436946"/>
            <a:ext cx="180000" cy="2280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41"/>
          <p:cNvSpPr/>
          <p:nvPr/>
        </p:nvSpPr>
        <p:spPr>
          <a:xfrm rot="5400000">
            <a:off x="7523128" y="4436946"/>
            <a:ext cx="180000" cy="228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5" name="Google Shape;455;p41"/>
          <p:cNvCxnSpPr>
            <a:stCxn id="429" idx="6"/>
            <a:endCxn id="437" idx="2"/>
          </p:cNvCxnSpPr>
          <p:nvPr/>
        </p:nvCxnSpPr>
        <p:spPr>
          <a:xfrm>
            <a:off x="8609775"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41"/>
          <p:cNvCxnSpPr>
            <a:stCxn id="429" idx="6"/>
            <a:endCxn id="438" idx="2"/>
          </p:cNvCxnSpPr>
          <p:nvPr/>
        </p:nvCxnSpPr>
        <p:spPr>
          <a:xfrm flipH="1">
            <a:off x="8256975"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41"/>
          <p:cNvCxnSpPr>
            <a:stCxn id="429" idx="6"/>
            <a:endCxn id="440" idx="2"/>
          </p:cNvCxnSpPr>
          <p:nvPr/>
        </p:nvCxnSpPr>
        <p:spPr>
          <a:xfrm flipH="1">
            <a:off x="7904175"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41"/>
          <p:cNvCxnSpPr>
            <a:stCxn id="429" idx="6"/>
            <a:endCxn id="442" idx="2"/>
          </p:cNvCxnSpPr>
          <p:nvPr/>
        </p:nvCxnSpPr>
        <p:spPr>
          <a:xfrm flipH="1">
            <a:off x="7551075"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41"/>
          <p:cNvCxnSpPr>
            <a:stCxn id="429" idx="6"/>
            <a:endCxn id="441" idx="2"/>
          </p:cNvCxnSpPr>
          <p:nvPr/>
        </p:nvCxnSpPr>
        <p:spPr>
          <a:xfrm flipH="1">
            <a:off x="7198275"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41"/>
          <p:cNvCxnSpPr>
            <a:stCxn id="429" idx="6"/>
            <a:endCxn id="439" idx="2"/>
          </p:cNvCxnSpPr>
          <p:nvPr/>
        </p:nvCxnSpPr>
        <p:spPr>
          <a:xfrm flipH="1">
            <a:off x="6845475"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41"/>
          <p:cNvCxnSpPr>
            <a:stCxn id="429" idx="6"/>
            <a:endCxn id="444" idx="2"/>
          </p:cNvCxnSpPr>
          <p:nvPr/>
        </p:nvCxnSpPr>
        <p:spPr>
          <a:xfrm flipH="1">
            <a:off x="6492675" y="2218076"/>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41"/>
          <p:cNvCxnSpPr>
            <a:stCxn id="429" idx="6"/>
            <a:endCxn id="443" idx="2"/>
          </p:cNvCxnSpPr>
          <p:nvPr/>
        </p:nvCxnSpPr>
        <p:spPr>
          <a:xfrm flipH="1">
            <a:off x="6139875" y="2218076"/>
            <a:ext cx="2469900" cy="6516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41"/>
          <p:cNvCxnSpPr>
            <a:stCxn id="430" idx="6"/>
            <a:endCxn id="437" idx="2"/>
          </p:cNvCxnSpPr>
          <p:nvPr/>
        </p:nvCxnSpPr>
        <p:spPr>
          <a:xfrm>
            <a:off x="8256918"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41"/>
          <p:cNvCxnSpPr>
            <a:stCxn id="430" idx="6"/>
            <a:endCxn id="438" idx="2"/>
          </p:cNvCxnSpPr>
          <p:nvPr/>
        </p:nvCxnSpPr>
        <p:spPr>
          <a:xfrm>
            <a:off x="8256918"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465" name="Google Shape;465;p41"/>
          <p:cNvCxnSpPr>
            <a:stCxn id="430" idx="6"/>
            <a:endCxn id="440" idx="2"/>
          </p:cNvCxnSpPr>
          <p:nvPr/>
        </p:nvCxnSpPr>
        <p:spPr>
          <a:xfrm flipH="1">
            <a:off x="7904118"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66" name="Google Shape;466;p41"/>
          <p:cNvCxnSpPr>
            <a:stCxn id="430" idx="6"/>
            <a:endCxn id="442" idx="2"/>
          </p:cNvCxnSpPr>
          <p:nvPr/>
        </p:nvCxnSpPr>
        <p:spPr>
          <a:xfrm flipH="1">
            <a:off x="7551318"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67" name="Google Shape;467;p41"/>
          <p:cNvCxnSpPr>
            <a:stCxn id="430" idx="6"/>
            <a:endCxn id="441" idx="2"/>
          </p:cNvCxnSpPr>
          <p:nvPr/>
        </p:nvCxnSpPr>
        <p:spPr>
          <a:xfrm flipH="1">
            <a:off x="7198218"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68" name="Google Shape;468;p41"/>
          <p:cNvCxnSpPr>
            <a:stCxn id="430" idx="6"/>
            <a:endCxn id="439" idx="2"/>
          </p:cNvCxnSpPr>
          <p:nvPr/>
        </p:nvCxnSpPr>
        <p:spPr>
          <a:xfrm flipH="1">
            <a:off x="6845418"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41"/>
          <p:cNvCxnSpPr>
            <a:stCxn id="430" idx="6"/>
            <a:endCxn id="444" idx="2"/>
          </p:cNvCxnSpPr>
          <p:nvPr/>
        </p:nvCxnSpPr>
        <p:spPr>
          <a:xfrm flipH="1">
            <a:off x="6492618"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41"/>
          <p:cNvCxnSpPr>
            <a:stCxn id="430" idx="6"/>
            <a:endCxn id="443" idx="2"/>
          </p:cNvCxnSpPr>
          <p:nvPr/>
        </p:nvCxnSpPr>
        <p:spPr>
          <a:xfrm flipH="1">
            <a:off x="6139818" y="2218076"/>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41"/>
          <p:cNvCxnSpPr>
            <a:stCxn id="432" idx="6"/>
            <a:endCxn id="437" idx="2"/>
          </p:cNvCxnSpPr>
          <p:nvPr/>
        </p:nvCxnSpPr>
        <p:spPr>
          <a:xfrm>
            <a:off x="7904061"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41"/>
          <p:cNvCxnSpPr>
            <a:stCxn id="432" idx="6"/>
            <a:endCxn id="438" idx="2"/>
          </p:cNvCxnSpPr>
          <p:nvPr/>
        </p:nvCxnSpPr>
        <p:spPr>
          <a:xfrm>
            <a:off x="7904061"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41"/>
          <p:cNvCxnSpPr>
            <a:stCxn id="432" idx="6"/>
            <a:endCxn id="440" idx="2"/>
          </p:cNvCxnSpPr>
          <p:nvPr/>
        </p:nvCxnSpPr>
        <p:spPr>
          <a:xfrm>
            <a:off x="7904061"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41"/>
          <p:cNvCxnSpPr>
            <a:stCxn id="432" idx="6"/>
            <a:endCxn id="442" idx="2"/>
          </p:cNvCxnSpPr>
          <p:nvPr/>
        </p:nvCxnSpPr>
        <p:spPr>
          <a:xfrm flipH="1">
            <a:off x="7551261"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41"/>
          <p:cNvCxnSpPr>
            <a:stCxn id="432" idx="6"/>
            <a:endCxn id="441" idx="2"/>
          </p:cNvCxnSpPr>
          <p:nvPr/>
        </p:nvCxnSpPr>
        <p:spPr>
          <a:xfrm flipH="1">
            <a:off x="7198461"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41"/>
          <p:cNvCxnSpPr>
            <a:stCxn id="432" idx="6"/>
            <a:endCxn id="439" idx="2"/>
          </p:cNvCxnSpPr>
          <p:nvPr/>
        </p:nvCxnSpPr>
        <p:spPr>
          <a:xfrm flipH="1">
            <a:off x="6845361"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41"/>
          <p:cNvCxnSpPr>
            <a:stCxn id="432" idx="6"/>
            <a:endCxn id="444" idx="2"/>
          </p:cNvCxnSpPr>
          <p:nvPr/>
        </p:nvCxnSpPr>
        <p:spPr>
          <a:xfrm flipH="1">
            <a:off x="6492561"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41"/>
          <p:cNvCxnSpPr>
            <a:stCxn id="432" idx="6"/>
            <a:endCxn id="443" idx="2"/>
          </p:cNvCxnSpPr>
          <p:nvPr/>
        </p:nvCxnSpPr>
        <p:spPr>
          <a:xfrm flipH="1">
            <a:off x="6139761"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41"/>
          <p:cNvCxnSpPr>
            <a:stCxn id="434" idx="6"/>
            <a:endCxn id="437" idx="2"/>
          </p:cNvCxnSpPr>
          <p:nvPr/>
        </p:nvCxnSpPr>
        <p:spPr>
          <a:xfrm>
            <a:off x="7551203"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41"/>
          <p:cNvCxnSpPr>
            <a:stCxn id="434" idx="6"/>
            <a:endCxn id="438" idx="2"/>
          </p:cNvCxnSpPr>
          <p:nvPr/>
        </p:nvCxnSpPr>
        <p:spPr>
          <a:xfrm>
            <a:off x="7551203"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41"/>
          <p:cNvCxnSpPr>
            <a:stCxn id="434" idx="6"/>
            <a:endCxn id="440" idx="2"/>
          </p:cNvCxnSpPr>
          <p:nvPr/>
        </p:nvCxnSpPr>
        <p:spPr>
          <a:xfrm>
            <a:off x="7551203"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41"/>
          <p:cNvCxnSpPr>
            <a:stCxn id="434" idx="6"/>
            <a:endCxn id="442" idx="2"/>
          </p:cNvCxnSpPr>
          <p:nvPr/>
        </p:nvCxnSpPr>
        <p:spPr>
          <a:xfrm>
            <a:off x="7551203"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41"/>
          <p:cNvCxnSpPr>
            <a:stCxn id="434" idx="6"/>
            <a:endCxn id="441" idx="2"/>
          </p:cNvCxnSpPr>
          <p:nvPr/>
        </p:nvCxnSpPr>
        <p:spPr>
          <a:xfrm flipH="1">
            <a:off x="7198403"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41"/>
          <p:cNvCxnSpPr>
            <a:stCxn id="434" idx="6"/>
            <a:endCxn id="439" idx="2"/>
          </p:cNvCxnSpPr>
          <p:nvPr/>
        </p:nvCxnSpPr>
        <p:spPr>
          <a:xfrm flipH="1">
            <a:off x="6845603"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41"/>
          <p:cNvCxnSpPr>
            <a:stCxn id="434" idx="6"/>
            <a:endCxn id="444" idx="2"/>
          </p:cNvCxnSpPr>
          <p:nvPr/>
        </p:nvCxnSpPr>
        <p:spPr>
          <a:xfrm flipH="1">
            <a:off x="6492503"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41"/>
          <p:cNvCxnSpPr>
            <a:stCxn id="434" idx="6"/>
            <a:endCxn id="443" idx="2"/>
          </p:cNvCxnSpPr>
          <p:nvPr/>
        </p:nvCxnSpPr>
        <p:spPr>
          <a:xfrm flipH="1">
            <a:off x="6139703"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41"/>
          <p:cNvCxnSpPr>
            <a:stCxn id="433" idx="6"/>
            <a:endCxn id="437" idx="2"/>
          </p:cNvCxnSpPr>
          <p:nvPr/>
        </p:nvCxnSpPr>
        <p:spPr>
          <a:xfrm>
            <a:off x="7198346"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41"/>
          <p:cNvCxnSpPr>
            <a:stCxn id="433" idx="6"/>
            <a:endCxn id="438" idx="2"/>
          </p:cNvCxnSpPr>
          <p:nvPr/>
        </p:nvCxnSpPr>
        <p:spPr>
          <a:xfrm>
            <a:off x="7198346"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41"/>
          <p:cNvCxnSpPr>
            <a:stCxn id="433" idx="6"/>
            <a:endCxn id="440" idx="2"/>
          </p:cNvCxnSpPr>
          <p:nvPr/>
        </p:nvCxnSpPr>
        <p:spPr>
          <a:xfrm>
            <a:off x="7198346"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41"/>
          <p:cNvCxnSpPr>
            <a:stCxn id="433" idx="6"/>
            <a:endCxn id="442" idx="2"/>
          </p:cNvCxnSpPr>
          <p:nvPr/>
        </p:nvCxnSpPr>
        <p:spPr>
          <a:xfrm>
            <a:off x="7198346"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41"/>
          <p:cNvCxnSpPr>
            <a:stCxn id="433" idx="6"/>
            <a:endCxn id="441" idx="2"/>
          </p:cNvCxnSpPr>
          <p:nvPr/>
        </p:nvCxnSpPr>
        <p:spPr>
          <a:xfrm>
            <a:off x="7198346"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41"/>
          <p:cNvCxnSpPr>
            <a:stCxn id="433" idx="6"/>
            <a:endCxn id="439" idx="2"/>
          </p:cNvCxnSpPr>
          <p:nvPr/>
        </p:nvCxnSpPr>
        <p:spPr>
          <a:xfrm flipH="1">
            <a:off x="6845546"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41"/>
          <p:cNvCxnSpPr>
            <a:stCxn id="433" idx="6"/>
            <a:endCxn id="444" idx="2"/>
          </p:cNvCxnSpPr>
          <p:nvPr/>
        </p:nvCxnSpPr>
        <p:spPr>
          <a:xfrm flipH="1">
            <a:off x="6492746"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41"/>
          <p:cNvCxnSpPr>
            <a:stCxn id="433" idx="6"/>
            <a:endCxn id="444" idx="2"/>
          </p:cNvCxnSpPr>
          <p:nvPr/>
        </p:nvCxnSpPr>
        <p:spPr>
          <a:xfrm flipH="1">
            <a:off x="6492746"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41"/>
          <p:cNvCxnSpPr>
            <a:stCxn id="433" idx="6"/>
            <a:endCxn id="443" idx="2"/>
          </p:cNvCxnSpPr>
          <p:nvPr/>
        </p:nvCxnSpPr>
        <p:spPr>
          <a:xfrm flipH="1">
            <a:off x="6139646"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41"/>
          <p:cNvCxnSpPr>
            <a:stCxn id="431" idx="6"/>
            <a:endCxn id="437" idx="2"/>
          </p:cNvCxnSpPr>
          <p:nvPr/>
        </p:nvCxnSpPr>
        <p:spPr>
          <a:xfrm>
            <a:off x="6845489"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41"/>
          <p:cNvCxnSpPr>
            <a:stCxn id="431" idx="6"/>
            <a:endCxn id="438" idx="2"/>
          </p:cNvCxnSpPr>
          <p:nvPr/>
        </p:nvCxnSpPr>
        <p:spPr>
          <a:xfrm>
            <a:off x="6845489"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41"/>
          <p:cNvCxnSpPr>
            <a:stCxn id="431" idx="6"/>
            <a:endCxn id="440" idx="2"/>
          </p:cNvCxnSpPr>
          <p:nvPr/>
        </p:nvCxnSpPr>
        <p:spPr>
          <a:xfrm>
            <a:off x="6845489"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41"/>
          <p:cNvCxnSpPr>
            <a:stCxn id="431" idx="6"/>
            <a:endCxn id="442" idx="2"/>
          </p:cNvCxnSpPr>
          <p:nvPr/>
        </p:nvCxnSpPr>
        <p:spPr>
          <a:xfrm>
            <a:off x="6845489"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41"/>
          <p:cNvCxnSpPr>
            <a:stCxn id="431" idx="6"/>
            <a:endCxn id="441" idx="2"/>
          </p:cNvCxnSpPr>
          <p:nvPr/>
        </p:nvCxnSpPr>
        <p:spPr>
          <a:xfrm>
            <a:off x="6845489"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41"/>
          <p:cNvCxnSpPr>
            <a:stCxn id="431" idx="6"/>
            <a:endCxn id="439" idx="2"/>
          </p:cNvCxnSpPr>
          <p:nvPr/>
        </p:nvCxnSpPr>
        <p:spPr>
          <a:xfrm>
            <a:off x="6845489"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41"/>
          <p:cNvCxnSpPr>
            <a:stCxn id="431" idx="6"/>
            <a:endCxn id="444" idx="2"/>
          </p:cNvCxnSpPr>
          <p:nvPr/>
        </p:nvCxnSpPr>
        <p:spPr>
          <a:xfrm flipH="1">
            <a:off x="6492689"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41"/>
          <p:cNvCxnSpPr>
            <a:stCxn id="431" idx="6"/>
            <a:endCxn id="443" idx="2"/>
          </p:cNvCxnSpPr>
          <p:nvPr/>
        </p:nvCxnSpPr>
        <p:spPr>
          <a:xfrm flipH="1">
            <a:off x="6139889"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41"/>
          <p:cNvCxnSpPr>
            <a:stCxn id="436" idx="6"/>
            <a:endCxn id="437" idx="2"/>
          </p:cNvCxnSpPr>
          <p:nvPr/>
        </p:nvCxnSpPr>
        <p:spPr>
          <a:xfrm>
            <a:off x="6492632" y="2218076"/>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41"/>
          <p:cNvCxnSpPr>
            <a:stCxn id="436" idx="6"/>
            <a:endCxn id="438" idx="2"/>
          </p:cNvCxnSpPr>
          <p:nvPr/>
        </p:nvCxnSpPr>
        <p:spPr>
          <a:xfrm>
            <a:off x="6492632"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41"/>
          <p:cNvCxnSpPr>
            <a:stCxn id="436" idx="6"/>
            <a:endCxn id="440" idx="2"/>
          </p:cNvCxnSpPr>
          <p:nvPr/>
        </p:nvCxnSpPr>
        <p:spPr>
          <a:xfrm>
            <a:off x="6492632"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41"/>
          <p:cNvCxnSpPr>
            <a:stCxn id="436" idx="6"/>
            <a:endCxn id="442" idx="2"/>
          </p:cNvCxnSpPr>
          <p:nvPr/>
        </p:nvCxnSpPr>
        <p:spPr>
          <a:xfrm>
            <a:off x="6492632"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41"/>
          <p:cNvCxnSpPr>
            <a:stCxn id="436" idx="6"/>
            <a:endCxn id="441" idx="2"/>
          </p:cNvCxnSpPr>
          <p:nvPr/>
        </p:nvCxnSpPr>
        <p:spPr>
          <a:xfrm>
            <a:off x="6492632"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41"/>
          <p:cNvCxnSpPr>
            <a:stCxn id="436" idx="6"/>
            <a:endCxn id="439" idx="2"/>
          </p:cNvCxnSpPr>
          <p:nvPr/>
        </p:nvCxnSpPr>
        <p:spPr>
          <a:xfrm>
            <a:off x="6492632"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41"/>
          <p:cNvCxnSpPr>
            <a:stCxn id="436" idx="6"/>
            <a:endCxn id="444" idx="2"/>
          </p:cNvCxnSpPr>
          <p:nvPr/>
        </p:nvCxnSpPr>
        <p:spPr>
          <a:xfrm>
            <a:off x="6492632"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41"/>
          <p:cNvCxnSpPr>
            <a:stCxn id="436" idx="6"/>
            <a:endCxn id="443" idx="2"/>
          </p:cNvCxnSpPr>
          <p:nvPr/>
        </p:nvCxnSpPr>
        <p:spPr>
          <a:xfrm flipH="1">
            <a:off x="6139832"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41"/>
          <p:cNvCxnSpPr>
            <a:stCxn id="435" idx="6"/>
            <a:endCxn id="437" idx="2"/>
          </p:cNvCxnSpPr>
          <p:nvPr/>
        </p:nvCxnSpPr>
        <p:spPr>
          <a:xfrm>
            <a:off x="6139775" y="2218076"/>
            <a:ext cx="2469900" cy="651600"/>
          </a:xfrm>
          <a:prstGeom prst="straightConnector1">
            <a:avLst/>
          </a:prstGeom>
          <a:noFill/>
          <a:ln cap="flat" cmpd="sng" w="9525">
            <a:solidFill>
              <a:schemeClr val="dk2"/>
            </a:solidFill>
            <a:prstDash val="solid"/>
            <a:round/>
            <a:headEnd len="med" w="med" type="none"/>
            <a:tailEnd len="med" w="med" type="none"/>
          </a:ln>
        </p:spPr>
      </p:cxnSp>
      <p:cxnSp>
        <p:nvCxnSpPr>
          <p:cNvPr id="513" name="Google Shape;513;p41"/>
          <p:cNvCxnSpPr>
            <a:stCxn id="435" idx="6"/>
            <a:endCxn id="438" idx="2"/>
          </p:cNvCxnSpPr>
          <p:nvPr/>
        </p:nvCxnSpPr>
        <p:spPr>
          <a:xfrm>
            <a:off x="6139775" y="2218076"/>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514" name="Google Shape;514;p41"/>
          <p:cNvCxnSpPr>
            <a:stCxn id="435" idx="6"/>
            <a:endCxn id="440" idx="2"/>
          </p:cNvCxnSpPr>
          <p:nvPr/>
        </p:nvCxnSpPr>
        <p:spPr>
          <a:xfrm>
            <a:off x="6139775"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41"/>
          <p:cNvCxnSpPr>
            <a:stCxn id="435" idx="6"/>
            <a:endCxn id="442" idx="2"/>
          </p:cNvCxnSpPr>
          <p:nvPr/>
        </p:nvCxnSpPr>
        <p:spPr>
          <a:xfrm>
            <a:off x="6139775"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41"/>
          <p:cNvCxnSpPr>
            <a:stCxn id="435" idx="6"/>
            <a:endCxn id="441" idx="2"/>
          </p:cNvCxnSpPr>
          <p:nvPr/>
        </p:nvCxnSpPr>
        <p:spPr>
          <a:xfrm>
            <a:off x="6139775"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41"/>
          <p:cNvCxnSpPr>
            <a:stCxn id="435" idx="6"/>
            <a:endCxn id="439" idx="2"/>
          </p:cNvCxnSpPr>
          <p:nvPr/>
        </p:nvCxnSpPr>
        <p:spPr>
          <a:xfrm>
            <a:off x="6139775"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41"/>
          <p:cNvCxnSpPr>
            <a:stCxn id="435" idx="6"/>
            <a:endCxn id="444" idx="2"/>
          </p:cNvCxnSpPr>
          <p:nvPr/>
        </p:nvCxnSpPr>
        <p:spPr>
          <a:xfrm>
            <a:off x="6139775"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41"/>
          <p:cNvCxnSpPr>
            <a:stCxn id="435" idx="6"/>
            <a:endCxn id="443" idx="2"/>
          </p:cNvCxnSpPr>
          <p:nvPr/>
        </p:nvCxnSpPr>
        <p:spPr>
          <a:xfrm>
            <a:off x="6139775"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41"/>
          <p:cNvCxnSpPr/>
          <p:nvPr/>
        </p:nvCxnSpPr>
        <p:spPr>
          <a:xfrm rot="5400000">
            <a:off x="8287695"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p41"/>
          <p:cNvCxnSpPr/>
          <p:nvPr/>
        </p:nvCxnSpPr>
        <p:spPr>
          <a:xfrm rot="5400000">
            <a:off x="8111145"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41"/>
          <p:cNvCxnSpPr/>
          <p:nvPr/>
        </p:nvCxnSpPr>
        <p:spPr>
          <a:xfrm rot="5400000">
            <a:off x="7934895"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41"/>
          <p:cNvCxnSpPr/>
          <p:nvPr/>
        </p:nvCxnSpPr>
        <p:spPr>
          <a:xfrm rot="5400000">
            <a:off x="7758495"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24" name="Google Shape;524;p41"/>
          <p:cNvCxnSpPr/>
          <p:nvPr/>
        </p:nvCxnSpPr>
        <p:spPr>
          <a:xfrm rot="5400000">
            <a:off x="7581945"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41"/>
          <p:cNvCxnSpPr/>
          <p:nvPr/>
        </p:nvCxnSpPr>
        <p:spPr>
          <a:xfrm rot="5400000">
            <a:off x="7405545"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41"/>
          <p:cNvCxnSpPr/>
          <p:nvPr/>
        </p:nvCxnSpPr>
        <p:spPr>
          <a:xfrm rot="5400000">
            <a:off x="7229145" y="2295050"/>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41"/>
          <p:cNvCxnSpPr/>
          <p:nvPr/>
        </p:nvCxnSpPr>
        <p:spPr>
          <a:xfrm rot="5400000">
            <a:off x="7052745" y="2118650"/>
            <a:ext cx="644100" cy="24699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41"/>
          <p:cNvCxnSpPr/>
          <p:nvPr/>
        </p:nvCxnSpPr>
        <p:spPr>
          <a:xfrm flipH="1" rot="-5400000">
            <a:off x="8111388"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41"/>
          <p:cNvCxnSpPr/>
          <p:nvPr/>
        </p:nvCxnSpPr>
        <p:spPr>
          <a:xfrm rot="5400000">
            <a:off x="7934838"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41"/>
          <p:cNvCxnSpPr/>
          <p:nvPr/>
        </p:nvCxnSpPr>
        <p:spPr>
          <a:xfrm rot="5400000">
            <a:off x="7758288"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41"/>
          <p:cNvCxnSpPr/>
          <p:nvPr/>
        </p:nvCxnSpPr>
        <p:spPr>
          <a:xfrm rot="5400000">
            <a:off x="7582038"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41"/>
          <p:cNvCxnSpPr/>
          <p:nvPr/>
        </p:nvCxnSpPr>
        <p:spPr>
          <a:xfrm rot="5400000">
            <a:off x="7405638"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41"/>
          <p:cNvCxnSpPr/>
          <p:nvPr/>
        </p:nvCxnSpPr>
        <p:spPr>
          <a:xfrm rot="5400000">
            <a:off x="7229088"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41"/>
          <p:cNvCxnSpPr/>
          <p:nvPr/>
        </p:nvCxnSpPr>
        <p:spPr>
          <a:xfrm rot="5400000">
            <a:off x="7052688"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41"/>
          <p:cNvCxnSpPr/>
          <p:nvPr/>
        </p:nvCxnSpPr>
        <p:spPr>
          <a:xfrm rot="5400000">
            <a:off x="6876288" y="2295050"/>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41"/>
          <p:cNvCxnSpPr/>
          <p:nvPr/>
        </p:nvCxnSpPr>
        <p:spPr>
          <a:xfrm flipH="1" rot="-5400000">
            <a:off x="7934780"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41"/>
          <p:cNvCxnSpPr/>
          <p:nvPr/>
        </p:nvCxnSpPr>
        <p:spPr>
          <a:xfrm flipH="1" rot="-5400000">
            <a:off x="7758530"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41"/>
          <p:cNvCxnSpPr/>
          <p:nvPr/>
        </p:nvCxnSpPr>
        <p:spPr>
          <a:xfrm rot="5400000">
            <a:off x="7581980"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41"/>
          <p:cNvCxnSpPr/>
          <p:nvPr/>
        </p:nvCxnSpPr>
        <p:spPr>
          <a:xfrm rot="5400000">
            <a:off x="7405430"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41"/>
          <p:cNvCxnSpPr/>
          <p:nvPr/>
        </p:nvCxnSpPr>
        <p:spPr>
          <a:xfrm rot="5400000">
            <a:off x="7229180"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41"/>
          <p:cNvCxnSpPr/>
          <p:nvPr/>
        </p:nvCxnSpPr>
        <p:spPr>
          <a:xfrm rot="5400000">
            <a:off x="7052780"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41"/>
          <p:cNvCxnSpPr/>
          <p:nvPr/>
        </p:nvCxnSpPr>
        <p:spPr>
          <a:xfrm rot="5400000">
            <a:off x="6876230"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41"/>
          <p:cNvCxnSpPr/>
          <p:nvPr/>
        </p:nvCxnSpPr>
        <p:spPr>
          <a:xfrm rot="5400000">
            <a:off x="6699830"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41"/>
          <p:cNvCxnSpPr/>
          <p:nvPr/>
        </p:nvCxnSpPr>
        <p:spPr>
          <a:xfrm flipH="1" rot="-5400000">
            <a:off x="7758323"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41"/>
          <p:cNvCxnSpPr/>
          <p:nvPr/>
        </p:nvCxnSpPr>
        <p:spPr>
          <a:xfrm flipH="1" rot="-5400000">
            <a:off x="7581923"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41"/>
          <p:cNvCxnSpPr/>
          <p:nvPr/>
        </p:nvCxnSpPr>
        <p:spPr>
          <a:xfrm flipH="1" rot="-5400000">
            <a:off x="7405673"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41"/>
          <p:cNvCxnSpPr/>
          <p:nvPr/>
        </p:nvCxnSpPr>
        <p:spPr>
          <a:xfrm rot="5400000">
            <a:off x="7229123"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41"/>
          <p:cNvCxnSpPr/>
          <p:nvPr/>
        </p:nvCxnSpPr>
        <p:spPr>
          <a:xfrm rot="5400000">
            <a:off x="7052573"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41"/>
          <p:cNvCxnSpPr/>
          <p:nvPr/>
        </p:nvCxnSpPr>
        <p:spPr>
          <a:xfrm rot="5400000">
            <a:off x="6876323"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41"/>
          <p:cNvCxnSpPr/>
          <p:nvPr/>
        </p:nvCxnSpPr>
        <p:spPr>
          <a:xfrm rot="5400000">
            <a:off x="6699923"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41"/>
          <p:cNvCxnSpPr/>
          <p:nvPr/>
        </p:nvCxnSpPr>
        <p:spPr>
          <a:xfrm rot="5400000">
            <a:off x="6523373"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41"/>
          <p:cNvCxnSpPr/>
          <p:nvPr/>
        </p:nvCxnSpPr>
        <p:spPr>
          <a:xfrm flipH="1" rot="-5400000">
            <a:off x="7582016"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41"/>
          <p:cNvCxnSpPr/>
          <p:nvPr/>
        </p:nvCxnSpPr>
        <p:spPr>
          <a:xfrm flipH="1" rot="-5400000">
            <a:off x="7405466"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41"/>
          <p:cNvCxnSpPr/>
          <p:nvPr/>
        </p:nvCxnSpPr>
        <p:spPr>
          <a:xfrm flipH="1" rot="-5400000">
            <a:off x="7229066"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41"/>
          <p:cNvCxnSpPr/>
          <p:nvPr/>
        </p:nvCxnSpPr>
        <p:spPr>
          <a:xfrm flipH="1" rot="-5400000">
            <a:off x="7052816"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41"/>
          <p:cNvCxnSpPr/>
          <p:nvPr/>
        </p:nvCxnSpPr>
        <p:spPr>
          <a:xfrm rot="5400000">
            <a:off x="6876266"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41"/>
          <p:cNvCxnSpPr/>
          <p:nvPr/>
        </p:nvCxnSpPr>
        <p:spPr>
          <a:xfrm rot="5400000">
            <a:off x="6699716"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41"/>
          <p:cNvCxnSpPr/>
          <p:nvPr/>
        </p:nvCxnSpPr>
        <p:spPr>
          <a:xfrm rot="5400000">
            <a:off x="6523466"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41"/>
          <p:cNvCxnSpPr/>
          <p:nvPr/>
        </p:nvCxnSpPr>
        <p:spPr>
          <a:xfrm rot="5400000">
            <a:off x="6523466"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60" name="Google Shape;560;p41"/>
          <p:cNvCxnSpPr/>
          <p:nvPr/>
        </p:nvCxnSpPr>
        <p:spPr>
          <a:xfrm rot="5400000">
            <a:off x="6347066"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61" name="Google Shape;561;p41"/>
          <p:cNvCxnSpPr/>
          <p:nvPr/>
        </p:nvCxnSpPr>
        <p:spPr>
          <a:xfrm flipH="1" rot="-5400000">
            <a:off x="7405559"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62" name="Google Shape;562;p41"/>
          <p:cNvCxnSpPr/>
          <p:nvPr/>
        </p:nvCxnSpPr>
        <p:spPr>
          <a:xfrm flipH="1" rot="-5400000">
            <a:off x="7229159"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41"/>
          <p:cNvCxnSpPr/>
          <p:nvPr/>
        </p:nvCxnSpPr>
        <p:spPr>
          <a:xfrm flipH="1" rot="-5400000">
            <a:off x="7052609"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41"/>
          <p:cNvCxnSpPr/>
          <p:nvPr/>
        </p:nvCxnSpPr>
        <p:spPr>
          <a:xfrm flipH="1" rot="-5400000">
            <a:off x="6876209"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41"/>
          <p:cNvCxnSpPr/>
          <p:nvPr/>
        </p:nvCxnSpPr>
        <p:spPr>
          <a:xfrm flipH="1" rot="-5400000">
            <a:off x="6699959"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41"/>
          <p:cNvCxnSpPr/>
          <p:nvPr/>
        </p:nvCxnSpPr>
        <p:spPr>
          <a:xfrm rot="5400000">
            <a:off x="6523409"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41"/>
          <p:cNvCxnSpPr/>
          <p:nvPr/>
        </p:nvCxnSpPr>
        <p:spPr>
          <a:xfrm rot="5400000">
            <a:off x="6346859"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41"/>
          <p:cNvCxnSpPr/>
          <p:nvPr/>
        </p:nvCxnSpPr>
        <p:spPr>
          <a:xfrm rot="5400000">
            <a:off x="6170609"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41"/>
          <p:cNvCxnSpPr/>
          <p:nvPr/>
        </p:nvCxnSpPr>
        <p:spPr>
          <a:xfrm flipH="1" rot="-5400000">
            <a:off x="7229102" y="2295050"/>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41"/>
          <p:cNvCxnSpPr/>
          <p:nvPr/>
        </p:nvCxnSpPr>
        <p:spPr>
          <a:xfrm flipH="1" rot="-5400000">
            <a:off x="7052702"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41"/>
          <p:cNvCxnSpPr/>
          <p:nvPr/>
        </p:nvCxnSpPr>
        <p:spPr>
          <a:xfrm flipH="1" rot="-5400000">
            <a:off x="6876302"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41"/>
          <p:cNvCxnSpPr/>
          <p:nvPr/>
        </p:nvCxnSpPr>
        <p:spPr>
          <a:xfrm flipH="1" rot="-5400000">
            <a:off x="6699752"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41"/>
          <p:cNvCxnSpPr/>
          <p:nvPr/>
        </p:nvCxnSpPr>
        <p:spPr>
          <a:xfrm flipH="1" rot="-5400000">
            <a:off x="6523352"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41"/>
          <p:cNvCxnSpPr/>
          <p:nvPr/>
        </p:nvCxnSpPr>
        <p:spPr>
          <a:xfrm flipH="1" rot="-5400000">
            <a:off x="6347102"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41"/>
          <p:cNvCxnSpPr/>
          <p:nvPr/>
        </p:nvCxnSpPr>
        <p:spPr>
          <a:xfrm rot="5400000">
            <a:off x="6170552"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41"/>
          <p:cNvCxnSpPr/>
          <p:nvPr/>
        </p:nvCxnSpPr>
        <p:spPr>
          <a:xfrm rot="5400000">
            <a:off x="5994002"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41"/>
          <p:cNvCxnSpPr/>
          <p:nvPr/>
        </p:nvCxnSpPr>
        <p:spPr>
          <a:xfrm flipH="1" rot="-5400000">
            <a:off x="7052645" y="2118650"/>
            <a:ext cx="644100" cy="24699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41"/>
          <p:cNvCxnSpPr/>
          <p:nvPr/>
        </p:nvCxnSpPr>
        <p:spPr>
          <a:xfrm flipH="1" rot="-5400000">
            <a:off x="6876245" y="2295050"/>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41"/>
          <p:cNvCxnSpPr/>
          <p:nvPr/>
        </p:nvCxnSpPr>
        <p:spPr>
          <a:xfrm flipH="1" rot="-5400000">
            <a:off x="6699845"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41"/>
          <p:cNvCxnSpPr/>
          <p:nvPr/>
        </p:nvCxnSpPr>
        <p:spPr>
          <a:xfrm flipH="1" rot="-5400000">
            <a:off x="6523445"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41"/>
          <p:cNvCxnSpPr/>
          <p:nvPr/>
        </p:nvCxnSpPr>
        <p:spPr>
          <a:xfrm flipH="1" rot="-5400000">
            <a:off x="6346895"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41"/>
          <p:cNvCxnSpPr/>
          <p:nvPr/>
        </p:nvCxnSpPr>
        <p:spPr>
          <a:xfrm flipH="1" rot="-5400000">
            <a:off x="6170495"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41"/>
          <p:cNvCxnSpPr/>
          <p:nvPr/>
        </p:nvCxnSpPr>
        <p:spPr>
          <a:xfrm flipH="1" rot="-5400000">
            <a:off x="5994245"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41"/>
          <p:cNvCxnSpPr/>
          <p:nvPr/>
        </p:nvCxnSpPr>
        <p:spPr>
          <a:xfrm rot="5400000">
            <a:off x="5817695"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41"/>
          <p:cNvCxnSpPr/>
          <p:nvPr/>
        </p:nvCxnSpPr>
        <p:spPr>
          <a:xfrm flipH="1" rot="-5400000">
            <a:off x="8141752"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41"/>
          <p:cNvCxnSpPr/>
          <p:nvPr/>
        </p:nvCxnSpPr>
        <p:spPr>
          <a:xfrm rot="5400000">
            <a:off x="7958902"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41"/>
          <p:cNvCxnSpPr/>
          <p:nvPr/>
        </p:nvCxnSpPr>
        <p:spPr>
          <a:xfrm rot="5400000">
            <a:off x="7776052"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41"/>
          <p:cNvCxnSpPr/>
          <p:nvPr/>
        </p:nvCxnSpPr>
        <p:spPr>
          <a:xfrm rot="5400000">
            <a:off x="7593352"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41"/>
          <p:cNvCxnSpPr/>
          <p:nvPr/>
        </p:nvCxnSpPr>
        <p:spPr>
          <a:xfrm rot="5400000">
            <a:off x="7410502"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41"/>
          <p:cNvCxnSpPr/>
          <p:nvPr/>
        </p:nvCxnSpPr>
        <p:spPr>
          <a:xfrm rot="5400000">
            <a:off x="7227952"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41"/>
          <p:cNvCxnSpPr/>
          <p:nvPr/>
        </p:nvCxnSpPr>
        <p:spPr>
          <a:xfrm rot="5400000">
            <a:off x="7045102" y="799000"/>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41"/>
          <p:cNvCxnSpPr/>
          <p:nvPr/>
        </p:nvCxnSpPr>
        <p:spPr>
          <a:xfrm rot="5400000">
            <a:off x="6862252" y="616150"/>
            <a:ext cx="651600" cy="21933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41"/>
          <p:cNvCxnSpPr/>
          <p:nvPr/>
        </p:nvCxnSpPr>
        <p:spPr>
          <a:xfrm flipH="1" rot="-5400000">
            <a:off x="7958926"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41"/>
          <p:cNvCxnSpPr/>
          <p:nvPr/>
        </p:nvCxnSpPr>
        <p:spPr>
          <a:xfrm flipH="1" rot="-5400000">
            <a:off x="7776226"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41"/>
          <p:cNvCxnSpPr/>
          <p:nvPr/>
        </p:nvCxnSpPr>
        <p:spPr>
          <a:xfrm rot="5400000">
            <a:off x="7593376"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41"/>
          <p:cNvCxnSpPr/>
          <p:nvPr/>
        </p:nvCxnSpPr>
        <p:spPr>
          <a:xfrm rot="5400000">
            <a:off x="7410526"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41"/>
          <p:cNvCxnSpPr/>
          <p:nvPr/>
        </p:nvCxnSpPr>
        <p:spPr>
          <a:xfrm rot="5400000">
            <a:off x="7227826"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41"/>
          <p:cNvCxnSpPr/>
          <p:nvPr/>
        </p:nvCxnSpPr>
        <p:spPr>
          <a:xfrm rot="5400000">
            <a:off x="7044976"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41"/>
          <p:cNvCxnSpPr/>
          <p:nvPr/>
        </p:nvCxnSpPr>
        <p:spPr>
          <a:xfrm rot="5400000">
            <a:off x="6862426"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41"/>
          <p:cNvCxnSpPr/>
          <p:nvPr/>
        </p:nvCxnSpPr>
        <p:spPr>
          <a:xfrm rot="5400000">
            <a:off x="6679576" y="799000"/>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41"/>
          <p:cNvCxnSpPr/>
          <p:nvPr/>
        </p:nvCxnSpPr>
        <p:spPr>
          <a:xfrm flipH="1" rot="-5400000">
            <a:off x="7776250"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41"/>
          <p:cNvCxnSpPr/>
          <p:nvPr/>
        </p:nvCxnSpPr>
        <p:spPr>
          <a:xfrm flipH="1" rot="-5400000">
            <a:off x="7593400"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41"/>
          <p:cNvCxnSpPr/>
          <p:nvPr/>
        </p:nvCxnSpPr>
        <p:spPr>
          <a:xfrm flipH="1" rot="-5400000">
            <a:off x="7410700"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41"/>
          <p:cNvCxnSpPr/>
          <p:nvPr/>
        </p:nvCxnSpPr>
        <p:spPr>
          <a:xfrm rot="5400000">
            <a:off x="7227850"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41"/>
          <p:cNvCxnSpPr/>
          <p:nvPr/>
        </p:nvCxnSpPr>
        <p:spPr>
          <a:xfrm rot="5400000">
            <a:off x="7045000"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41"/>
          <p:cNvCxnSpPr/>
          <p:nvPr/>
        </p:nvCxnSpPr>
        <p:spPr>
          <a:xfrm rot="5400000">
            <a:off x="6862300"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41"/>
          <p:cNvCxnSpPr/>
          <p:nvPr/>
        </p:nvCxnSpPr>
        <p:spPr>
          <a:xfrm rot="5400000">
            <a:off x="6679450"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41"/>
          <p:cNvCxnSpPr/>
          <p:nvPr/>
        </p:nvCxnSpPr>
        <p:spPr>
          <a:xfrm rot="5400000">
            <a:off x="6496900"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41"/>
          <p:cNvCxnSpPr/>
          <p:nvPr/>
        </p:nvCxnSpPr>
        <p:spPr>
          <a:xfrm flipH="1" rot="-5400000">
            <a:off x="7593275"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41"/>
          <p:cNvCxnSpPr/>
          <p:nvPr/>
        </p:nvCxnSpPr>
        <p:spPr>
          <a:xfrm flipH="1" rot="-5400000">
            <a:off x="7410725"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41"/>
          <p:cNvCxnSpPr/>
          <p:nvPr/>
        </p:nvCxnSpPr>
        <p:spPr>
          <a:xfrm flipH="1" rot="-5400000">
            <a:off x="7227875"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41"/>
          <p:cNvCxnSpPr/>
          <p:nvPr/>
        </p:nvCxnSpPr>
        <p:spPr>
          <a:xfrm flipH="1" rot="-5400000">
            <a:off x="7045175"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41"/>
          <p:cNvCxnSpPr/>
          <p:nvPr/>
        </p:nvCxnSpPr>
        <p:spPr>
          <a:xfrm rot="5400000">
            <a:off x="6862325"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41"/>
          <p:cNvCxnSpPr/>
          <p:nvPr/>
        </p:nvCxnSpPr>
        <p:spPr>
          <a:xfrm rot="5400000">
            <a:off x="6679475"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41"/>
          <p:cNvCxnSpPr/>
          <p:nvPr/>
        </p:nvCxnSpPr>
        <p:spPr>
          <a:xfrm rot="5400000">
            <a:off x="6496775"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41"/>
          <p:cNvCxnSpPr/>
          <p:nvPr/>
        </p:nvCxnSpPr>
        <p:spPr>
          <a:xfrm rot="5400000">
            <a:off x="6496775"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41"/>
          <p:cNvCxnSpPr/>
          <p:nvPr/>
        </p:nvCxnSpPr>
        <p:spPr>
          <a:xfrm rot="5400000">
            <a:off x="6313925"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41"/>
          <p:cNvCxnSpPr/>
          <p:nvPr/>
        </p:nvCxnSpPr>
        <p:spPr>
          <a:xfrm flipH="1" rot="-5400000">
            <a:off x="7410599" y="799000"/>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41"/>
          <p:cNvCxnSpPr/>
          <p:nvPr/>
        </p:nvCxnSpPr>
        <p:spPr>
          <a:xfrm flipH="1" rot="-5400000">
            <a:off x="7227749"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41"/>
          <p:cNvCxnSpPr/>
          <p:nvPr/>
        </p:nvCxnSpPr>
        <p:spPr>
          <a:xfrm flipH="1" rot="-5400000">
            <a:off x="7045199"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41"/>
          <p:cNvCxnSpPr/>
          <p:nvPr/>
        </p:nvCxnSpPr>
        <p:spPr>
          <a:xfrm flipH="1" rot="-5400000">
            <a:off x="6862349"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41"/>
          <p:cNvCxnSpPr/>
          <p:nvPr/>
        </p:nvCxnSpPr>
        <p:spPr>
          <a:xfrm flipH="1" rot="-5400000">
            <a:off x="6679649"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41"/>
          <p:cNvCxnSpPr/>
          <p:nvPr/>
        </p:nvCxnSpPr>
        <p:spPr>
          <a:xfrm rot="5400000">
            <a:off x="6496799"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41"/>
          <p:cNvCxnSpPr/>
          <p:nvPr/>
        </p:nvCxnSpPr>
        <p:spPr>
          <a:xfrm rot="5400000">
            <a:off x="6313949"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41"/>
          <p:cNvCxnSpPr/>
          <p:nvPr/>
        </p:nvCxnSpPr>
        <p:spPr>
          <a:xfrm rot="5400000">
            <a:off x="6131249"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41"/>
          <p:cNvCxnSpPr/>
          <p:nvPr/>
        </p:nvCxnSpPr>
        <p:spPr>
          <a:xfrm flipH="1" rot="-5400000">
            <a:off x="7227923" y="616150"/>
            <a:ext cx="651600" cy="21933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41"/>
          <p:cNvCxnSpPr/>
          <p:nvPr/>
        </p:nvCxnSpPr>
        <p:spPr>
          <a:xfrm flipH="1" rot="-5400000">
            <a:off x="7045073" y="799000"/>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41"/>
          <p:cNvCxnSpPr/>
          <p:nvPr/>
        </p:nvCxnSpPr>
        <p:spPr>
          <a:xfrm flipH="1" rot="-5400000">
            <a:off x="6862223"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41"/>
          <p:cNvCxnSpPr/>
          <p:nvPr/>
        </p:nvCxnSpPr>
        <p:spPr>
          <a:xfrm flipH="1" rot="-5400000">
            <a:off x="6679673"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41"/>
          <p:cNvCxnSpPr/>
          <p:nvPr/>
        </p:nvCxnSpPr>
        <p:spPr>
          <a:xfrm flipH="1" rot="-5400000">
            <a:off x="6496823"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41"/>
          <p:cNvCxnSpPr/>
          <p:nvPr/>
        </p:nvCxnSpPr>
        <p:spPr>
          <a:xfrm flipH="1" rot="-5400000">
            <a:off x="6314123"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41"/>
          <p:cNvCxnSpPr/>
          <p:nvPr/>
        </p:nvCxnSpPr>
        <p:spPr>
          <a:xfrm rot="5400000">
            <a:off x="6131273"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41"/>
          <p:cNvCxnSpPr/>
          <p:nvPr/>
        </p:nvCxnSpPr>
        <p:spPr>
          <a:xfrm rot="5400000">
            <a:off x="5948423"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41"/>
          <p:cNvCxnSpPr>
            <a:stCxn id="445" idx="6"/>
            <a:endCxn id="454" idx="2"/>
          </p:cNvCxnSpPr>
          <p:nvPr/>
        </p:nvCxnSpPr>
        <p:spPr>
          <a:xfrm flipH="1">
            <a:off x="7613175" y="3861215"/>
            <a:ext cx="996600" cy="5997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41"/>
          <p:cNvCxnSpPr>
            <a:stCxn id="445" idx="6"/>
            <a:endCxn id="453" idx="2"/>
          </p:cNvCxnSpPr>
          <p:nvPr/>
        </p:nvCxnSpPr>
        <p:spPr>
          <a:xfrm flipH="1">
            <a:off x="7084275" y="3861215"/>
            <a:ext cx="1525500" cy="5997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41"/>
          <p:cNvCxnSpPr>
            <a:stCxn id="446" idx="6"/>
            <a:endCxn id="454" idx="2"/>
          </p:cNvCxnSpPr>
          <p:nvPr/>
        </p:nvCxnSpPr>
        <p:spPr>
          <a:xfrm flipH="1">
            <a:off x="7613118" y="3861215"/>
            <a:ext cx="643800" cy="5997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41"/>
          <p:cNvCxnSpPr>
            <a:stCxn id="446" idx="6"/>
            <a:endCxn id="453" idx="2"/>
          </p:cNvCxnSpPr>
          <p:nvPr/>
        </p:nvCxnSpPr>
        <p:spPr>
          <a:xfrm flipH="1">
            <a:off x="7084218" y="3861215"/>
            <a:ext cx="1172700" cy="59970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41"/>
          <p:cNvCxnSpPr>
            <a:stCxn id="448" idx="6"/>
            <a:endCxn id="454" idx="2"/>
          </p:cNvCxnSpPr>
          <p:nvPr/>
        </p:nvCxnSpPr>
        <p:spPr>
          <a:xfrm flipH="1">
            <a:off x="7613061" y="3861215"/>
            <a:ext cx="291000" cy="599700"/>
          </a:xfrm>
          <a:prstGeom prst="straightConnector1">
            <a:avLst/>
          </a:prstGeom>
          <a:noFill/>
          <a:ln cap="flat" cmpd="sng" w="9525">
            <a:solidFill>
              <a:schemeClr val="dk2"/>
            </a:solidFill>
            <a:prstDash val="solid"/>
            <a:round/>
            <a:headEnd len="med" w="med" type="none"/>
            <a:tailEnd len="med" w="med" type="none"/>
          </a:ln>
        </p:spPr>
      </p:cxnSp>
      <p:cxnSp>
        <p:nvCxnSpPr>
          <p:cNvPr id="639" name="Google Shape;639;p41"/>
          <p:cNvCxnSpPr>
            <a:stCxn id="448" idx="6"/>
            <a:endCxn id="453" idx="2"/>
          </p:cNvCxnSpPr>
          <p:nvPr/>
        </p:nvCxnSpPr>
        <p:spPr>
          <a:xfrm flipH="1">
            <a:off x="7084161" y="3861215"/>
            <a:ext cx="819900" cy="599700"/>
          </a:xfrm>
          <a:prstGeom prst="straightConnector1">
            <a:avLst/>
          </a:prstGeom>
          <a:noFill/>
          <a:ln cap="flat" cmpd="sng" w="9525">
            <a:solidFill>
              <a:schemeClr val="dk2"/>
            </a:solidFill>
            <a:prstDash val="solid"/>
            <a:round/>
            <a:headEnd len="med" w="med" type="none"/>
            <a:tailEnd len="med" w="med" type="none"/>
          </a:ln>
        </p:spPr>
      </p:cxnSp>
      <p:cxnSp>
        <p:nvCxnSpPr>
          <p:cNvPr id="640" name="Google Shape;640;p41"/>
          <p:cNvCxnSpPr>
            <a:stCxn id="450" idx="6"/>
            <a:endCxn id="454" idx="2"/>
          </p:cNvCxnSpPr>
          <p:nvPr/>
        </p:nvCxnSpPr>
        <p:spPr>
          <a:xfrm>
            <a:off x="7551204" y="3861215"/>
            <a:ext cx="61800" cy="599700"/>
          </a:xfrm>
          <a:prstGeom prst="straightConnector1">
            <a:avLst/>
          </a:prstGeom>
          <a:noFill/>
          <a:ln cap="flat" cmpd="sng" w="9525">
            <a:solidFill>
              <a:schemeClr val="dk2"/>
            </a:solidFill>
            <a:prstDash val="solid"/>
            <a:round/>
            <a:headEnd len="med" w="med" type="none"/>
            <a:tailEnd len="med" w="med" type="none"/>
          </a:ln>
        </p:spPr>
      </p:cxnSp>
      <p:cxnSp>
        <p:nvCxnSpPr>
          <p:cNvPr id="641" name="Google Shape;641;p41"/>
          <p:cNvCxnSpPr>
            <a:stCxn id="450" idx="6"/>
            <a:endCxn id="453" idx="2"/>
          </p:cNvCxnSpPr>
          <p:nvPr/>
        </p:nvCxnSpPr>
        <p:spPr>
          <a:xfrm flipH="1">
            <a:off x="7084404" y="3861215"/>
            <a:ext cx="466800" cy="5997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41"/>
          <p:cNvCxnSpPr>
            <a:stCxn id="449" idx="6"/>
            <a:endCxn id="454" idx="2"/>
          </p:cNvCxnSpPr>
          <p:nvPr/>
        </p:nvCxnSpPr>
        <p:spPr>
          <a:xfrm>
            <a:off x="7198346" y="3861215"/>
            <a:ext cx="414900" cy="59970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41"/>
          <p:cNvCxnSpPr>
            <a:stCxn id="449" idx="6"/>
            <a:endCxn id="453" idx="2"/>
          </p:cNvCxnSpPr>
          <p:nvPr/>
        </p:nvCxnSpPr>
        <p:spPr>
          <a:xfrm flipH="1">
            <a:off x="7084346" y="3861215"/>
            <a:ext cx="114000" cy="599700"/>
          </a:xfrm>
          <a:prstGeom prst="straightConnector1">
            <a:avLst/>
          </a:prstGeom>
          <a:noFill/>
          <a:ln cap="flat" cmpd="sng" w="9525">
            <a:solidFill>
              <a:schemeClr val="dk2"/>
            </a:solidFill>
            <a:prstDash val="solid"/>
            <a:round/>
            <a:headEnd len="med" w="med" type="none"/>
            <a:tailEnd len="med" w="med" type="none"/>
          </a:ln>
        </p:spPr>
      </p:cxnSp>
      <p:cxnSp>
        <p:nvCxnSpPr>
          <p:cNvPr id="644" name="Google Shape;644;p41"/>
          <p:cNvCxnSpPr>
            <a:stCxn id="447" idx="6"/>
            <a:endCxn id="454" idx="2"/>
          </p:cNvCxnSpPr>
          <p:nvPr/>
        </p:nvCxnSpPr>
        <p:spPr>
          <a:xfrm>
            <a:off x="6845489" y="3861215"/>
            <a:ext cx="767700" cy="599700"/>
          </a:xfrm>
          <a:prstGeom prst="straightConnector1">
            <a:avLst/>
          </a:prstGeom>
          <a:noFill/>
          <a:ln cap="flat" cmpd="sng" w="9525">
            <a:solidFill>
              <a:schemeClr val="dk2"/>
            </a:solidFill>
            <a:prstDash val="solid"/>
            <a:round/>
            <a:headEnd len="med" w="med" type="none"/>
            <a:tailEnd len="med" w="med" type="none"/>
          </a:ln>
        </p:spPr>
      </p:cxnSp>
      <p:cxnSp>
        <p:nvCxnSpPr>
          <p:cNvPr id="645" name="Google Shape;645;p41"/>
          <p:cNvCxnSpPr>
            <a:stCxn id="447" idx="6"/>
            <a:endCxn id="453" idx="2"/>
          </p:cNvCxnSpPr>
          <p:nvPr/>
        </p:nvCxnSpPr>
        <p:spPr>
          <a:xfrm>
            <a:off x="6845489" y="3861215"/>
            <a:ext cx="238800" cy="599700"/>
          </a:xfrm>
          <a:prstGeom prst="straightConnector1">
            <a:avLst/>
          </a:prstGeom>
          <a:noFill/>
          <a:ln cap="flat" cmpd="sng" w="9525">
            <a:solidFill>
              <a:schemeClr val="dk2"/>
            </a:solidFill>
            <a:prstDash val="solid"/>
            <a:round/>
            <a:headEnd len="med" w="med" type="none"/>
            <a:tailEnd len="med" w="med" type="none"/>
          </a:ln>
        </p:spPr>
      </p:cxnSp>
      <p:cxnSp>
        <p:nvCxnSpPr>
          <p:cNvPr id="646" name="Google Shape;646;p41"/>
          <p:cNvCxnSpPr>
            <a:stCxn id="452" idx="6"/>
          </p:cNvCxnSpPr>
          <p:nvPr/>
        </p:nvCxnSpPr>
        <p:spPr>
          <a:xfrm>
            <a:off x="6492632" y="3861215"/>
            <a:ext cx="1058400" cy="5499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41"/>
          <p:cNvCxnSpPr>
            <a:stCxn id="452" idx="6"/>
            <a:endCxn id="453" idx="2"/>
          </p:cNvCxnSpPr>
          <p:nvPr/>
        </p:nvCxnSpPr>
        <p:spPr>
          <a:xfrm>
            <a:off x="6492632" y="3861215"/>
            <a:ext cx="591600" cy="5997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41"/>
          <p:cNvCxnSpPr>
            <a:stCxn id="451" idx="6"/>
          </p:cNvCxnSpPr>
          <p:nvPr/>
        </p:nvCxnSpPr>
        <p:spPr>
          <a:xfrm>
            <a:off x="6139775" y="3861215"/>
            <a:ext cx="1411200" cy="5499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41"/>
          <p:cNvCxnSpPr>
            <a:stCxn id="451" idx="6"/>
            <a:endCxn id="453" idx="2"/>
          </p:cNvCxnSpPr>
          <p:nvPr/>
        </p:nvCxnSpPr>
        <p:spPr>
          <a:xfrm>
            <a:off x="6139775" y="3861215"/>
            <a:ext cx="944400" cy="5997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41"/>
          <p:cNvCxnSpPr>
            <a:endCxn id="423" idx="2"/>
          </p:cNvCxnSpPr>
          <p:nvPr/>
        </p:nvCxnSpPr>
        <p:spPr>
          <a:xfrm>
            <a:off x="8256917" y="996637"/>
            <a:ext cx="0" cy="220800"/>
          </a:xfrm>
          <a:prstGeom prst="straightConnector1">
            <a:avLst/>
          </a:prstGeom>
          <a:noFill/>
          <a:ln cap="flat" cmpd="sng" w="9525">
            <a:solidFill>
              <a:schemeClr val="dk2"/>
            </a:solidFill>
            <a:prstDash val="solid"/>
            <a:round/>
            <a:headEnd len="med" w="med" type="none"/>
            <a:tailEnd len="med" w="med" type="triangle"/>
          </a:ln>
        </p:spPr>
      </p:cxnSp>
      <p:cxnSp>
        <p:nvCxnSpPr>
          <p:cNvPr id="651" name="Google Shape;651;p41"/>
          <p:cNvCxnSpPr/>
          <p:nvPr/>
        </p:nvCxnSpPr>
        <p:spPr>
          <a:xfrm rot="5400000">
            <a:off x="7805143" y="1106788"/>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52" name="Google Shape;652;p41"/>
          <p:cNvCxnSpPr/>
          <p:nvPr/>
        </p:nvCxnSpPr>
        <p:spPr>
          <a:xfrm rot="5400000">
            <a:off x="7452285" y="1106788"/>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53" name="Google Shape;653;p41"/>
          <p:cNvCxnSpPr/>
          <p:nvPr/>
        </p:nvCxnSpPr>
        <p:spPr>
          <a:xfrm rot="5400000">
            <a:off x="7099427" y="1106860"/>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54" name="Google Shape;654;p41"/>
          <p:cNvCxnSpPr/>
          <p:nvPr/>
        </p:nvCxnSpPr>
        <p:spPr>
          <a:xfrm rot="5400000">
            <a:off x="6746569" y="1106788"/>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55" name="Google Shape;655;p41"/>
          <p:cNvCxnSpPr/>
          <p:nvPr/>
        </p:nvCxnSpPr>
        <p:spPr>
          <a:xfrm rot="5400000">
            <a:off x="6393712" y="1106788"/>
            <a:ext cx="220800" cy="0"/>
          </a:xfrm>
          <a:prstGeom prst="straightConnector1">
            <a:avLst/>
          </a:prstGeom>
          <a:noFill/>
          <a:ln cap="flat" cmpd="sng" w="9525">
            <a:solidFill>
              <a:schemeClr val="dk2"/>
            </a:solidFill>
            <a:prstDash val="solid"/>
            <a:round/>
            <a:headEnd len="med" w="med" type="none"/>
            <a:tailEnd len="med" w="med" type="triangle"/>
          </a:ln>
        </p:spPr>
      </p:cxnSp>
      <p:pic>
        <p:nvPicPr>
          <p:cNvPr id="656" name="Google Shape;656;p41"/>
          <p:cNvPicPr preferRelativeResize="0"/>
          <p:nvPr/>
        </p:nvPicPr>
        <p:blipFill>
          <a:blip r:embed="rId3">
            <a:alphaModFix/>
          </a:blip>
          <a:stretch>
            <a:fillRect/>
          </a:stretch>
        </p:blipFill>
        <p:spPr>
          <a:xfrm>
            <a:off x="6378125" y="638499"/>
            <a:ext cx="228000" cy="302950"/>
          </a:xfrm>
          <a:prstGeom prst="rect">
            <a:avLst/>
          </a:prstGeom>
          <a:noFill/>
          <a:ln>
            <a:noFill/>
          </a:ln>
        </p:spPr>
      </p:pic>
      <p:pic>
        <p:nvPicPr>
          <p:cNvPr id="657" name="Google Shape;657;p41"/>
          <p:cNvPicPr preferRelativeResize="0"/>
          <p:nvPr/>
        </p:nvPicPr>
        <p:blipFill>
          <a:blip r:embed="rId3">
            <a:alphaModFix/>
          </a:blip>
          <a:stretch>
            <a:fillRect/>
          </a:stretch>
        </p:blipFill>
        <p:spPr>
          <a:xfrm>
            <a:off x="6736800" y="638499"/>
            <a:ext cx="228000" cy="302950"/>
          </a:xfrm>
          <a:prstGeom prst="rect">
            <a:avLst/>
          </a:prstGeom>
          <a:noFill/>
          <a:ln>
            <a:noFill/>
          </a:ln>
        </p:spPr>
      </p:pic>
      <p:pic>
        <p:nvPicPr>
          <p:cNvPr id="658" name="Google Shape;658;p41"/>
          <p:cNvPicPr preferRelativeResize="0"/>
          <p:nvPr/>
        </p:nvPicPr>
        <p:blipFill>
          <a:blip r:embed="rId3">
            <a:alphaModFix/>
          </a:blip>
          <a:stretch>
            <a:fillRect/>
          </a:stretch>
        </p:blipFill>
        <p:spPr>
          <a:xfrm>
            <a:off x="7095475" y="638499"/>
            <a:ext cx="228000" cy="302950"/>
          </a:xfrm>
          <a:prstGeom prst="rect">
            <a:avLst/>
          </a:prstGeom>
          <a:noFill/>
          <a:ln>
            <a:noFill/>
          </a:ln>
        </p:spPr>
      </p:pic>
      <p:pic>
        <p:nvPicPr>
          <p:cNvPr id="659" name="Google Shape;659;p41"/>
          <p:cNvPicPr preferRelativeResize="0"/>
          <p:nvPr/>
        </p:nvPicPr>
        <p:blipFill>
          <a:blip r:embed="rId3">
            <a:alphaModFix/>
          </a:blip>
          <a:stretch>
            <a:fillRect/>
          </a:stretch>
        </p:blipFill>
        <p:spPr>
          <a:xfrm>
            <a:off x="7439862" y="638499"/>
            <a:ext cx="228000" cy="302950"/>
          </a:xfrm>
          <a:prstGeom prst="rect">
            <a:avLst/>
          </a:prstGeom>
          <a:noFill/>
          <a:ln>
            <a:noFill/>
          </a:ln>
        </p:spPr>
      </p:pic>
      <p:pic>
        <p:nvPicPr>
          <p:cNvPr id="660" name="Google Shape;660;p41"/>
          <p:cNvPicPr preferRelativeResize="0"/>
          <p:nvPr/>
        </p:nvPicPr>
        <p:blipFill>
          <a:blip r:embed="rId3">
            <a:alphaModFix/>
          </a:blip>
          <a:stretch>
            <a:fillRect/>
          </a:stretch>
        </p:blipFill>
        <p:spPr>
          <a:xfrm>
            <a:off x="7784250" y="638499"/>
            <a:ext cx="228000" cy="302950"/>
          </a:xfrm>
          <a:prstGeom prst="rect">
            <a:avLst/>
          </a:prstGeom>
          <a:noFill/>
          <a:ln>
            <a:noFill/>
          </a:ln>
        </p:spPr>
      </p:pic>
      <p:pic>
        <p:nvPicPr>
          <p:cNvPr id="661" name="Google Shape;661;p41"/>
          <p:cNvPicPr preferRelativeResize="0"/>
          <p:nvPr/>
        </p:nvPicPr>
        <p:blipFill>
          <a:blip r:embed="rId3">
            <a:alphaModFix/>
          </a:blip>
          <a:stretch>
            <a:fillRect/>
          </a:stretch>
        </p:blipFill>
        <p:spPr>
          <a:xfrm>
            <a:off x="8142925" y="638499"/>
            <a:ext cx="228000" cy="302950"/>
          </a:xfrm>
          <a:prstGeom prst="rect">
            <a:avLst/>
          </a:prstGeom>
          <a:noFill/>
          <a:ln>
            <a:noFill/>
          </a:ln>
        </p:spPr>
      </p:pic>
      <p:sp>
        <p:nvSpPr>
          <p:cNvPr id="662" name="Google Shape;662;p41"/>
          <p:cNvSpPr/>
          <p:nvPr/>
        </p:nvSpPr>
        <p:spPr>
          <a:xfrm>
            <a:off x="5719450" y="785491"/>
            <a:ext cx="525875" cy="263600"/>
          </a:xfrm>
          <a:custGeom>
            <a:rect b="b" l="l" r="r" t="t"/>
            <a:pathLst>
              <a:path extrusionOk="0" h="10544" w="21035">
                <a:moveTo>
                  <a:pt x="0" y="10544"/>
                </a:moveTo>
                <a:cubicBezTo>
                  <a:pt x="1345" y="8959"/>
                  <a:pt x="4562" y="2764"/>
                  <a:pt x="8068" y="1035"/>
                </a:cubicBezTo>
                <a:cubicBezTo>
                  <a:pt x="11574" y="-694"/>
                  <a:pt x="18874" y="315"/>
                  <a:pt x="21035" y="171"/>
                </a:cubicBezTo>
              </a:path>
            </a:pathLst>
          </a:custGeom>
          <a:noFill/>
          <a:ln cap="flat" cmpd="sng" w="9525">
            <a:solidFill>
              <a:schemeClr val="dk2"/>
            </a:solidFill>
            <a:prstDash val="solid"/>
            <a:round/>
            <a:headEnd len="med" w="med" type="none"/>
            <a:tailEnd len="med" w="med" type="stealth"/>
          </a:ln>
        </p:spPr>
      </p:sp>
      <p:sp>
        <p:nvSpPr>
          <p:cNvPr id="663" name="Google Shape;663;p41"/>
          <p:cNvSpPr/>
          <p:nvPr/>
        </p:nvSpPr>
        <p:spPr>
          <a:xfrm flipH="1" rot="10800000">
            <a:off x="6183701" y="4452487"/>
            <a:ext cx="600129" cy="138337"/>
          </a:xfrm>
          <a:custGeom>
            <a:rect b="b" l="l" r="r" t="t"/>
            <a:pathLst>
              <a:path extrusionOk="0" h="10544" w="21035">
                <a:moveTo>
                  <a:pt x="0" y="10544"/>
                </a:moveTo>
                <a:cubicBezTo>
                  <a:pt x="1345" y="8959"/>
                  <a:pt x="4562" y="2764"/>
                  <a:pt x="8068" y="1035"/>
                </a:cubicBezTo>
                <a:cubicBezTo>
                  <a:pt x="11574" y="-694"/>
                  <a:pt x="18874" y="315"/>
                  <a:pt x="21035" y="171"/>
                </a:cubicBezTo>
              </a:path>
            </a:pathLst>
          </a:custGeom>
          <a:noFill/>
          <a:ln cap="flat" cmpd="sng" w="9525">
            <a:solidFill>
              <a:schemeClr val="dk2"/>
            </a:solidFill>
            <a:prstDash val="solid"/>
            <a:round/>
            <a:headEnd len="med" w="med" type="none"/>
            <a:tailEnd len="med" w="med" type="stealth"/>
          </a:ln>
        </p:spPr>
      </p:sp>
      <p:sp>
        <p:nvSpPr>
          <p:cNvPr id="664" name="Google Shape;664;p41"/>
          <p:cNvSpPr txBox="1"/>
          <p:nvPr/>
        </p:nvSpPr>
        <p:spPr>
          <a:xfrm>
            <a:off x="5385800" y="1048000"/>
            <a:ext cx="705600" cy="1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input</a:t>
            </a:r>
            <a:endParaRPr sz="1800">
              <a:solidFill>
                <a:schemeClr val="dk1"/>
              </a:solidFill>
              <a:latin typeface="Caveat"/>
              <a:ea typeface="Caveat"/>
              <a:cs typeface="Caveat"/>
              <a:sym typeface="Caveat"/>
            </a:endParaRPr>
          </a:p>
        </p:txBody>
      </p:sp>
      <p:sp>
        <p:nvSpPr>
          <p:cNvPr id="665" name="Google Shape;665;p41"/>
          <p:cNvSpPr txBox="1"/>
          <p:nvPr/>
        </p:nvSpPr>
        <p:spPr>
          <a:xfrm>
            <a:off x="5779750" y="4241575"/>
            <a:ext cx="705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output</a:t>
            </a:r>
            <a:endParaRPr sz="1800">
              <a:solidFill>
                <a:schemeClr val="dk1"/>
              </a:solidFill>
              <a:latin typeface="Caveat"/>
              <a:ea typeface="Caveat"/>
              <a:cs typeface="Caveat"/>
              <a:sym typeface="Caveat"/>
            </a:endParaRPr>
          </a:p>
        </p:txBody>
      </p:sp>
      <p:sp>
        <p:nvSpPr>
          <p:cNvPr id="666" name="Google Shape;666;p41"/>
          <p:cNvSpPr/>
          <p:nvPr/>
        </p:nvSpPr>
        <p:spPr>
          <a:xfrm>
            <a:off x="6751975" y="4690775"/>
            <a:ext cx="322754" cy="220795"/>
          </a:xfrm>
          <a:custGeom>
            <a:rect b="b" l="l" r="r" t="t"/>
            <a:pathLst>
              <a:path extrusionOk="0" h="5763" w="6340">
                <a:moveTo>
                  <a:pt x="0" y="5763"/>
                </a:moveTo>
                <a:cubicBezTo>
                  <a:pt x="865" y="5379"/>
                  <a:pt x="4130" y="4419"/>
                  <a:pt x="5187" y="3458"/>
                </a:cubicBezTo>
                <a:cubicBezTo>
                  <a:pt x="6244" y="2498"/>
                  <a:pt x="6148" y="576"/>
                  <a:pt x="6340" y="0"/>
                </a:cubicBezTo>
              </a:path>
            </a:pathLst>
          </a:custGeom>
          <a:noFill/>
          <a:ln cap="flat" cmpd="sng" w="9525">
            <a:solidFill>
              <a:schemeClr val="dk2"/>
            </a:solidFill>
            <a:prstDash val="solid"/>
            <a:round/>
            <a:headEnd len="med" w="med" type="none"/>
            <a:tailEnd len="med" w="med" type="stealth"/>
          </a:ln>
        </p:spPr>
      </p:sp>
      <p:sp>
        <p:nvSpPr>
          <p:cNvPr id="667" name="Google Shape;667;p41"/>
          <p:cNvSpPr/>
          <p:nvPr/>
        </p:nvSpPr>
        <p:spPr>
          <a:xfrm flipH="1">
            <a:off x="7642958" y="4705875"/>
            <a:ext cx="322754" cy="179993"/>
          </a:xfrm>
          <a:custGeom>
            <a:rect b="b" l="l" r="r" t="t"/>
            <a:pathLst>
              <a:path extrusionOk="0" h="5763" w="6340">
                <a:moveTo>
                  <a:pt x="0" y="5763"/>
                </a:moveTo>
                <a:cubicBezTo>
                  <a:pt x="865" y="5379"/>
                  <a:pt x="4130" y="4419"/>
                  <a:pt x="5187" y="3458"/>
                </a:cubicBezTo>
                <a:cubicBezTo>
                  <a:pt x="6244" y="2498"/>
                  <a:pt x="6148" y="576"/>
                  <a:pt x="6340" y="0"/>
                </a:cubicBezTo>
              </a:path>
            </a:pathLst>
          </a:custGeom>
          <a:noFill/>
          <a:ln cap="flat" cmpd="sng" w="9525">
            <a:solidFill>
              <a:schemeClr val="dk2"/>
            </a:solidFill>
            <a:prstDash val="solid"/>
            <a:round/>
            <a:headEnd len="med" w="med" type="none"/>
            <a:tailEnd len="med" w="med" type="stealth"/>
          </a:ln>
        </p:spPr>
      </p:sp>
      <p:sp>
        <p:nvSpPr>
          <p:cNvPr id="668" name="Google Shape;668;p41"/>
          <p:cNvSpPr txBox="1"/>
          <p:nvPr/>
        </p:nvSpPr>
        <p:spPr>
          <a:xfrm>
            <a:off x="6046200" y="4891950"/>
            <a:ext cx="1245900" cy="1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positive class</a:t>
            </a:r>
            <a:endParaRPr sz="1800">
              <a:solidFill>
                <a:schemeClr val="dk1"/>
              </a:solidFill>
              <a:latin typeface="Caveat"/>
              <a:ea typeface="Caveat"/>
              <a:cs typeface="Caveat"/>
              <a:sym typeface="Caveat"/>
            </a:endParaRPr>
          </a:p>
        </p:txBody>
      </p:sp>
      <p:sp>
        <p:nvSpPr>
          <p:cNvPr id="669" name="Google Shape;669;p41"/>
          <p:cNvSpPr txBox="1"/>
          <p:nvPr/>
        </p:nvSpPr>
        <p:spPr>
          <a:xfrm>
            <a:off x="7568925" y="4899350"/>
            <a:ext cx="1375800" cy="1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negative class</a:t>
            </a:r>
            <a:endParaRPr sz="1800">
              <a:solidFill>
                <a:schemeClr val="dk1"/>
              </a:solidFill>
              <a:latin typeface="Caveat"/>
              <a:ea typeface="Caveat"/>
              <a:cs typeface="Caveat"/>
              <a:sym typeface="Caveat"/>
            </a:endParaRPr>
          </a:p>
        </p:txBody>
      </p:sp>
      <p:sp>
        <p:nvSpPr>
          <p:cNvPr id="670" name="Google Shape;670;p41"/>
          <p:cNvSpPr/>
          <p:nvPr/>
        </p:nvSpPr>
        <p:spPr>
          <a:xfrm>
            <a:off x="5719800" y="2168492"/>
            <a:ext cx="237725" cy="759301"/>
          </a:xfrm>
          <a:custGeom>
            <a:rect b="b" l="l" r="r" t="t"/>
            <a:pathLst>
              <a:path extrusionOk="0" h="33713" w="9509">
                <a:moveTo>
                  <a:pt x="0" y="33713"/>
                </a:moveTo>
                <a:cubicBezTo>
                  <a:pt x="576" y="29247"/>
                  <a:pt x="1873" y="12534"/>
                  <a:pt x="3458" y="6915"/>
                </a:cubicBezTo>
                <a:cubicBezTo>
                  <a:pt x="5043" y="1296"/>
                  <a:pt x="8501" y="1153"/>
                  <a:pt x="9509" y="0"/>
                </a:cubicBezTo>
              </a:path>
            </a:pathLst>
          </a:custGeom>
          <a:noFill/>
          <a:ln cap="flat" cmpd="sng" w="9525">
            <a:solidFill>
              <a:schemeClr val="dk2"/>
            </a:solidFill>
            <a:prstDash val="solid"/>
            <a:round/>
            <a:headEnd len="med" w="med" type="none"/>
            <a:tailEnd len="med" w="med" type="stealth"/>
          </a:ln>
        </p:spPr>
      </p:sp>
      <p:sp>
        <p:nvSpPr>
          <p:cNvPr id="671" name="Google Shape;671;p41"/>
          <p:cNvSpPr/>
          <p:nvPr/>
        </p:nvSpPr>
        <p:spPr>
          <a:xfrm flipH="1" rot="10800000">
            <a:off x="5719800" y="3016671"/>
            <a:ext cx="237725" cy="739663"/>
          </a:xfrm>
          <a:custGeom>
            <a:rect b="b" l="l" r="r" t="t"/>
            <a:pathLst>
              <a:path extrusionOk="0" h="33713" w="9509">
                <a:moveTo>
                  <a:pt x="0" y="33713"/>
                </a:moveTo>
                <a:cubicBezTo>
                  <a:pt x="576" y="29247"/>
                  <a:pt x="1873" y="12534"/>
                  <a:pt x="3458" y="6915"/>
                </a:cubicBezTo>
                <a:cubicBezTo>
                  <a:pt x="5043" y="1296"/>
                  <a:pt x="8501" y="1153"/>
                  <a:pt x="9509" y="0"/>
                </a:cubicBezTo>
              </a:path>
            </a:pathLst>
          </a:custGeom>
          <a:noFill/>
          <a:ln cap="flat" cmpd="sng" w="9525">
            <a:solidFill>
              <a:schemeClr val="dk2"/>
            </a:solidFill>
            <a:prstDash val="solid"/>
            <a:round/>
            <a:headEnd len="med" w="med" type="none"/>
            <a:tailEnd len="med" w="med" type="stealth"/>
          </a:ln>
        </p:spPr>
      </p:sp>
      <p:cxnSp>
        <p:nvCxnSpPr>
          <p:cNvPr id="672" name="Google Shape;672;p41"/>
          <p:cNvCxnSpPr/>
          <p:nvPr/>
        </p:nvCxnSpPr>
        <p:spPr>
          <a:xfrm>
            <a:off x="5748600" y="2962413"/>
            <a:ext cx="209100" cy="5700"/>
          </a:xfrm>
          <a:prstGeom prst="straightConnector1">
            <a:avLst/>
          </a:prstGeom>
          <a:noFill/>
          <a:ln cap="flat" cmpd="sng" w="9525">
            <a:solidFill>
              <a:schemeClr val="dk2"/>
            </a:solidFill>
            <a:prstDash val="solid"/>
            <a:round/>
            <a:headEnd len="med" w="med" type="none"/>
            <a:tailEnd len="med" w="med" type="triangle"/>
          </a:ln>
        </p:spPr>
      </p:cxnSp>
      <p:sp>
        <p:nvSpPr>
          <p:cNvPr id="673" name="Google Shape;673;p41"/>
          <p:cNvSpPr txBox="1"/>
          <p:nvPr/>
        </p:nvSpPr>
        <p:spPr>
          <a:xfrm>
            <a:off x="4974925" y="2708625"/>
            <a:ext cx="705600" cy="44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hidden</a:t>
            </a:r>
            <a:endParaRPr sz="1800">
              <a:solidFill>
                <a:schemeClr val="dk1"/>
              </a:solidFill>
              <a:latin typeface="Caveat"/>
              <a:ea typeface="Caveat"/>
              <a:cs typeface="Caveat"/>
              <a:sym typeface="Caveat"/>
            </a:endParaRPr>
          </a:p>
          <a:p>
            <a:pPr indent="0" lvl="0" marL="0" rtl="0" algn="l">
              <a:spcBef>
                <a:spcPts val="0"/>
              </a:spcBef>
              <a:spcAft>
                <a:spcPts val="0"/>
              </a:spcAft>
              <a:buNone/>
            </a:pPr>
            <a:r>
              <a:rPr lang="ru" sz="1800">
                <a:solidFill>
                  <a:schemeClr val="dk1"/>
                </a:solidFill>
                <a:latin typeface="Caveat"/>
                <a:ea typeface="Caveat"/>
                <a:cs typeface="Caveat"/>
                <a:sym typeface="Caveat"/>
              </a:rPr>
              <a:t>layers</a:t>
            </a:r>
            <a:endParaRPr sz="1800">
              <a:solidFill>
                <a:schemeClr val="dk1"/>
              </a:solidFill>
              <a:latin typeface="Caveat"/>
              <a:ea typeface="Caveat"/>
              <a:cs typeface="Caveat"/>
              <a:sym typeface="Caveat"/>
            </a:endParaRPr>
          </a:p>
        </p:txBody>
      </p:sp>
      <p:sp>
        <p:nvSpPr>
          <p:cNvPr id="674" name="Google Shape;674;p41"/>
          <p:cNvSpPr txBox="1"/>
          <p:nvPr/>
        </p:nvSpPr>
        <p:spPr>
          <a:xfrm>
            <a:off x="6288900" y="179700"/>
            <a:ext cx="2117100" cy="30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2400">
                <a:solidFill>
                  <a:schemeClr val="dk1"/>
                </a:solidFill>
                <a:latin typeface="Caveat"/>
                <a:ea typeface="Caveat"/>
                <a:cs typeface="Caveat"/>
                <a:sym typeface="Caveat"/>
              </a:rPr>
              <a:t>Neural Network</a:t>
            </a:r>
            <a:endParaRPr sz="2400">
              <a:solidFill>
                <a:schemeClr val="dk1"/>
              </a:solidFill>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2"/>
          <p:cNvSpPr txBox="1"/>
          <p:nvPr>
            <p:ph type="title"/>
          </p:nvPr>
        </p:nvSpPr>
        <p:spPr>
          <a:xfrm>
            <a:off x="311700" y="555600"/>
            <a:ext cx="47598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ru"/>
              <a:t>Пример: задача определения языка</a:t>
            </a:r>
            <a:endParaRPr/>
          </a:p>
        </p:txBody>
      </p:sp>
      <p:sp>
        <p:nvSpPr>
          <p:cNvPr id="680" name="Google Shape;680;p42"/>
          <p:cNvSpPr txBox="1"/>
          <p:nvPr>
            <p:ph idx="1" type="body"/>
          </p:nvPr>
        </p:nvSpPr>
        <p:spPr>
          <a:xfrm>
            <a:off x="311700" y="1389600"/>
            <a:ext cx="3214800" cy="3285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sz="1800"/>
              <a:t>Дано: датасет русских (встречающихся у граждан РФ) и английских (встречающихся у граждан Британии и США, например) имен, записанных латиницей. </a:t>
            </a:r>
            <a:endParaRPr sz="1800"/>
          </a:p>
          <a:p>
            <a:pPr indent="0" lvl="0" marL="0" rtl="0" algn="l">
              <a:spcBef>
                <a:spcPts val="1200"/>
              </a:spcBef>
              <a:spcAft>
                <a:spcPts val="0"/>
              </a:spcAft>
              <a:buNone/>
            </a:pPr>
            <a:r>
              <a:rPr lang="ru" sz="1800"/>
              <a:t>Задача: определить происхождение имени.</a:t>
            </a:r>
            <a:endParaRPr sz="1800"/>
          </a:p>
          <a:p>
            <a:pPr indent="0" lvl="0" marL="0" rtl="0" algn="l">
              <a:spcBef>
                <a:spcPts val="1200"/>
              </a:spcBef>
              <a:spcAft>
                <a:spcPts val="1200"/>
              </a:spcAft>
              <a:buNone/>
            </a:pPr>
            <a:r>
              <a:t/>
            </a:r>
            <a:endParaRPr/>
          </a:p>
        </p:txBody>
      </p:sp>
      <p:sp>
        <p:nvSpPr>
          <p:cNvPr id="681" name="Google Shape;681;p42"/>
          <p:cNvSpPr/>
          <p:nvPr/>
        </p:nvSpPr>
        <p:spPr>
          <a:xfrm rot="5400000">
            <a:off x="5819225"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2" name="Google Shape;682;p42"/>
          <p:cNvSpPr/>
          <p:nvPr/>
        </p:nvSpPr>
        <p:spPr>
          <a:xfrm rot="5400000">
            <a:off x="6172081"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3" name="Google Shape;683;p42"/>
          <p:cNvSpPr/>
          <p:nvPr/>
        </p:nvSpPr>
        <p:spPr>
          <a:xfrm rot="5400000">
            <a:off x="6524938"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84" name="Google Shape;684;p42"/>
          <p:cNvCxnSpPr/>
          <p:nvPr/>
        </p:nvCxnSpPr>
        <p:spPr>
          <a:xfrm rot="5400000">
            <a:off x="6529827" y="1897710"/>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85" name="Google Shape;685;p42"/>
          <p:cNvCxnSpPr/>
          <p:nvPr/>
        </p:nvCxnSpPr>
        <p:spPr>
          <a:xfrm rot="5400000">
            <a:off x="6176969" y="1897638"/>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86" name="Google Shape;686;p42"/>
          <p:cNvCxnSpPr/>
          <p:nvPr/>
        </p:nvCxnSpPr>
        <p:spPr>
          <a:xfrm rot="5400000">
            <a:off x="5824112" y="1897638"/>
            <a:ext cx="220800" cy="0"/>
          </a:xfrm>
          <a:prstGeom prst="straightConnector1">
            <a:avLst/>
          </a:prstGeom>
          <a:noFill/>
          <a:ln cap="flat" cmpd="sng" w="9525">
            <a:solidFill>
              <a:schemeClr val="dk2"/>
            </a:solidFill>
            <a:prstDash val="solid"/>
            <a:round/>
            <a:headEnd len="med" w="med" type="none"/>
            <a:tailEnd len="med" w="med" type="triangle"/>
          </a:ln>
        </p:spPr>
      </p:cxnSp>
      <p:sp>
        <p:nvSpPr>
          <p:cNvPr id="687" name="Google Shape;687;p42"/>
          <p:cNvSpPr/>
          <p:nvPr/>
        </p:nvSpPr>
        <p:spPr>
          <a:xfrm>
            <a:off x="5900725" y="1262412"/>
            <a:ext cx="2478100" cy="231275"/>
          </a:xfrm>
          <a:custGeom>
            <a:rect b="b" l="l" r="r" t="t"/>
            <a:pathLst>
              <a:path extrusionOk="0" h="9251" w="99124">
                <a:moveTo>
                  <a:pt x="0" y="7810"/>
                </a:moveTo>
                <a:cubicBezTo>
                  <a:pt x="8164" y="6513"/>
                  <a:pt x="32465" y="-210"/>
                  <a:pt x="48986" y="30"/>
                </a:cubicBezTo>
                <a:cubicBezTo>
                  <a:pt x="65507" y="270"/>
                  <a:pt x="90768" y="7714"/>
                  <a:pt x="99124" y="9251"/>
                </a:cubicBezTo>
              </a:path>
            </a:pathLst>
          </a:custGeom>
          <a:noFill/>
          <a:ln cap="flat" cmpd="sng" w="9525">
            <a:solidFill>
              <a:schemeClr val="dk2"/>
            </a:solidFill>
            <a:prstDash val="solid"/>
            <a:round/>
            <a:headEnd len="med" w="med" type="stealth"/>
            <a:tailEnd len="med" w="med" type="stealth"/>
          </a:ln>
        </p:spPr>
      </p:sp>
      <p:sp>
        <p:nvSpPr>
          <p:cNvPr id="688" name="Google Shape;688;p42"/>
          <p:cNvSpPr txBox="1"/>
          <p:nvPr/>
        </p:nvSpPr>
        <p:spPr>
          <a:xfrm>
            <a:off x="6601650" y="899188"/>
            <a:ext cx="1106700" cy="2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2"/>
                </a:solidFill>
              </a:rPr>
              <a:t>26 входных нейронов</a:t>
            </a:r>
            <a:endParaRPr sz="1200">
              <a:solidFill>
                <a:schemeClr val="dk2"/>
              </a:solidFill>
            </a:endParaRPr>
          </a:p>
        </p:txBody>
      </p:sp>
      <p:sp>
        <p:nvSpPr>
          <p:cNvPr id="689" name="Google Shape;689;p42"/>
          <p:cNvSpPr txBox="1"/>
          <p:nvPr/>
        </p:nvSpPr>
        <p:spPr>
          <a:xfrm>
            <a:off x="5771325" y="1555689"/>
            <a:ext cx="2658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sp>
        <p:nvSpPr>
          <p:cNvPr id="690" name="Google Shape;690;p42"/>
          <p:cNvSpPr txBox="1"/>
          <p:nvPr/>
        </p:nvSpPr>
        <p:spPr>
          <a:xfrm>
            <a:off x="6107200" y="1549200"/>
            <a:ext cx="360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B</a:t>
            </a:r>
            <a:endParaRPr sz="1800">
              <a:solidFill>
                <a:schemeClr val="dk2"/>
              </a:solidFill>
            </a:endParaRPr>
          </a:p>
        </p:txBody>
      </p:sp>
      <p:sp>
        <p:nvSpPr>
          <p:cNvPr id="691" name="Google Shape;691;p42"/>
          <p:cNvSpPr txBox="1"/>
          <p:nvPr/>
        </p:nvSpPr>
        <p:spPr>
          <a:xfrm>
            <a:off x="6460075" y="1549188"/>
            <a:ext cx="360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C</a:t>
            </a:r>
            <a:endParaRPr sz="1800">
              <a:solidFill>
                <a:schemeClr val="dk2"/>
              </a:solidFill>
            </a:endParaRPr>
          </a:p>
        </p:txBody>
      </p:sp>
      <p:sp>
        <p:nvSpPr>
          <p:cNvPr id="692" name="Google Shape;692;p42"/>
          <p:cNvSpPr/>
          <p:nvPr/>
        </p:nvSpPr>
        <p:spPr>
          <a:xfrm rot="5400000">
            <a:off x="7533419"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3" name="Google Shape;693;p42"/>
          <p:cNvSpPr/>
          <p:nvPr/>
        </p:nvSpPr>
        <p:spPr>
          <a:xfrm rot="5400000">
            <a:off x="7886275"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4" name="Google Shape;694;p42"/>
          <p:cNvSpPr/>
          <p:nvPr/>
        </p:nvSpPr>
        <p:spPr>
          <a:xfrm rot="5400000">
            <a:off x="8239150"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95" name="Google Shape;695;p42"/>
          <p:cNvCxnSpPr/>
          <p:nvPr/>
        </p:nvCxnSpPr>
        <p:spPr>
          <a:xfrm rot="5400000">
            <a:off x="8244027" y="1897710"/>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96" name="Google Shape;696;p42"/>
          <p:cNvCxnSpPr/>
          <p:nvPr/>
        </p:nvCxnSpPr>
        <p:spPr>
          <a:xfrm rot="5400000">
            <a:off x="7891169" y="1897638"/>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97" name="Google Shape;697;p42"/>
          <p:cNvCxnSpPr/>
          <p:nvPr/>
        </p:nvCxnSpPr>
        <p:spPr>
          <a:xfrm rot="5400000">
            <a:off x="7538312" y="1897638"/>
            <a:ext cx="220800" cy="0"/>
          </a:xfrm>
          <a:prstGeom prst="straightConnector1">
            <a:avLst/>
          </a:prstGeom>
          <a:noFill/>
          <a:ln cap="flat" cmpd="sng" w="9525">
            <a:solidFill>
              <a:schemeClr val="dk2"/>
            </a:solidFill>
            <a:prstDash val="solid"/>
            <a:round/>
            <a:headEnd len="med" w="med" type="none"/>
            <a:tailEnd len="med" w="med" type="triangle"/>
          </a:ln>
        </p:spPr>
      </p:cxnSp>
      <p:sp>
        <p:nvSpPr>
          <p:cNvPr id="698" name="Google Shape;698;p42"/>
          <p:cNvSpPr txBox="1"/>
          <p:nvPr/>
        </p:nvSpPr>
        <p:spPr>
          <a:xfrm>
            <a:off x="7485525" y="1555689"/>
            <a:ext cx="2658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X</a:t>
            </a:r>
            <a:endParaRPr sz="1800">
              <a:solidFill>
                <a:schemeClr val="dk2"/>
              </a:solidFill>
            </a:endParaRPr>
          </a:p>
        </p:txBody>
      </p:sp>
      <p:sp>
        <p:nvSpPr>
          <p:cNvPr id="699" name="Google Shape;699;p42"/>
          <p:cNvSpPr txBox="1"/>
          <p:nvPr/>
        </p:nvSpPr>
        <p:spPr>
          <a:xfrm>
            <a:off x="7821400" y="1549200"/>
            <a:ext cx="360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Y</a:t>
            </a:r>
            <a:endParaRPr sz="1800">
              <a:solidFill>
                <a:schemeClr val="dk2"/>
              </a:solidFill>
            </a:endParaRPr>
          </a:p>
        </p:txBody>
      </p:sp>
      <p:sp>
        <p:nvSpPr>
          <p:cNvPr id="700" name="Google Shape;700;p42"/>
          <p:cNvSpPr txBox="1"/>
          <p:nvPr/>
        </p:nvSpPr>
        <p:spPr>
          <a:xfrm>
            <a:off x="8174275" y="1549188"/>
            <a:ext cx="360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sp>
        <p:nvSpPr>
          <p:cNvPr id="701" name="Google Shape;701;p42"/>
          <p:cNvSpPr/>
          <p:nvPr/>
        </p:nvSpPr>
        <p:spPr>
          <a:xfrm rot="5400000">
            <a:off x="6223377" y="267594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2" name="Google Shape;702;p42"/>
          <p:cNvSpPr/>
          <p:nvPr/>
        </p:nvSpPr>
        <p:spPr>
          <a:xfrm rot="5400000">
            <a:off x="6629686" y="267594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3" name="Google Shape;703;p42"/>
          <p:cNvSpPr/>
          <p:nvPr/>
        </p:nvSpPr>
        <p:spPr>
          <a:xfrm rot="5400000">
            <a:off x="7402082" y="267594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704" name="Google Shape;704;p42"/>
          <p:cNvSpPr/>
          <p:nvPr/>
        </p:nvSpPr>
        <p:spPr>
          <a:xfrm rot="5400000">
            <a:off x="7848591" y="267594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cxnSp>
        <p:nvCxnSpPr>
          <p:cNvPr id="705" name="Google Shape;705;p42"/>
          <p:cNvCxnSpPr>
            <a:stCxn id="681" idx="6"/>
            <a:endCxn id="701" idx="3"/>
          </p:cNvCxnSpPr>
          <p:nvPr/>
        </p:nvCxnSpPr>
        <p:spPr>
          <a:xfrm>
            <a:off x="5923025" y="2215888"/>
            <a:ext cx="323400" cy="500700"/>
          </a:xfrm>
          <a:prstGeom prst="straightConnector1">
            <a:avLst/>
          </a:prstGeom>
          <a:noFill/>
          <a:ln cap="flat" cmpd="sng" w="9525">
            <a:solidFill>
              <a:srgbClr val="434343"/>
            </a:solidFill>
            <a:prstDash val="solid"/>
            <a:round/>
            <a:headEnd len="med" w="med" type="none"/>
            <a:tailEnd len="med" w="med" type="stealth"/>
          </a:ln>
        </p:spPr>
      </p:cxnSp>
      <p:cxnSp>
        <p:nvCxnSpPr>
          <p:cNvPr id="706" name="Google Shape;706;p42"/>
          <p:cNvCxnSpPr>
            <a:stCxn id="681" idx="6"/>
            <a:endCxn id="702" idx="2"/>
          </p:cNvCxnSpPr>
          <p:nvPr/>
        </p:nvCxnSpPr>
        <p:spPr>
          <a:xfrm>
            <a:off x="5923025" y="2215888"/>
            <a:ext cx="810600" cy="470400"/>
          </a:xfrm>
          <a:prstGeom prst="straightConnector1">
            <a:avLst/>
          </a:prstGeom>
          <a:noFill/>
          <a:ln cap="flat" cmpd="sng" w="9525">
            <a:solidFill>
              <a:srgbClr val="434343"/>
            </a:solidFill>
            <a:prstDash val="solid"/>
            <a:round/>
            <a:headEnd len="med" w="med" type="none"/>
            <a:tailEnd len="med" w="med" type="stealth"/>
          </a:ln>
        </p:spPr>
      </p:cxnSp>
      <p:sp>
        <p:nvSpPr>
          <p:cNvPr id="707" name="Google Shape;707;p42"/>
          <p:cNvSpPr/>
          <p:nvPr/>
        </p:nvSpPr>
        <p:spPr>
          <a:xfrm rot="5400000">
            <a:off x="7035980" y="267594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08" name="Google Shape;708;p42"/>
          <p:cNvCxnSpPr>
            <a:stCxn id="681" idx="6"/>
            <a:endCxn id="707" idx="2"/>
          </p:cNvCxnSpPr>
          <p:nvPr/>
        </p:nvCxnSpPr>
        <p:spPr>
          <a:xfrm>
            <a:off x="5923025" y="2215888"/>
            <a:ext cx="1216800" cy="470400"/>
          </a:xfrm>
          <a:prstGeom prst="straightConnector1">
            <a:avLst/>
          </a:prstGeom>
          <a:noFill/>
          <a:ln cap="flat" cmpd="sng" w="9525">
            <a:solidFill>
              <a:srgbClr val="434343"/>
            </a:solidFill>
            <a:prstDash val="solid"/>
            <a:round/>
            <a:headEnd len="med" w="med" type="none"/>
            <a:tailEnd len="med" w="med" type="stealth"/>
          </a:ln>
        </p:spPr>
      </p:cxnSp>
      <p:cxnSp>
        <p:nvCxnSpPr>
          <p:cNvPr id="709" name="Google Shape;709;p42"/>
          <p:cNvCxnSpPr>
            <a:stCxn id="681" idx="6"/>
            <a:endCxn id="703" idx="2"/>
          </p:cNvCxnSpPr>
          <p:nvPr/>
        </p:nvCxnSpPr>
        <p:spPr>
          <a:xfrm>
            <a:off x="5923025" y="2215888"/>
            <a:ext cx="1582800" cy="470400"/>
          </a:xfrm>
          <a:prstGeom prst="straightConnector1">
            <a:avLst/>
          </a:prstGeom>
          <a:noFill/>
          <a:ln cap="flat" cmpd="sng" w="9525">
            <a:solidFill>
              <a:srgbClr val="434343"/>
            </a:solidFill>
            <a:prstDash val="solid"/>
            <a:round/>
            <a:headEnd len="med" w="med" type="none"/>
            <a:tailEnd len="med" w="med" type="stealth"/>
          </a:ln>
        </p:spPr>
      </p:cxnSp>
      <p:cxnSp>
        <p:nvCxnSpPr>
          <p:cNvPr id="710" name="Google Shape;710;p42"/>
          <p:cNvCxnSpPr>
            <a:stCxn id="681" idx="6"/>
            <a:endCxn id="704" idx="2"/>
          </p:cNvCxnSpPr>
          <p:nvPr/>
        </p:nvCxnSpPr>
        <p:spPr>
          <a:xfrm>
            <a:off x="5923025" y="2215888"/>
            <a:ext cx="2029500" cy="470400"/>
          </a:xfrm>
          <a:prstGeom prst="straightConnector1">
            <a:avLst/>
          </a:prstGeom>
          <a:noFill/>
          <a:ln cap="flat" cmpd="sng" w="9525">
            <a:solidFill>
              <a:srgbClr val="434343"/>
            </a:solidFill>
            <a:prstDash val="solid"/>
            <a:round/>
            <a:headEnd len="med" w="med" type="none"/>
            <a:tailEnd len="med" w="med" type="stealth"/>
          </a:ln>
        </p:spPr>
      </p:cxnSp>
      <p:cxnSp>
        <p:nvCxnSpPr>
          <p:cNvPr id="711" name="Google Shape;711;p42"/>
          <p:cNvCxnSpPr>
            <a:stCxn id="682" idx="6"/>
            <a:endCxn id="701" idx="3"/>
          </p:cNvCxnSpPr>
          <p:nvPr/>
        </p:nvCxnSpPr>
        <p:spPr>
          <a:xfrm flipH="1">
            <a:off x="6246481" y="2215888"/>
            <a:ext cx="29400" cy="500700"/>
          </a:xfrm>
          <a:prstGeom prst="straightConnector1">
            <a:avLst/>
          </a:prstGeom>
          <a:noFill/>
          <a:ln cap="flat" cmpd="sng" w="9525">
            <a:solidFill>
              <a:srgbClr val="434343"/>
            </a:solidFill>
            <a:prstDash val="solid"/>
            <a:round/>
            <a:headEnd len="med" w="med" type="none"/>
            <a:tailEnd len="med" w="med" type="stealth"/>
          </a:ln>
        </p:spPr>
      </p:cxnSp>
      <p:cxnSp>
        <p:nvCxnSpPr>
          <p:cNvPr id="712" name="Google Shape;712;p42"/>
          <p:cNvCxnSpPr>
            <a:stCxn id="682" idx="6"/>
            <a:endCxn id="702" idx="2"/>
          </p:cNvCxnSpPr>
          <p:nvPr/>
        </p:nvCxnSpPr>
        <p:spPr>
          <a:xfrm>
            <a:off x="6275881" y="2215888"/>
            <a:ext cx="457500" cy="470400"/>
          </a:xfrm>
          <a:prstGeom prst="straightConnector1">
            <a:avLst/>
          </a:prstGeom>
          <a:noFill/>
          <a:ln cap="flat" cmpd="sng" w="9525">
            <a:solidFill>
              <a:srgbClr val="434343"/>
            </a:solidFill>
            <a:prstDash val="solid"/>
            <a:round/>
            <a:headEnd len="med" w="med" type="none"/>
            <a:tailEnd len="med" w="med" type="stealth"/>
          </a:ln>
        </p:spPr>
      </p:cxnSp>
      <p:cxnSp>
        <p:nvCxnSpPr>
          <p:cNvPr id="713" name="Google Shape;713;p42"/>
          <p:cNvCxnSpPr>
            <a:stCxn id="682" idx="6"/>
            <a:endCxn id="707" idx="2"/>
          </p:cNvCxnSpPr>
          <p:nvPr/>
        </p:nvCxnSpPr>
        <p:spPr>
          <a:xfrm>
            <a:off x="6275881" y="2215888"/>
            <a:ext cx="864000" cy="470400"/>
          </a:xfrm>
          <a:prstGeom prst="straightConnector1">
            <a:avLst/>
          </a:prstGeom>
          <a:noFill/>
          <a:ln cap="flat" cmpd="sng" w="9525">
            <a:solidFill>
              <a:srgbClr val="434343"/>
            </a:solidFill>
            <a:prstDash val="solid"/>
            <a:round/>
            <a:headEnd len="med" w="med" type="none"/>
            <a:tailEnd len="med" w="med" type="stealth"/>
          </a:ln>
        </p:spPr>
      </p:cxnSp>
      <p:cxnSp>
        <p:nvCxnSpPr>
          <p:cNvPr id="714" name="Google Shape;714;p42"/>
          <p:cNvCxnSpPr>
            <a:stCxn id="682" idx="6"/>
            <a:endCxn id="703" idx="2"/>
          </p:cNvCxnSpPr>
          <p:nvPr/>
        </p:nvCxnSpPr>
        <p:spPr>
          <a:xfrm>
            <a:off x="6275881" y="2215888"/>
            <a:ext cx="1230000" cy="470400"/>
          </a:xfrm>
          <a:prstGeom prst="straightConnector1">
            <a:avLst/>
          </a:prstGeom>
          <a:noFill/>
          <a:ln cap="flat" cmpd="sng" w="9525">
            <a:solidFill>
              <a:srgbClr val="434343"/>
            </a:solidFill>
            <a:prstDash val="solid"/>
            <a:round/>
            <a:headEnd len="med" w="med" type="none"/>
            <a:tailEnd len="med" w="med" type="stealth"/>
          </a:ln>
        </p:spPr>
      </p:cxnSp>
      <p:cxnSp>
        <p:nvCxnSpPr>
          <p:cNvPr id="715" name="Google Shape;715;p42"/>
          <p:cNvCxnSpPr>
            <a:stCxn id="682" idx="6"/>
            <a:endCxn id="704" idx="2"/>
          </p:cNvCxnSpPr>
          <p:nvPr/>
        </p:nvCxnSpPr>
        <p:spPr>
          <a:xfrm>
            <a:off x="6275881" y="2215888"/>
            <a:ext cx="1676400" cy="470400"/>
          </a:xfrm>
          <a:prstGeom prst="straightConnector1">
            <a:avLst/>
          </a:prstGeom>
          <a:noFill/>
          <a:ln cap="flat" cmpd="sng" w="9525">
            <a:solidFill>
              <a:srgbClr val="434343"/>
            </a:solidFill>
            <a:prstDash val="solid"/>
            <a:round/>
            <a:headEnd len="med" w="med" type="none"/>
            <a:tailEnd len="med" w="med" type="stealth"/>
          </a:ln>
        </p:spPr>
      </p:cxnSp>
      <p:cxnSp>
        <p:nvCxnSpPr>
          <p:cNvPr id="716" name="Google Shape;716;p42"/>
          <p:cNvCxnSpPr>
            <a:stCxn id="683" idx="6"/>
            <a:endCxn id="701" idx="2"/>
          </p:cNvCxnSpPr>
          <p:nvPr/>
        </p:nvCxnSpPr>
        <p:spPr>
          <a:xfrm flipH="1">
            <a:off x="6327238" y="2215888"/>
            <a:ext cx="301500" cy="470400"/>
          </a:xfrm>
          <a:prstGeom prst="straightConnector1">
            <a:avLst/>
          </a:prstGeom>
          <a:noFill/>
          <a:ln cap="flat" cmpd="sng" w="9525">
            <a:solidFill>
              <a:srgbClr val="434343"/>
            </a:solidFill>
            <a:prstDash val="solid"/>
            <a:round/>
            <a:headEnd len="med" w="med" type="none"/>
            <a:tailEnd len="med" w="med" type="stealth"/>
          </a:ln>
        </p:spPr>
      </p:cxnSp>
      <p:cxnSp>
        <p:nvCxnSpPr>
          <p:cNvPr id="717" name="Google Shape;717;p42"/>
          <p:cNvCxnSpPr>
            <a:stCxn id="683" idx="6"/>
            <a:endCxn id="702" idx="2"/>
          </p:cNvCxnSpPr>
          <p:nvPr/>
        </p:nvCxnSpPr>
        <p:spPr>
          <a:xfrm>
            <a:off x="6628738" y="2215888"/>
            <a:ext cx="104700" cy="470400"/>
          </a:xfrm>
          <a:prstGeom prst="straightConnector1">
            <a:avLst/>
          </a:prstGeom>
          <a:noFill/>
          <a:ln cap="flat" cmpd="sng" w="9525">
            <a:solidFill>
              <a:srgbClr val="434343"/>
            </a:solidFill>
            <a:prstDash val="solid"/>
            <a:round/>
            <a:headEnd len="med" w="med" type="none"/>
            <a:tailEnd len="med" w="med" type="stealth"/>
          </a:ln>
        </p:spPr>
      </p:cxnSp>
      <p:cxnSp>
        <p:nvCxnSpPr>
          <p:cNvPr id="718" name="Google Shape;718;p42"/>
          <p:cNvCxnSpPr>
            <a:stCxn id="683" idx="6"/>
            <a:endCxn id="707" idx="2"/>
          </p:cNvCxnSpPr>
          <p:nvPr/>
        </p:nvCxnSpPr>
        <p:spPr>
          <a:xfrm>
            <a:off x="6628738" y="2215888"/>
            <a:ext cx="510900" cy="470400"/>
          </a:xfrm>
          <a:prstGeom prst="straightConnector1">
            <a:avLst/>
          </a:prstGeom>
          <a:noFill/>
          <a:ln cap="flat" cmpd="sng" w="9525">
            <a:solidFill>
              <a:srgbClr val="434343"/>
            </a:solidFill>
            <a:prstDash val="solid"/>
            <a:round/>
            <a:headEnd len="med" w="med" type="none"/>
            <a:tailEnd len="med" w="med" type="stealth"/>
          </a:ln>
        </p:spPr>
      </p:cxnSp>
      <p:cxnSp>
        <p:nvCxnSpPr>
          <p:cNvPr id="719" name="Google Shape;719;p42"/>
          <p:cNvCxnSpPr>
            <a:stCxn id="683" idx="6"/>
            <a:endCxn id="703" idx="2"/>
          </p:cNvCxnSpPr>
          <p:nvPr/>
        </p:nvCxnSpPr>
        <p:spPr>
          <a:xfrm>
            <a:off x="6628738" y="2215888"/>
            <a:ext cx="877200" cy="470400"/>
          </a:xfrm>
          <a:prstGeom prst="straightConnector1">
            <a:avLst/>
          </a:prstGeom>
          <a:noFill/>
          <a:ln cap="flat" cmpd="sng" w="9525">
            <a:solidFill>
              <a:srgbClr val="434343"/>
            </a:solidFill>
            <a:prstDash val="solid"/>
            <a:round/>
            <a:headEnd len="med" w="med" type="none"/>
            <a:tailEnd len="med" w="med" type="stealth"/>
          </a:ln>
        </p:spPr>
      </p:cxnSp>
      <p:cxnSp>
        <p:nvCxnSpPr>
          <p:cNvPr id="720" name="Google Shape;720;p42"/>
          <p:cNvCxnSpPr>
            <a:stCxn id="683" idx="6"/>
            <a:endCxn id="704" idx="2"/>
          </p:cNvCxnSpPr>
          <p:nvPr/>
        </p:nvCxnSpPr>
        <p:spPr>
          <a:xfrm>
            <a:off x="6628738" y="2215888"/>
            <a:ext cx="1323600" cy="470400"/>
          </a:xfrm>
          <a:prstGeom prst="straightConnector1">
            <a:avLst/>
          </a:prstGeom>
          <a:noFill/>
          <a:ln cap="flat" cmpd="sng" w="9525">
            <a:solidFill>
              <a:srgbClr val="434343"/>
            </a:solidFill>
            <a:prstDash val="solid"/>
            <a:round/>
            <a:headEnd len="med" w="med" type="none"/>
            <a:tailEnd len="med" w="med" type="stealth"/>
          </a:ln>
        </p:spPr>
      </p:cxnSp>
      <p:cxnSp>
        <p:nvCxnSpPr>
          <p:cNvPr id="721" name="Google Shape;721;p42"/>
          <p:cNvCxnSpPr>
            <a:stCxn id="692" idx="6"/>
            <a:endCxn id="701" idx="2"/>
          </p:cNvCxnSpPr>
          <p:nvPr/>
        </p:nvCxnSpPr>
        <p:spPr>
          <a:xfrm flipH="1">
            <a:off x="6327119" y="2215888"/>
            <a:ext cx="1310100" cy="470400"/>
          </a:xfrm>
          <a:prstGeom prst="straightConnector1">
            <a:avLst/>
          </a:prstGeom>
          <a:noFill/>
          <a:ln cap="flat" cmpd="sng" w="9525">
            <a:solidFill>
              <a:srgbClr val="434343"/>
            </a:solidFill>
            <a:prstDash val="solid"/>
            <a:round/>
            <a:headEnd len="med" w="med" type="none"/>
            <a:tailEnd len="med" w="med" type="stealth"/>
          </a:ln>
        </p:spPr>
      </p:cxnSp>
      <p:cxnSp>
        <p:nvCxnSpPr>
          <p:cNvPr id="722" name="Google Shape;722;p42"/>
          <p:cNvCxnSpPr>
            <a:stCxn id="692" idx="6"/>
            <a:endCxn id="702" idx="2"/>
          </p:cNvCxnSpPr>
          <p:nvPr/>
        </p:nvCxnSpPr>
        <p:spPr>
          <a:xfrm flipH="1">
            <a:off x="6733619" y="2215888"/>
            <a:ext cx="903600" cy="470400"/>
          </a:xfrm>
          <a:prstGeom prst="straightConnector1">
            <a:avLst/>
          </a:prstGeom>
          <a:noFill/>
          <a:ln cap="flat" cmpd="sng" w="9525">
            <a:solidFill>
              <a:srgbClr val="434343"/>
            </a:solidFill>
            <a:prstDash val="solid"/>
            <a:round/>
            <a:headEnd len="med" w="med" type="none"/>
            <a:tailEnd len="med" w="med" type="stealth"/>
          </a:ln>
        </p:spPr>
      </p:cxnSp>
      <p:cxnSp>
        <p:nvCxnSpPr>
          <p:cNvPr id="723" name="Google Shape;723;p42"/>
          <p:cNvCxnSpPr>
            <a:stCxn id="692" idx="6"/>
            <a:endCxn id="707" idx="2"/>
          </p:cNvCxnSpPr>
          <p:nvPr/>
        </p:nvCxnSpPr>
        <p:spPr>
          <a:xfrm flipH="1">
            <a:off x="7139819" y="2215888"/>
            <a:ext cx="497400" cy="470400"/>
          </a:xfrm>
          <a:prstGeom prst="straightConnector1">
            <a:avLst/>
          </a:prstGeom>
          <a:noFill/>
          <a:ln cap="flat" cmpd="sng" w="9525">
            <a:solidFill>
              <a:srgbClr val="434343"/>
            </a:solidFill>
            <a:prstDash val="solid"/>
            <a:round/>
            <a:headEnd len="med" w="med" type="none"/>
            <a:tailEnd len="med" w="med" type="stealth"/>
          </a:ln>
        </p:spPr>
      </p:cxnSp>
      <p:cxnSp>
        <p:nvCxnSpPr>
          <p:cNvPr id="724" name="Google Shape;724;p42"/>
          <p:cNvCxnSpPr>
            <a:stCxn id="692" idx="6"/>
            <a:endCxn id="703" idx="2"/>
          </p:cNvCxnSpPr>
          <p:nvPr/>
        </p:nvCxnSpPr>
        <p:spPr>
          <a:xfrm flipH="1">
            <a:off x="7505819" y="2215888"/>
            <a:ext cx="131400" cy="470400"/>
          </a:xfrm>
          <a:prstGeom prst="straightConnector1">
            <a:avLst/>
          </a:prstGeom>
          <a:noFill/>
          <a:ln cap="flat" cmpd="sng" w="9525">
            <a:solidFill>
              <a:srgbClr val="434343"/>
            </a:solidFill>
            <a:prstDash val="solid"/>
            <a:round/>
            <a:headEnd len="med" w="med" type="none"/>
            <a:tailEnd len="med" w="med" type="stealth"/>
          </a:ln>
        </p:spPr>
      </p:cxnSp>
      <p:cxnSp>
        <p:nvCxnSpPr>
          <p:cNvPr id="725" name="Google Shape;725;p42"/>
          <p:cNvCxnSpPr>
            <a:stCxn id="692" idx="6"/>
            <a:endCxn id="704" idx="2"/>
          </p:cNvCxnSpPr>
          <p:nvPr/>
        </p:nvCxnSpPr>
        <p:spPr>
          <a:xfrm>
            <a:off x="7637219" y="2215888"/>
            <a:ext cx="315300" cy="470400"/>
          </a:xfrm>
          <a:prstGeom prst="straightConnector1">
            <a:avLst/>
          </a:prstGeom>
          <a:noFill/>
          <a:ln cap="flat" cmpd="sng" w="9525">
            <a:solidFill>
              <a:srgbClr val="434343"/>
            </a:solidFill>
            <a:prstDash val="solid"/>
            <a:round/>
            <a:headEnd len="med" w="med" type="none"/>
            <a:tailEnd len="med" w="med" type="stealth"/>
          </a:ln>
        </p:spPr>
      </p:cxnSp>
      <p:cxnSp>
        <p:nvCxnSpPr>
          <p:cNvPr id="726" name="Google Shape;726;p42"/>
          <p:cNvCxnSpPr>
            <a:stCxn id="693" idx="6"/>
            <a:endCxn id="701" idx="2"/>
          </p:cNvCxnSpPr>
          <p:nvPr/>
        </p:nvCxnSpPr>
        <p:spPr>
          <a:xfrm flipH="1">
            <a:off x="6327175" y="2215888"/>
            <a:ext cx="1662900" cy="470400"/>
          </a:xfrm>
          <a:prstGeom prst="straightConnector1">
            <a:avLst/>
          </a:prstGeom>
          <a:noFill/>
          <a:ln cap="flat" cmpd="sng" w="9525">
            <a:solidFill>
              <a:srgbClr val="434343"/>
            </a:solidFill>
            <a:prstDash val="solid"/>
            <a:round/>
            <a:headEnd len="med" w="med" type="none"/>
            <a:tailEnd len="med" w="med" type="stealth"/>
          </a:ln>
        </p:spPr>
      </p:cxnSp>
      <p:cxnSp>
        <p:nvCxnSpPr>
          <p:cNvPr id="727" name="Google Shape;727;p42"/>
          <p:cNvCxnSpPr>
            <a:stCxn id="693" idx="6"/>
            <a:endCxn id="702" idx="2"/>
          </p:cNvCxnSpPr>
          <p:nvPr/>
        </p:nvCxnSpPr>
        <p:spPr>
          <a:xfrm flipH="1">
            <a:off x="6733375" y="2215888"/>
            <a:ext cx="1256700" cy="470400"/>
          </a:xfrm>
          <a:prstGeom prst="straightConnector1">
            <a:avLst/>
          </a:prstGeom>
          <a:noFill/>
          <a:ln cap="flat" cmpd="sng" w="9525">
            <a:solidFill>
              <a:srgbClr val="434343"/>
            </a:solidFill>
            <a:prstDash val="solid"/>
            <a:round/>
            <a:headEnd len="med" w="med" type="none"/>
            <a:tailEnd len="med" w="med" type="stealth"/>
          </a:ln>
        </p:spPr>
      </p:cxnSp>
      <p:cxnSp>
        <p:nvCxnSpPr>
          <p:cNvPr id="728" name="Google Shape;728;p42"/>
          <p:cNvCxnSpPr>
            <a:stCxn id="693" idx="6"/>
            <a:endCxn id="707" idx="2"/>
          </p:cNvCxnSpPr>
          <p:nvPr/>
        </p:nvCxnSpPr>
        <p:spPr>
          <a:xfrm flipH="1">
            <a:off x="7139875" y="2215888"/>
            <a:ext cx="850200" cy="470400"/>
          </a:xfrm>
          <a:prstGeom prst="straightConnector1">
            <a:avLst/>
          </a:prstGeom>
          <a:noFill/>
          <a:ln cap="flat" cmpd="sng" w="9525">
            <a:solidFill>
              <a:srgbClr val="434343"/>
            </a:solidFill>
            <a:prstDash val="solid"/>
            <a:round/>
            <a:headEnd len="med" w="med" type="none"/>
            <a:tailEnd len="med" w="med" type="stealth"/>
          </a:ln>
        </p:spPr>
      </p:cxnSp>
      <p:cxnSp>
        <p:nvCxnSpPr>
          <p:cNvPr id="729" name="Google Shape;729;p42"/>
          <p:cNvCxnSpPr>
            <a:stCxn id="693" idx="6"/>
            <a:endCxn id="703" idx="2"/>
          </p:cNvCxnSpPr>
          <p:nvPr/>
        </p:nvCxnSpPr>
        <p:spPr>
          <a:xfrm flipH="1">
            <a:off x="7505875" y="2215888"/>
            <a:ext cx="484200" cy="470400"/>
          </a:xfrm>
          <a:prstGeom prst="straightConnector1">
            <a:avLst/>
          </a:prstGeom>
          <a:noFill/>
          <a:ln cap="flat" cmpd="sng" w="9525">
            <a:solidFill>
              <a:srgbClr val="434343"/>
            </a:solidFill>
            <a:prstDash val="solid"/>
            <a:round/>
            <a:headEnd len="med" w="med" type="none"/>
            <a:tailEnd len="med" w="med" type="stealth"/>
          </a:ln>
        </p:spPr>
      </p:cxnSp>
      <p:cxnSp>
        <p:nvCxnSpPr>
          <p:cNvPr id="730" name="Google Shape;730;p42"/>
          <p:cNvCxnSpPr>
            <a:stCxn id="693" idx="6"/>
            <a:endCxn id="704" idx="2"/>
          </p:cNvCxnSpPr>
          <p:nvPr/>
        </p:nvCxnSpPr>
        <p:spPr>
          <a:xfrm flipH="1">
            <a:off x="7952275" y="2215888"/>
            <a:ext cx="37800" cy="470400"/>
          </a:xfrm>
          <a:prstGeom prst="straightConnector1">
            <a:avLst/>
          </a:prstGeom>
          <a:noFill/>
          <a:ln cap="flat" cmpd="sng" w="9525">
            <a:solidFill>
              <a:srgbClr val="434343"/>
            </a:solidFill>
            <a:prstDash val="solid"/>
            <a:round/>
            <a:headEnd len="med" w="med" type="none"/>
            <a:tailEnd len="med" w="med" type="stealth"/>
          </a:ln>
        </p:spPr>
      </p:cxnSp>
      <p:cxnSp>
        <p:nvCxnSpPr>
          <p:cNvPr id="731" name="Google Shape;731;p42"/>
          <p:cNvCxnSpPr>
            <a:stCxn id="694" idx="6"/>
            <a:endCxn id="701" idx="2"/>
          </p:cNvCxnSpPr>
          <p:nvPr/>
        </p:nvCxnSpPr>
        <p:spPr>
          <a:xfrm flipH="1">
            <a:off x="6327250" y="2215888"/>
            <a:ext cx="2015700" cy="470400"/>
          </a:xfrm>
          <a:prstGeom prst="straightConnector1">
            <a:avLst/>
          </a:prstGeom>
          <a:noFill/>
          <a:ln cap="flat" cmpd="sng" w="9525">
            <a:solidFill>
              <a:srgbClr val="434343"/>
            </a:solidFill>
            <a:prstDash val="solid"/>
            <a:round/>
            <a:headEnd len="med" w="med" type="none"/>
            <a:tailEnd len="med" w="med" type="stealth"/>
          </a:ln>
        </p:spPr>
      </p:cxnSp>
      <p:cxnSp>
        <p:nvCxnSpPr>
          <p:cNvPr id="732" name="Google Shape;732;p42"/>
          <p:cNvCxnSpPr>
            <a:stCxn id="694" idx="6"/>
            <a:endCxn id="702" idx="2"/>
          </p:cNvCxnSpPr>
          <p:nvPr/>
        </p:nvCxnSpPr>
        <p:spPr>
          <a:xfrm flipH="1">
            <a:off x="6733450" y="2215888"/>
            <a:ext cx="1609500" cy="470400"/>
          </a:xfrm>
          <a:prstGeom prst="straightConnector1">
            <a:avLst/>
          </a:prstGeom>
          <a:noFill/>
          <a:ln cap="flat" cmpd="sng" w="9525">
            <a:solidFill>
              <a:srgbClr val="434343"/>
            </a:solidFill>
            <a:prstDash val="solid"/>
            <a:round/>
            <a:headEnd len="med" w="med" type="none"/>
            <a:tailEnd len="med" w="med" type="stealth"/>
          </a:ln>
        </p:spPr>
      </p:cxnSp>
      <p:cxnSp>
        <p:nvCxnSpPr>
          <p:cNvPr id="733" name="Google Shape;733;p42"/>
          <p:cNvCxnSpPr>
            <a:stCxn id="694" idx="6"/>
            <a:endCxn id="707" idx="2"/>
          </p:cNvCxnSpPr>
          <p:nvPr/>
        </p:nvCxnSpPr>
        <p:spPr>
          <a:xfrm flipH="1">
            <a:off x="7139650" y="2215888"/>
            <a:ext cx="1203300" cy="470400"/>
          </a:xfrm>
          <a:prstGeom prst="straightConnector1">
            <a:avLst/>
          </a:prstGeom>
          <a:noFill/>
          <a:ln cap="flat" cmpd="sng" w="9525">
            <a:solidFill>
              <a:srgbClr val="434343"/>
            </a:solidFill>
            <a:prstDash val="solid"/>
            <a:round/>
            <a:headEnd len="med" w="med" type="none"/>
            <a:tailEnd len="med" w="med" type="stealth"/>
          </a:ln>
        </p:spPr>
      </p:cxnSp>
      <p:cxnSp>
        <p:nvCxnSpPr>
          <p:cNvPr id="734" name="Google Shape;734;p42"/>
          <p:cNvCxnSpPr>
            <a:stCxn id="694" idx="6"/>
            <a:endCxn id="703" idx="2"/>
          </p:cNvCxnSpPr>
          <p:nvPr/>
        </p:nvCxnSpPr>
        <p:spPr>
          <a:xfrm flipH="1">
            <a:off x="7505950" y="2215888"/>
            <a:ext cx="837000" cy="470400"/>
          </a:xfrm>
          <a:prstGeom prst="straightConnector1">
            <a:avLst/>
          </a:prstGeom>
          <a:noFill/>
          <a:ln cap="flat" cmpd="sng" w="9525">
            <a:solidFill>
              <a:srgbClr val="434343"/>
            </a:solidFill>
            <a:prstDash val="solid"/>
            <a:round/>
            <a:headEnd len="med" w="med" type="none"/>
            <a:tailEnd len="med" w="med" type="stealth"/>
          </a:ln>
        </p:spPr>
      </p:cxnSp>
      <p:cxnSp>
        <p:nvCxnSpPr>
          <p:cNvPr id="735" name="Google Shape;735;p42"/>
          <p:cNvCxnSpPr>
            <a:stCxn id="694" idx="6"/>
            <a:endCxn id="704" idx="2"/>
          </p:cNvCxnSpPr>
          <p:nvPr/>
        </p:nvCxnSpPr>
        <p:spPr>
          <a:xfrm flipH="1">
            <a:off x="7952350" y="2215888"/>
            <a:ext cx="390600" cy="470400"/>
          </a:xfrm>
          <a:prstGeom prst="straightConnector1">
            <a:avLst/>
          </a:prstGeom>
          <a:noFill/>
          <a:ln cap="flat" cmpd="sng" w="9525">
            <a:solidFill>
              <a:srgbClr val="434343"/>
            </a:solidFill>
            <a:prstDash val="solid"/>
            <a:round/>
            <a:headEnd len="med" w="med" type="none"/>
            <a:tailEnd len="med" w="med" type="stealth"/>
          </a:ln>
        </p:spPr>
      </p:cxnSp>
      <p:sp>
        <p:nvSpPr>
          <p:cNvPr id="736" name="Google Shape;736;p42"/>
          <p:cNvSpPr txBox="1"/>
          <p:nvPr/>
        </p:nvSpPr>
        <p:spPr>
          <a:xfrm>
            <a:off x="6872425" y="2018238"/>
            <a:ext cx="519600" cy="169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t>
            </a:r>
            <a:endParaRPr sz="1800">
              <a:solidFill>
                <a:schemeClr val="dk2"/>
              </a:solidFill>
            </a:endParaRPr>
          </a:p>
        </p:txBody>
      </p:sp>
      <p:cxnSp>
        <p:nvCxnSpPr>
          <p:cNvPr id="737" name="Google Shape;737;p42"/>
          <p:cNvCxnSpPr>
            <a:stCxn id="738" idx="3"/>
          </p:cNvCxnSpPr>
          <p:nvPr/>
        </p:nvCxnSpPr>
        <p:spPr>
          <a:xfrm>
            <a:off x="5514688" y="2688338"/>
            <a:ext cx="493200" cy="140700"/>
          </a:xfrm>
          <a:prstGeom prst="straightConnector1">
            <a:avLst/>
          </a:prstGeom>
          <a:noFill/>
          <a:ln cap="flat" cmpd="sng" w="9525">
            <a:solidFill>
              <a:schemeClr val="dk2"/>
            </a:solidFill>
            <a:prstDash val="solid"/>
            <a:round/>
            <a:headEnd len="med" w="med" type="none"/>
            <a:tailEnd len="med" w="med" type="triangle"/>
          </a:ln>
        </p:spPr>
      </p:cxnSp>
      <p:sp>
        <p:nvSpPr>
          <p:cNvPr id="738" name="Google Shape;738;p42"/>
          <p:cNvSpPr txBox="1"/>
          <p:nvPr/>
        </p:nvSpPr>
        <p:spPr>
          <a:xfrm>
            <a:off x="4149988" y="2547788"/>
            <a:ext cx="1364700" cy="28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200">
                <a:solidFill>
                  <a:schemeClr val="dk2"/>
                </a:solidFill>
              </a:rPr>
              <a:t>n&lt;26</a:t>
            </a:r>
            <a:r>
              <a:rPr lang="ru" sz="1200">
                <a:solidFill>
                  <a:schemeClr val="dk2"/>
                </a:solidFill>
              </a:rPr>
              <a:t> нейронов скрытых слоев</a:t>
            </a:r>
            <a:endParaRPr sz="1200">
              <a:solidFill>
                <a:schemeClr val="dk2"/>
              </a:solidFill>
            </a:endParaRPr>
          </a:p>
        </p:txBody>
      </p:sp>
      <p:sp>
        <p:nvSpPr>
          <p:cNvPr id="739" name="Google Shape;739;p42"/>
          <p:cNvSpPr/>
          <p:nvPr/>
        </p:nvSpPr>
        <p:spPr>
          <a:xfrm rot="5400000">
            <a:off x="6776407" y="407559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740" name="Google Shape;740;p42"/>
          <p:cNvSpPr/>
          <p:nvPr/>
        </p:nvSpPr>
        <p:spPr>
          <a:xfrm rot="5400000">
            <a:off x="7222916" y="407559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cxnSp>
        <p:nvCxnSpPr>
          <p:cNvPr id="741" name="Google Shape;741;p42"/>
          <p:cNvCxnSpPr/>
          <p:nvPr/>
        </p:nvCxnSpPr>
        <p:spPr>
          <a:xfrm>
            <a:off x="6291017" y="3595237"/>
            <a:ext cx="589200" cy="490500"/>
          </a:xfrm>
          <a:prstGeom prst="straightConnector1">
            <a:avLst/>
          </a:prstGeom>
          <a:noFill/>
          <a:ln cap="flat" cmpd="sng" w="9525">
            <a:solidFill>
              <a:srgbClr val="434343"/>
            </a:solidFill>
            <a:prstDash val="solid"/>
            <a:round/>
            <a:headEnd len="med" w="med" type="none"/>
            <a:tailEnd len="med" w="med" type="stealth"/>
          </a:ln>
        </p:spPr>
      </p:cxnSp>
      <p:cxnSp>
        <p:nvCxnSpPr>
          <p:cNvPr id="742" name="Google Shape;742;p42"/>
          <p:cNvCxnSpPr/>
          <p:nvPr/>
        </p:nvCxnSpPr>
        <p:spPr>
          <a:xfrm>
            <a:off x="6697214" y="3595237"/>
            <a:ext cx="183000" cy="490500"/>
          </a:xfrm>
          <a:prstGeom prst="straightConnector1">
            <a:avLst/>
          </a:prstGeom>
          <a:noFill/>
          <a:ln cap="flat" cmpd="sng" w="9525">
            <a:solidFill>
              <a:srgbClr val="434343"/>
            </a:solidFill>
            <a:prstDash val="solid"/>
            <a:round/>
            <a:headEnd len="med" w="med" type="none"/>
            <a:tailEnd len="med" w="med" type="stealth"/>
          </a:ln>
        </p:spPr>
      </p:cxnSp>
      <p:cxnSp>
        <p:nvCxnSpPr>
          <p:cNvPr id="743" name="Google Shape;743;p42"/>
          <p:cNvCxnSpPr/>
          <p:nvPr/>
        </p:nvCxnSpPr>
        <p:spPr>
          <a:xfrm>
            <a:off x="6697323" y="3595237"/>
            <a:ext cx="629400" cy="490500"/>
          </a:xfrm>
          <a:prstGeom prst="straightConnector1">
            <a:avLst/>
          </a:prstGeom>
          <a:noFill/>
          <a:ln cap="flat" cmpd="sng" w="9525">
            <a:solidFill>
              <a:srgbClr val="434343"/>
            </a:solidFill>
            <a:prstDash val="solid"/>
            <a:round/>
            <a:headEnd len="med" w="med" type="none"/>
            <a:tailEnd len="med" w="med" type="stealth"/>
          </a:ln>
        </p:spPr>
      </p:cxnSp>
      <p:cxnSp>
        <p:nvCxnSpPr>
          <p:cNvPr id="744" name="Google Shape;744;p42"/>
          <p:cNvCxnSpPr/>
          <p:nvPr/>
        </p:nvCxnSpPr>
        <p:spPr>
          <a:xfrm>
            <a:off x="6290826" y="3595237"/>
            <a:ext cx="1035900" cy="490500"/>
          </a:xfrm>
          <a:prstGeom prst="straightConnector1">
            <a:avLst/>
          </a:prstGeom>
          <a:noFill/>
          <a:ln cap="flat" cmpd="sng" w="9525">
            <a:solidFill>
              <a:srgbClr val="434343"/>
            </a:solidFill>
            <a:prstDash val="solid"/>
            <a:round/>
            <a:headEnd len="med" w="med" type="none"/>
            <a:tailEnd len="med" w="med" type="stealth"/>
          </a:ln>
        </p:spPr>
      </p:cxnSp>
      <p:cxnSp>
        <p:nvCxnSpPr>
          <p:cNvPr id="745" name="Google Shape;745;p42"/>
          <p:cNvCxnSpPr/>
          <p:nvPr/>
        </p:nvCxnSpPr>
        <p:spPr>
          <a:xfrm flipH="1">
            <a:off x="6880210" y="3595237"/>
            <a:ext cx="223200" cy="490500"/>
          </a:xfrm>
          <a:prstGeom prst="straightConnector1">
            <a:avLst/>
          </a:prstGeom>
          <a:noFill/>
          <a:ln cap="flat" cmpd="sng" w="9525">
            <a:solidFill>
              <a:srgbClr val="434343"/>
            </a:solidFill>
            <a:prstDash val="solid"/>
            <a:round/>
            <a:headEnd len="med" w="med" type="none"/>
            <a:tailEnd len="med" w="med" type="stealth"/>
          </a:ln>
        </p:spPr>
      </p:cxnSp>
      <p:cxnSp>
        <p:nvCxnSpPr>
          <p:cNvPr id="746" name="Google Shape;746;p42"/>
          <p:cNvCxnSpPr/>
          <p:nvPr/>
        </p:nvCxnSpPr>
        <p:spPr>
          <a:xfrm>
            <a:off x="7103520" y="3595237"/>
            <a:ext cx="223200" cy="490500"/>
          </a:xfrm>
          <a:prstGeom prst="straightConnector1">
            <a:avLst/>
          </a:prstGeom>
          <a:noFill/>
          <a:ln cap="flat" cmpd="sng" w="9525">
            <a:solidFill>
              <a:srgbClr val="434343"/>
            </a:solidFill>
            <a:prstDash val="solid"/>
            <a:round/>
            <a:headEnd len="med" w="med" type="none"/>
            <a:tailEnd len="med" w="med" type="stealth"/>
          </a:ln>
        </p:spPr>
      </p:cxnSp>
      <p:cxnSp>
        <p:nvCxnSpPr>
          <p:cNvPr id="747" name="Google Shape;747;p42"/>
          <p:cNvCxnSpPr/>
          <p:nvPr/>
        </p:nvCxnSpPr>
        <p:spPr>
          <a:xfrm flipH="1">
            <a:off x="6880208" y="3595237"/>
            <a:ext cx="589500" cy="490500"/>
          </a:xfrm>
          <a:prstGeom prst="straightConnector1">
            <a:avLst/>
          </a:prstGeom>
          <a:noFill/>
          <a:ln cap="flat" cmpd="sng" w="9525">
            <a:solidFill>
              <a:srgbClr val="434343"/>
            </a:solidFill>
            <a:prstDash val="solid"/>
            <a:round/>
            <a:headEnd len="med" w="med" type="none"/>
            <a:tailEnd len="med" w="med" type="stealth"/>
          </a:ln>
        </p:spPr>
      </p:cxnSp>
      <p:cxnSp>
        <p:nvCxnSpPr>
          <p:cNvPr id="748" name="Google Shape;748;p42"/>
          <p:cNvCxnSpPr/>
          <p:nvPr/>
        </p:nvCxnSpPr>
        <p:spPr>
          <a:xfrm flipH="1">
            <a:off x="7326717" y="3595237"/>
            <a:ext cx="142800" cy="490500"/>
          </a:xfrm>
          <a:prstGeom prst="straightConnector1">
            <a:avLst/>
          </a:prstGeom>
          <a:noFill/>
          <a:ln cap="flat" cmpd="sng" w="9525">
            <a:solidFill>
              <a:srgbClr val="434343"/>
            </a:solidFill>
            <a:prstDash val="solid"/>
            <a:round/>
            <a:headEnd len="med" w="med" type="none"/>
            <a:tailEnd len="med" w="med" type="stealth"/>
          </a:ln>
        </p:spPr>
      </p:cxnSp>
      <p:cxnSp>
        <p:nvCxnSpPr>
          <p:cNvPr id="749" name="Google Shape;749;p42"/>
          <p:cNvCxnSpPr/>
          <p:nvPr/>
        </p:nvCxnSpPr>
        <p:spPr>
          <a:xfrm flipH="1">
            <a:off x="6880204" y="3595237"/>
            <a:ext cx="1035900" cy="490500"/>
          </a:xfrm>
          <a:prstGeom prst="straightConnector1">
            <a:avLst/>
          </a:prstGeom>
          <a:noFill/>
          <a:ln cap="flat" cmpd="sng" w="9525">
            <a:solidFill>
              <a:srgbClr val="434343"/>
            </a:solidFill>
            <a:prstDash val="solid"/>
            <a:round/>
            <a:headEnd len="med" w="med" type="none"/>
            <a:tailEnd len="med" w="med" type="stealth"/>
          </a:ln>
        </p:spPr>
      </p:cxnSp>
      <p:cxnSp>
        <p:nvCxnSpPr>
          <p:cNvPr id="750" name="Google Shape;750;p42"/>
          <p:cNvCxnSpPr/>
          <p:nvPr/>
        </p:nvCxnSpPr>
        <p:spPr>
          <a:xfrm flipH="1">
            <a:off x="7326714" y="3595237"/>
            <a:ext cx="589500" cy="490500"/>
          </a:xfrm>
          <a:prstGeom prst="straightConnector1">
            <a:avLst/>
          </a:prstGeom>
          <a:noFill/>
          <a:ln cap="flat" cmpd="sng" w="9525">
            <a:solidFill>
              <a:srgbClr val="434343"/>
            </a:solidFill>
            <a:prstDash val="solid"/>
            <a:round/>
            <a:headEnd len="med" w="med" type="none"/>
            <a:tailEnd len="med" w="med" type="stealth"/>
          </a:ln>
        </p:spPr>
      </p:cxnSp>
      <p:cxnSp>
        <p:nvCxnSpPr>
          <p:cNvPr id="751" name="Google Shape;751;p42"/>
          <p:cNvCxnSpPr/>
          <p:nvPr/>
        </p:nvCxnSpPr>
        <p:spPr>
          <a:xfrm>
            <a:off x="6194963" y="4213013"/>
            <a:ext cx="410700" cy="0"/>
          </a:xfrm>
          <a:prstGeom prst="straightConnector1">
            <a:avLst/>
          </a:prstGeom>
          <a:noFill/>
          <a:ln cap="flat" cmpd="sng" w="9525">
            <a:solidFill>
              <a:schemeClr val="dk2"/>
            </a:solidFill>
            <a:prstDash val="solid"/>
            <a:round/>
            <a:headEnd len="med" w="med" type="none"/>
            <a:tailEnd len="med" w="med" type="triangle"/>
          </a:ln>
        </p:spPr>
      </p:cxnSp>
      <p:sp>
        <p:nvSpPr>
          <p:cNvPr id="752" name="Google Shape;752;p42"/>
          <p:cNvSpPr txBox="1"/>
          <p:nvPr/>
        </p:nvSpPr>
        <p:spPr>
          <a:xfrm>
            <a:off x="5267738" y="3931913"/>
            <a:ext cx="9036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выходной слой</a:t>
            </a:r>
            <a:endParaRPr sz="1200">
              <a:solidFill>
                <a:schemeClr val="dk2"/>
              </a:solidFill>
            </a:endParaRPr>
          </a:p>
        </p:txBody>
      </p:sp>
      <p:cxnSp>
        <p:nvCxnSpPr>
          <p:cNvPr id="753" name="Google Shape;753;p42"/>
          <p:cNvCxnSpPr/>
          <p:nvPr/>
        </p:nvCxnSpPr>
        <p:spPr>
          <a:xfrm flipH="1" rot="10800000">
            <a:off x="6584107" y="4293434"/>
            <a:ext cx="296100" cy="442200"/>
          </a:xfrm>
          <a:prstGeom prst="straightConnector1">
            <a:avLst/>
          </a:prstGeom>
          <a:noFill/>
          <a:ln cap="flat" cmpd="sng" w="9525">
            <a:solidFill>
              <a:schemeClr val="dk2"/>
            </a:solidFill>
            <a:prstDash val="solid"/>
            <a:round/>
            <a:headEnd len="med" w="med" type="none"/>
            <a:tailEnd len="med" w="med" type="triangle"/>
          </a:ln>
        </p:spPr>
      </p:cxnSp>
      <p:cxnSp>
        <p:nvCxnSpPr>
          <p:cNvPr id="754" name="Google Shape;754;p42"/>
          <p:cNvCxnSpPr/>
          <p:nvPr/>
        </p:nvCxnSpPr>
        <p:spPr>
          <a:xfrm rot="10800000">
            <a:off x="7321507" y="4293454"/>
            <a:ext cx="296100" cy="442200"/>
          </a:xfrm>
          <a:prstGeom prst="straightConnector1">
            <a:avLst/>
          </a:prstGeom>
          <a:noFill/>
          <a:ln cap="flat" cmpd="sng" w="9525">
            <a:solidFill>
              <a:schemeClr val="dk2"/>
            </a:solidFill>
            <a:prstDash val="solid"/>
            <a:round/>
            <a:headEnd len="med" w="med" type="none"/>
            <a:tailEnd len="med" w="med" type="triangle"/>
          </a:ln>
        </p:spPr>
      </p:cxnSp>
      <p:sp>
        <p:nvSpPr>
          <p:cNvPr id="755" name="Google Shape;755;p42"/>
          <p:cNvSpPr txBox="1"/>
          <p:nvPr/>
        </p:nvSpPr>
        <p:spPr>
          <a:xfrm>
            <a:off x="6209638" y="4696831"/>
            <a:ext cx="7656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Russian</a:t>
            </a:r>
            <a:endParaRPr sz="1200">
              <a:solidFill>
                <a:schemeClr val="dk2"/>
              </a:solidFill>
            </a:endParaRPr>
          </a:p>
        </p:txBody>
      </p:sp>
      <p:sp>
        <p:nvSpPr>
          <p:cNvPr id="756" name="Google Shape;756;p42"/>
          <p:cNvSpPr txBox="1"/>
          <p:nvPr/>
        </p:nvSpPr>
        <p:spPr>
          <a:xfrm>
            <a:off x="7328863" y="4696831"/>
            <a:ext cx="7656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English</a:t>
            </a:r>
            <a:endParaRPr sz="1200">
              <a:solidFill>
                <a:schemeClr val="dk2"/>
              </a:solidFill>
            </a:endParaRPr>
          </a:p>
        </p:txBody>
      </p:sp>
      <p:sp>
        <p:nvSpPr>
          <p:cNvPr id="757" name="Google Shape;757;p42"/>
          <p:cNvSpPr/>
          <p:nvPr/>
        </p:nvSpPr>
        <p:spPr>
          <a:xfrm rot="5400000">
            <a:off x="6238073" y="3392224"/>
            <a:ext cx="1782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8" name="Google Shape;758;p42"/>
          <p:cNvSpPr/>
          <p:nvPr/>
        </p:nvSpPr>
        <p:spPr>
          <a:xfrm rot="5400000">
            <a:off x="6644379" y="3392224"/>
            <a:ext cx="1782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9" name="Google Shape;759;p42"/>
          <p:cNvSpPr/>
          <p:nvPr/>
        </p:nvSpPr>
        <p:spPr>
          <a:xfrm rot="5400000">
            <a:off x="7416769" y="3392224"/>
            <a:ext cx="1782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760" name="Google Shape;760;p42"/>
          <p:cNvSpPr/>
          <p:nvPr/>
        </p:nvSpPr>
        <p:spPr>
          <a:xfrm rot="5400000">
            <a:off x="7863275" y="3392224"/>
            <a:ext cx="1782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761" name="Google Shape;761;p42"/>
          <p:cNvSpPr/>
          <p:nvPr/>
        </p:nvSpPr>
        <p:spPr>
          <a:xfrm rot="5400000">
            <a:off x="7050670" y="3392224"/>
            <a:ext cx="1782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62" name="Google Shape;762;p42"/>
          <p:cNvCxnSpPr>
            <a:stCxn id="738" idx="3"/>
          </p:cNvCxnSpPr>
          <p:nvPr/>
        </p:nvCxnSpPr>
        <p:spPr>
          <a:xfrm>
            <a:off x="5514688" y="2688338"/>
            <a:ext cx="529200" cy="539100"/>
          </a:xfrm>
          <a:prstGeom prst="straightConnector1">
            <a:avLst/>
          </a:prstGeom>
          <a:noFill/>
          <a:ln cap="flat" cmpd="sng" w="9525">
            <a:solidFill>
              <a:schemeClr val="dk2"/>
            </a:solidFill>
            <a:prstDash val="solid"/>
            <a:round/>
            <a:headEnd len="med" w="med" type="none"/>
            <a:tailEnd len="med" w="med" type="triangle"/>
          </a:ln>
        </p:spPr>
      </p:cxnSp>
      <p:cxnSp>
        <p:nvCxnSpPr>
          <p:cNvPr id="763" name="Google Shape;763;p42"/>
          <p:cNvCxnSpPr>
            <a:stCxn id="701" idx="6"/>
            <a:endCxn id="757" idx="2"/>
          </p:cNvCxnSpPr>
          <p:nvPr/>
        </p:nvCxnSpPr>
        <p:spPr>
          <a:xfrm>
            <a:off x="6327177" y="2893745"/>
            <a:ext cx="0" cy="523500"/>
          </a:xfrm>
          <a:prstGeom prst="straightConnector1">
            <a:avLst/>
          </a:prstGeom>
          <a:noFill/>
          <a:ln cap="flat" cmpd="sng" w="9525">
            <a:solidFill>
              <a:schemeClr val="dk2"/>
            </a:solidFill>
            <a:prstDash val="solid"/>
            <a:round/>
            <a:headEnd len="med" w="med" type="none"/>
            <a:tailEnd len="med" w="med" type="triangle"/>
          </a:ln>
        </p:spPr>
      </p:cxnSp>
      <p:cxnSp>
        <p:nvCxnSpPr>
          <p:cNvPr id="764" name="Google Shape;764;p42"/>
          <p:cNvCxnSpPr>
            <a:stCxn id="701" idx="6"/>
            <a:endCxn id="758" idx="2"/>
          </p:cNvCxnSpPr>
          <p:nvPr/>
        </p:nvCxnSpPr>
        <p:spPr>
          <a:xfrm>
            <a:off x="6327177" y="2893745"/>
            <a:ext cx="406200" cy="523500"/>
          </a:xfrm>
          <a:prstGeom prst="straightConnector1">
            <a:avLst/>
          </a:prstGeom>
          <a:noFill/>
          <a:ln cap="flat" cmpd="sng" w="9525">
            <a:solidFill>
              <a:srgbClr val="434343"/>
            </a:solidFill>
            <a:prstDash val="solid"/>
            <a:round/>
            <a:headEnd len="med" w="med" type="none"/>
            <a:tailEnd len="med" w="med" type="stealth"/>
          </a:ln>
        </p:spPr>
      </p:cxnSp>
      <p:cxnSp>
        <p:nvCxnSpPr>
          <p:cNvPr id="765" name="Google Shape;765;p42"/>
          <p:cNvCxnSpPr>
            <a:stCxn id="701" idx="6"/>
            <a:endCxn id="761" idx="1"/>
          </p:cNvCxnSpPr>
          <p:nvPr/>
        </p:nvCxnSpPr>
        <p:spPr>
          <a:xfrm>
            <a:off x="6327177" y="2893745"/>
            <a:ext cx="893100" cy="549600"/>
          </a:xfrm>
          <a:prstGeom prst="straightConnector1">
            <a:avLst/>
          </a:prstGeom>
          <a:noFill/>
          <a:ln cap="flat" cmpd="sng" w="9525">
            <a:solidFill>
              <a:srgbClr val="434343"/>
            </a:solidFill>
            <a:prstDash val="solid"/>
            <a:round/>
            <a:headEnd len="med" w="med" type="none"/>
            <a:tailEnd len="med" w="med" type="stealth"/>
          </a:ln>
        </p:spPr>
      </p:cxnSp>
      <p:cxnSp>
        <p:nvCxnSpPr>
          <p:cNvPr id="766" name="Google Shape;766;p42"/>
          <p:cNvCxnSpPr>
            <a:stCxn id="701" idx="6"/>
            <a:endCxn id="759" idx="2"/>
          </p:cNvCxnSpPr>
          <p:nvPr/>
        </p:nvCxnSpPr>
        <p:spPr>
          <a:xfrm>
            <a:off x="6327177" y="2893745"/>
            <a:ext cx="1178700" cy="523500"/>
          </a:xfrm>
          <a:prstGeom prst="straightConnector1">
            <a:avLst/>
          </a:prstGeom>
          <a:noFill/>
          <a:ln cap="flat" cmpd="sng" w="9525">
            <a:solidFill>
              <a:srgbClr val="434343"/>
            </a:solidFill>
            <a:prstDash val="solid"/>
            <a:round/>
            <a:headEnd len="med" w="med" type="none"/>
            <a:tailEnd len="med" w="med" type="stealth"/>
          </a:ln>
        </p:spPr>
      </p:cxnSp>
      <p:cxnSp>
        <p:nvCxnSpPr>
          <p:cNvPr id="767" name="Google Shape;767;p42"/>
          <p:cNvCxnSpPr>
            <a:stCxn id="701" idx="6"/>
            <a:endCxn id="760" idx="2"/>
          </p:cNvCxnSpPr>
          <p:nvPr/>
        </p:nvCxnSpPr>
        <p:spPr>
          <a:xfrm>
            <a:off x="6327177" y="2893745"/>
            <a:ext cx="1625100" cy="523500"/>
          </a:xfrm>
          <a:prstGeom prst="straightConnector1">
            <a:avLst/>
          </a:prstGeom>
          <a:noFill/>
          <a:ln cap="flat" cmpd="sng" w="9525">
            <a:solidFill>
              <a:srgbClr val="434343"/>
            </a:solidFill>
            <a:prstDash val="solid"/>
            <a:round/>
            <a:headEnd len="med" w="med" type="none"/>
            <a:tailEnd len="med" w="med" type="stealth"/>
          </a:ln>
        </p:spPr>
      </p:cxnSp>
      <p:cxnSp>
        <p:nvCxnSpPr>
          <p:cNvPr id="768" name="Google Shape;768;p42"/>
          <p:cNvCxnSpPr>
            <a:stCxn id="702" idx="6"/>
            <a:endCxn id="757" idx="2"/>
          </p:cNvCxnSpPr>
          <p:nvPr/>
        </p:nvCxnSpPr>
        <p:spPr>
          <a:xfrm flipH="1">
            <a:off x="6327286" y="2893745"/>
            <a:ext cx="406200" cy="523500"/>
          </a:xfrm>
          <a:prstGeom prst="straightConnector1">
            <a:avLst/>
          </a:prstGeom>
          <a:noFill/>
          <a:ln cap="flat" cmpd="sng" w="9525">
            <a:solidFill>
              <a:srgbClr val="434343"/>
            </a:solidFill>
            <a:prstDash val="solid"/>
            <a:round/>
            <a:headEnd len="med" w="med" type="none"/>
            <a:tailEnd len="med" w="med" type="stealth"/>
          </a:ln>
        </p:spPr>
      </p:cxnSp>
      <p:cxnSp>
        <p:nvCxnSpPr>
          <p:cNvPr id="769" name="Google Shape;769;p42"/>
          <p:cNvCxnSpPr>
            <a:stCxn id="702" idx="6"/>
            <a:endCxn id="758" idx="2"/>
          </p:cNvCxnSpPr>
          <p:nvPr/>
        </p:nvCxnSpPr>
        <p:spPr>
          <a:xfrm>
            <a:off x="6733486" y="2893745"/>
            <a:ext cx="0" cy="523500"/>
          </a:xfrm>
          <a:prstGeom prst="straightConnector1">
            <a:avLst/>
          </a:prstGeom>
          <a:noFill/>
          <a:ln cap="flat" cmpd="sng" w="9525">
            <a:solidFill>
              <a:srgbClr val="434343"/>
            </a:solidFill>
            <a:prstDash val="solid"/>
            <a:round/>
            <a:headEnd len="med" w="med" type="none"/>
            <a:tailEnd len="med" w="med" type="stealth"/>
          </a:ln>
        </p:spPr>
      </p:cxnSp>
      <p:cxnSp>
        <p:nvCxnSpPr>
          <p:cNvPr id="770" name="Google Shape;770;p42"/>
          <p:cNvCxnSpPr>
            <a:stCxn id="702" idx="6"/>
            <a:endCxn id="761" idx="2"/>
          </p:cNvCxnSpPr>
          <p:nvPr/>
        </p:nvCxnSpPr>
        <p:spPr>
          <a:xfrm>
            <a:off x="6733486" y="2893745"/>
            <a:ext cx="406200" cy="523500"/>
          </a:xfrm>
          <a:prstGeom prst="straightConnector1">
            <a:avLst/>
          </a:prstGeom>
          <a:noFill/>
          <a:ln cap="flat" cmpd="sng" w="9525">
            <a:solidFill>
              <a:srgbClr val="434343"/>
            </a:solidFill>
            <a:prstDash val="solid"/>
            <a:round/>
            <a:headEnd len="med" w="med" type="none"/>
            <a:tailEnd len="med" w="med" type="stealth"/>
          </a:ln>
        </p:spPr>
      </p:cxnSp>
      <p:cxnSp>
        <p:nvCxnSpPr>
          <p:cNvPr id="771" name="Google Shape;771;p42"/>
          <p:cNvCxnSpPr>
            <a:stCxn id="702" idx="6"/>
            <a:endCxn id="759" idx="2"/>
          </p:cNvCxnSpPr>
          <p:nvPr/>
        </p:nvCxnSpPr>
        <p:spPr>
          <a:xfrm>
            <a:off x="6733486" y="2893745"/>
            <a:ext cx="772500" cy="523500"/>
          </a:xfrm>
          <a:prstGeom prst="straightConnector1">
            <a:avLst/>
          </a:prstGeom>
          <a:noFill/>
          <a:ln cap="flat" cmpd="sng" w="9525">
            <a:solidFill>
              <a:srgbClr val="434343"/>
            </a:solidFill>
            <a:prstDash val="solid"/>
            <a:round/>
            <a:headEnd len="med" w="med" type="none"/>
            <a:tailEnd len="med" w="med" type="stealth"/>
          </a:ln>
        </p:spPr>
      </p:cxnSp>
      <p:cxnSp>
        <p:nvCxnSpPr>
          <p:cNvPr id="772" name="Google Shape;772;p42"/>
          <p:cNvCxnSpPr>
            <a:stCxn id="702" idx="6"/>
            <a:endCxn id="760" idx="1"/>
          </p:cNvCxnSpPr>
          <p:nvPr/>
        </p:nvCxnSpPr>
        <p:spPr>
          <a:xfrm>
            <a:off x="6733486" y="2893745"/>
            <a:ext cx="1299600" cy="549600"/>
          </a:xfrm>
          <a:prstGeom prst="straightConnector1">
            <a:avLst/>
          </a:prstGeom>
          <a:noFill/>
          <a:ln cap="flat" cmpd="sng" w="9525">
            <a:solidFill>
              <a:srgbClr val="434343"/>
            </a:solidFill>
            <a:prstDash val="solid"/>
            <a:round/>
            <a:headEnd len="med" w="med" type="none"/>
            <a:tailEnd len="med" w="med" type="stealth"/>
          </a:ln>
        </p:spPr>
      </p:cxnSp>
      <p:cxnSp>
        <p:nvCxnSpPr>
          <p:cNvPr id="773" name="Google Shape;773;p42"/>
          <p:cNvCxnSpPr>
            <a:stCxn id="707" idx="6"/>
            <a:endCxn id="757" idx="2"/>
          </p:cNvCxnSpPr>
          <p:nvPr/>
        </p:nvCxnSpPr>
        <p:spPr>
          <a:xfrm flipH="1">
            <a:off x="6327080" y="2893745"/>
            <a:ext cx="812700" cy="523500"/>
          </a:xfrm>
          <a:prstGeom prst="straightConnector1">
            <a:avLst/>
          </a:prstGeom>
          <a:noFill/>
          <a:ln cap="flat" cmpd="sng" w="9525">
            <a:solidFill>
              <a:srgbClr val="434343"/>
            </a:solidFill>
            <a:prstDash val="solid"/>
            <a:round/>
            <a:headEnd len="med" w="med" type="none"/>
            <a:tailEnd len="med" w="med" type="stealth"/>
          </a:ln>
        </p:spPr>
      </p:cxnSp>
      <p:cxnSp>
        <p:nvCxnSpPr>
          <p:cNvPr id="774" name="Google Shape;774;p42"/>
          <p:cNvCxnSpPr>
            <a:stCxn id="707" idx="6"/>
            <a:endCxn id="758" idx="2"/>
          </p:cNvCxnSpPr>
          <p:nvPr/>
        </p:nvCxnSpPr>
        <p:spPr>
          <a:xfrm flipH="1">
            <a:off x="6733580" y="2893745"/>
            <a:ext cx="406200" cy="523500"/>
          </a:xfrm>
          <a:prstGeom prst="straightConnector1">
            <a:avLst/>
          </a:prstGeom>
          <a:noFill/>
          <a:ln cap="flat" cmpd="sng" w="9525">
            <a:solidFill>
              <a:srgbClr val="434343"/>
            </a:solidFill>
            <a:prstDash val="solid"/>
            <a:round/>
            <a:headEnd len="med" w="med" type="none"/>
            <a:tailEnd len="med" w="med" type="stealth"/>
          </a:ln>
        </p:spPr>
      </p:cxnSp>
      <p:cxnSp>
        <p:nvCxnSpPr>
          <p:cNvPr id="775" name="Google Shape;775;p42"/>
          <p:cNvCxnSpPr>
            <a:stCxn id="707" idx="6"/>
            <a:endCxn id="761" idx="2"/>
          </p:cNvCxnSpPr>
          <p:nvPr/>
        </p:nvCxnSpPr>
        <p:spPr>
          <a:xfrm>
            <a:off x="7139780" y="2893745"/>
            <a:ext cx="0" cy="523500"/>
          </a:xfrm>
          <a:prstGeom prst="straightConnector1">
            <a:avLst/>
          </a:prstGeom>
          <a:noFill/>
          <a:ln cap="flat" cmpd="sng" w="9525">
            <a:solidFill>
              <a:srgbClr val="434343"/>
            </a:solidFill>
            <a:prstDash val="solid"/>
            <a:round/>
            <a:headEnd len="med" w="med" type="none"/>
            <a:tailEnd len="med" w="med" type="stealth"/>
          </a:ln>
        </p:spPr>
      </p:cxnSp>
      <p:cxnSp>
        <p:nvCxnSpPr>
          <p:cNvPr id="776" name="Google Shape;776;p42"/>
          <p:cNvCxnSpPr>
            <a:stCxn id="707" idx="6"/>
            <a:endCxn id="759" idx="2"/>
          </p:cNvCxnSpPr>
          <p:nvPr/>
        </p:nvCxnSpPr>
        <p:spPr>
          <a:xfrm>
            <a:off x="7139780" y="2893745"/>
            <a:ext cx="366000" cy="523500"/>
          </a:xfrm>
          <a:prstGeom prst="straightConnector1">
            <a:avLst/>
          </a:prstGeom>
          <a:noFill/>
          <a:ln cap="flat" cmpd="sng" w="9525">
            <a:solidFill>
              <a:srgbClr val="434343"/>
            </a:solidFill>
            <a:prstDash val="solid"/>
            <a:round/>
            <a:headEnd len="med" w="med" type="none"/>
            <a:tailEnd len="med" w="med" type="stealth"/>
          </a:ln>
        </p:spPr>
      </p:cxnSp>
      <p:cxnSp>
        <p:nvCxnSpPr>
          <p:cNvPr id="777" name="Google Shape;777;p42"/>
          <p:cNvCxnSpPr>
            <a:stCxn id="707" idx="6"/>
            <a:endCxn id="760" idx="2"/>
          </p:cNvCxnSpPr>
          <p:nvPr/>
        </p:nvCxnSpPr>
        <p:spPr>
          <a:xfrm>
            <a:off x="7139780" y="2893745"/>
            <a:ext cx="812700" cy="523500"/>
          </a:xfrm>
          <a:prstGeom prst="straightConnector1">
            <a:avLst/>
          </a:prstGeom>
          <a:noFill/>
          <a:ln cap="flat" cmpd="sng" w="9525">
            <a:solidFill>
              <a:srgbClr val="434343"/>
            </a:solidFill>
            <a:prstDash val="solid"/>
            <a:round/>
            <a:headEnd len="med" w="med" type="none"/>
            <a:tailEnd len="med" w="med" type="stealth"/>
          </a:ln>
        </p:spPr>
      </p:cxnSp>
      <p:cxnSp>
        <p:nvCxnSpPr>
          <p:cNvPr id="778" name="Google Shape;778;p42"/>
          <p:cNvCxnSpPr>
            <a:stCxn id="703" idx="6"/>
            <a:endCxn id="757" idx="2"/>
          </p:cNvCxnSpPr>
          <p:nvPr/>
        </p:nvCxnSpPr>
        <p:spPr>
          <a:xfrm flipH="1">
            <a:off x="6327182" y="2893745"/>
            <a:ext cx="1178700" cy="523500"/>
          </a:xfrm>
          <a:prstGeom prst="straightConnector1">
            <a:avLst/>
          </a:prstGeom>
          <a:noFill/>
          <a:ln cap="flat" cmpd="sng" w="9525">
            <a:solidFill>
              <a:srgbClr val="434343"/>
            </a:solidFill>
            <a:prstDash val="solid"/>
            <a:round/>
            <a:headEnd len="med" w="med" type="none"/>
            <a:tailEnd len="med" w="med" type="stealth"/>
          </a:ln>
        </p:spPr>
      </p:cxnSp>
      <p:cxnSp>
        <p:nvCxnSpPr>
          <p:cNvPr id="779" name="Google Shape;779;p42"/>
          <p:cNvCxnSpPr>
            <a:stCxn id="703" idx="6"/>
            <a:endCxn id="758" idx="2"/>
          </p:cNvCxnSpPr>
          <p:nvPr/>
        </p:nvCxnSpPr>
        <p:spPr>
          <a:xfrm flipH="1">
            <a:off x="6733382" y="2893745"/>
            <a:ext cx="772500" cy="523500"/>
          </a:xfrm>
          <a:prstGeom prst="straightConnector1">
            <a:avLst/>
          </a:prstGeom>
          <a:noFill/>
          <a:ln cap="flat" cmpd="sng" w="9525">
            <a:solidFill>
              <a:srgbClr val="434343"/>
            </a:solidFill>
            <a:prstDash val="solid"/>
            <a:round/>
            <a:headEnd len="med" w="med" type="none"/>
            <a:tailEnd len="med" w="med" type="stealth"/>
          </a:ln>
        </p:spPr>
      </p:cxnSp>
      <p:cxnSp>
        <p:nvCxnSpPr>
          <p:cNvPr id="780" name="Google Shape;780;p42"/>
          <p:cNvCxnSpPr>
            <a:stCxn id="703" idx="6"/>
            <a:endCxn id="761" idx="2"/>
          </p:cNvCxnSpPr>
          <p:nvPr/>
        </p:nvCxnSpPr>
        <p:spPr>
          <a:xfrm flipH="1">
            <a:off x="7139882" y="2893745"/>
            <a:ext cx="366000" cy="523500"/>
          </a:xfrm>
          <a:prstGeom prst="straightConnector1">
            <a:avLst/>
          </a:prstGeom>
          <a:noFill/>
          <a:ln cap="flat" cmpd="sng" w="9525">
            <a:solidFill>
              <a:srgbClr val="434343"/>
            </a:solidFill>
            <a:prstDash val="solid"/>
            <a:round/>
            <a:headEnd len="med" w="med" type="none"/>
            <a:tailEnd len="med" w="med" type="stealth"/>
          </a:ln>
        </p:spPr>
      </p:cxnSp>
      <p:cxnSp>
        <p:nvCxnSpPr>
          <p:cNvPr id="781" name="Google Shape;781;p42"/>
          <p:cNvCxnSpPr>
            <a:stCxn id="703" idx="6"/>
            <a:endCxn id="759" idx="2"/>
          </p:cNvCxnSpPr>
          <p:nvPr/>
        </p:nvCxnSpPr>
        <p:spPr>
          <a:xfrm>
            <a:off x="7505882" y="2893745"/>
            <a:ext cx="0" cy="523500"/>
          </a:xfrm>
          <a:prstGeom prst="straightConnector1">
            <a:avLst/>
          </a:prstGeom>
          <a:noFill/>
          <a:ln cap="flat" cmpd="sng" w="9525">
            <a:solidFill>
              <a:srgbClr val="434343"/>
            </a:solidFill>
            <a:prstDash val="solid"/>
            <a:round/>
            <a:headEnd len="med" w="med" type="none"/>
            <a:tailEnd len="med" w="med" type="stealth"/>
          </a:ln>
        </p:spPr>
      </p:cxnSp>
      <p:cxnSp>
        <p:nvCxnSpPr>
          <p:cNvPr id="782" name="Google Shape;782;p42"/>
          <p:cNvCxnSpPr>
            <a:stCxn id="703" idx="6"/>
            <a:endCxn id="760" idx="1"/>
          </p:cNvCxnSpPr>
          <p:nvPr/>
        </p:nvCxnSpPr>
        <p:spPr>
          <a:xfrm>
            <a:off x="7505882" y="2893745"/>
            <a:ext cx="527100" cy="549600"/>
          </a:xfrm>
          <a:prstGeom prst="straightConnector1">
            <a:avLst/>
          </a:prstGeom>
          <a:noFill/>
          <a:ln cap="flat" cmpd="sng" w="9525">
            <a:solidFill>
              <a:srgbClr val="434343"/>
            </a:solidFill>
            <a:prstDash val="solid"/>
            <a:round/>
            <a:headEnd len="med" w="med" type="none"/>
            <a:tailEnd len="med" w="med" type="stealth"/>
          </a:ln>
        </p:spPr>
      </p:cxnSp>
      <p:cxnSp>
        <p:nvCxnSpPr>
          <p:cNvPr id="783" name="Google Shape;783;p42"/>
          <p:cNvCxnSpPr>
            <a:stCxn id="704" idx="6"/>
            <a:endCxn id="760" idx="2"/>
          </p:cNvCxnSpPr>
          <p:nvPr/>
        </p:nvCxnSpPr>
        <p:spPr>
          <a:xfrm>
            <a:off x="7952391" y="2893745"/>
            <a:ext cx="0" cy="523500"/>
          </a:xfrm>
          <a:prstGeom prst="straightConnector1">
            <a:avLst/>
          </a:prstGeom>
          <a:noFill/>
          <a:ln cap="flat" cmpd="sng" w="9525">
            <a:solidFill>
              <a:srgbClr val="434343"/>
            </a:solidFill>
            <a:prstDash val="solid"/>
            <a:round/>
            <a:headEnd len="med" w="med" type="none"/>
            <a:tailEnd len="med" w="med" type="stealth"/>
          </a:ln>
        </p:spPr>
      </p:cxnSp>
      <p:cxnSp>
        <p:nvCxnSpPr>
          <p:cNvPr id="784" name="Google Shape;784;p42"/>
          <p:cNvCxnSpPr>
            <a:stCxn id="704" idx="6"/>
            <a:endCxn id="759" idx="2"/>
          </p:cNvCxnSpPr>
          <p:nvPr/>
        </p:nvCxnSpPr>
        <p:spPr>
          <a:xfrm flipH="1">
            <a:off x="7505991" y="2893745"/>
            <a:ext cx="446400" cy="523500"/>
          </a:xfrm>
          <a:prstGeom prst="straightConnector1">
            <a:avLst/>
          </a:prstGeom>
          <a:noFill/>
          <a:ln cap="flat" cmpd="sng" w="9525">
            <a:solidFill>
              <a:srgbClr val="434343"/>
            </a:solidFill>
            <a:prstDash val="solid"/>
            <a:round/>
            <a:headEnd len="med" w="med" type="none"/>
            <a:tailEnd len="med" w="med" type="stealth"/>
          </a:ln>
        </p:spPr>
      </p:cxnSp>
      <p:cxnSp>
        <p:nvCxnSpPr>
          <p:cNvPr id="785" name="Google Shape;785;p42"/>
          <p:cNvCxnSpPr>
            <a:stCxn id="704" idx="6"/>
            <a:endCxn id="761" idx="2"/>
          </p:cNvCxnSpPr>
          <p:nvPr/>
        </p:nvCxnSpPr>
        <p:spPr>
          <a:xfrm flipH="1">
            <a:off x="7139691" y="2893745"/>
            <a:ext cx="812700" cy="523500"/>
          </a:xfrm>
          <a:prstGeom prst="straightConnector1">
            <a:avLst/>
          </a:prstGeom>
          <a:noFill/>
          <a:ln cap="flat" cmpd="sng" w="9525">
            <a:solidFill>
              <a:srgbClr val="434343"/>
            </a:solidFill>
            <a:prstDash val="solid"/>
            <a:round/>
            <a:headEnd len="med" w="med" type="none"/>
            <a:tailEnd len="med" w="med" type="stealth"/>
          </a:ln>
        </p:spPr>
      </p:cxnSp>
      <p:cxnSp>
        <p:nvCxnSpPr>
          <p:cNvPr id="786" name="Google Shape;786;p42"/>
          <p:cNvCxnSpPr>
            <a:stCxn id="704" idx="6"/>
            <a:endCxn id="758" idx="2"/>
          </p:cNvCxnSpPr>
          <p:nvPr/>
        </p:nvCxnSpPr>
        <p:spPr>
          <a:xfrm flipH="1">
            <a:off x="6733491" y="2893745"/>
            <a:ext cx="1218900" cy="523500"/>
          </a:xfrm>
          <a:prstGeom prst="straightConnector1">
            <a:avLst/>
          </a:prstGeom>
          <a:noFill/>
          <a:ln cap="flat" cmpd="sng" w="9525">
            <a:solidFill>
              <a:srgbClr val="434343"/>
            </a:solidFill>
            <a:prstDash val="solid"/>
            <a:round/>
            <a:headEnd len="med" w="med" type="none"/>
            <a:tailEnd len="med" w="med" type="stealth"/>
          </a:ln>
        </p:spPr>
      </p:cxnSp>
      <p:cxnSp>
        <p:nvCxnSpPr>
          <p:cNvPr id="787" name="Google Shape;787;p42"/>
          <p:cNvCxnSpPr>
            <a:stCxn id="704" idx="6"/>
            <a:endCxn id="757" idx="2"/>
          </p:cNvCxnSpPr>
          <p:nvPr/>
        </p:nvCxnSpPr>
        <p:spPr>
          <a:xfrm flipH="1">
            <a:off x="6327291" y="2893745"/>
            <a:ext cx="1625100" cy="523500"/>
          </a:xfrm>
          <a:prstGeom prst="straightConnector1">
            <a:avLst/>
          </a:prstGeom>
          <a:noFill/>
          <a:ln cap="flat" cmpd="sng" w="9525">
            <a:solidFill>
              <a:srgbClr val="434343"/>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Активация нейрона</a:t>
            </a:r>
            <a:endParaRPr/>
          </a:p>
        </p:txBody>
      </p:sp>
      <p:sp>
        <p:nvSpPr>
          <p:cNvPr id="793" name="Google Shape;793;p43"/>
          <p:cNvSpPr/>
          <p:nvPr/>
        </p:nvSpPr>
        <p:spPr>
          <a:xfrm>
            <a:off x="2884725" y="19590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794" name="Google Shape;794;p43"/>
          <p:cNvSpPr/>
          <p:nvPr/>
        </p:nvSpPr>
        <p:spPr>
          <a:xfrm>
            <a:off x="2884725" y="41924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795" name="Google Shape;795;p43"/>
          <p:cNvSpPr/>
          <p:nvPr/>
        </p:nvSpPr>
        <p:spPr>
          <a:xfrm>
            <a:off x="2884725" y="34383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796" name="Google Shape;796;p43"/>
          <p:cNvSpPr/>
          <p:nvPr/>
        </p:nvSpPr>
        <p:spPr>
          <a:xfrm>
            <a:off x="2884725" y="26843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797" name="Google Shape;797;p43"/>
          <p:cNvSpPr txBox="1"/>
          <p:nvPr/>
        </p:nvSpPr>
        <p:spPr>
          <a:xfrm>
            <a:off x="3025125" y="230240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798" name="Google Shape;798;p43"/>
          <p:cNvSpPr txBox="1"/>
          <p:nvPr/>
        </p:nvSpPr>
        <p:spPr>
          <a:xfrm>
            <a:off x="3025125" y="3056475"/>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799" name="Google Shape;799;p43"/>
          <p:cNvSpPr txBox="1"/>
          <p:nvPr/>
        </p:nvSpPr>
        <p:spPr>
          <a:xfrm>
            <a:off x="3025125" y="381055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00" name="Google Shape;800;p43"/>
          <p:cNvSpPr txBox="1"/>
          <p:nvPr/>
        </p:nvSpPr>
        <p:spPr>
          <a:xfrm>
            <a:off x="2131050" y="2002250"/>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cxnSp>
        <p:nvCxnSpPr>
          <p:cNvPr id="801" name="Google Shape;801;p43"/>
          <p:cNvCxnSpPr>
            <a:stCxn id="800" idx="3"/>
            <a:endCxn id="793" idx="2"/>
          </p:cNvCxnSpPr>
          <p:nvPr/>
        </p:nvCxnSpPr>
        <p:spPr>
          <a:xfrm>
            <a:off x="2527350" y="2193200"/>
            <a:ext cx="357300" cy="0"/>
          </a:xfrm>
          <a:prstGeom prst="straightConnector1">
            <a:avLst/>
          </a:prstGeom>
          <a:noFill/>
          <a:ln cap="flat" cmpd="sng" w="9525">
            <a:solidFill>
              <a:schemeClr val="dk2"/>
            </a:solidFill>
            <a:prstDash val="solid"/>
            <a:round/>
            <a:headEnd len="med" w="med" type="none"/>
            <a:tailEnd len="med" w="med" type="triangle"/>
          </a:ln>
        </p:spPr>
      </p:cxnSp>
      <p:sp>
        <p:nvSpPr>
          <p:cNvPr id="802" name="Google Shape;802;p43"/>
          <p:cNvSpPr txBox="1"/>
          <p:nvPr/>
        </p:nvSpPr>
        <p:spPr>
          <a:xfrm>
            <a:off x="2131050" y="27203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H</a:t>
            </a:r>
            <a:endParaRPr sz="1800">
              <a:solidFill>
                <a:schemeClr val="dk2"/>
              </a:solidFill>
            </a:endParaRPr>
          </a:p>
        </p:txBody>
      </p:sp>
      <p:cxnSp>
        <p:nvCxnSpPr>
          <p:cNvPr id="803" name="Google Shape;803;p43"/>
          <p:cNvCxnSpPr>
            <a:stCxn id="802" idx="3"/>
          </p:cNvCxnSpPr>
          <p:nvPr/>
        </p:nvCxnSpPr>
        <p:spPr>
          <a:xfrm>
            <a:off x="2527350" y="2911263"/>
            <a:ext cx="357300" cy="0"/>
          </a:xfrm>
          <a:prstGeom prst="straightConnector1">
            <a:avLst/>
          </a:prstGeom>
          <a:noFill/>
          <a:ln cap="flat" cmpd="sng" w="9525">
            <a:solidFill>
              <a:schemeClr val="dk2"/>
            </a:solidFill>
            <a:prstDash val="solid"/>
            <a:round/>
            <a:headEnd len="med" w="med" type="none"/>
            <a:tailEnd len="med" w="med" type="triangle"/>
          </a:ln>
        </p:spPr>
      </p:cxnSp>
      <p:sp>
        <p:nvSpPr>
          <p:cNvPr id="804" name="Google Shape;804;p43"/>
          <p:cNvSpPr txBox="1"/>
          <p:nvPr/>
        </p:nvSpPr>
        <p:spPr>
          <a:xfrm>
            <a:off x="2131050" y="348156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R</a:t>
            </a:r>
            <a:endParaRPr sz="1800">
              <a:solidFill>
                <a:schemeClr val="dk2"/>
              </a:solidFill>
            </a:endParaRPr>
          </a:p>
        </p:txBody>
      </p:sp>
      <p:cxnSp>
        <p:nvCxnSpPr>
          <p:cNvPr id="805" name="Google Shape;805;p43"/>
          <p:cNvCxnSpPr>
            <a:stCxn id="804" idx="3"/>
          </p:cNvCxnSpPr>
          <p:nvPr/>
        </p:nvCxnSpPr>
        <p:spPr>
          <a:xfrm>
            <a:off x="2527350" y="3672513"/>
            <a:ext cx="357300" cy="0"/>
          </a:xfrm>
          <a:prstGeom prst="straightConnector1">
            <a:avLst/>
          </a:prstGeom>
          <a:noFill/>
          <a:ln cap="flat" cmpd="sng" w="9525">
            <a:solidFill>
              <a:schemeClr val="dk2"/>
            </a:solidFill>
            <a:prstDash val="solid"/>
            <a:round/>
            <a:headEnd len="med" w="med" type="none"/>
            <a:tailEnd len="med" w="med" type="triangle"/>
          </a:ln>
        </p:spPr>
      </p:cxnSp>
      <p:sp>
        <p:nvSpPr>
          <p:cNvPr id="806" name="Google Shape;806;p43"/>
          <p:cNvSpPr txBox="1"/>
          <p:nvPr/>
        </p:nvSpPr>
        <p:spPr>
          <a:xfrm>
            <a:off x="2131050" y="42428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cxnSp>
        <p:nvCxnSpPr>
          <p:cNvPr id="807" name="Google Shape;807;p43"/>
          <p:cNvCxnSpPr>
            <a:stCxn id="806" idx="3"/>
          </p:cNvCxnSpPr>
          <p:nvPr/>
        </p:nvCxnSpPr>
        <p:spPr>
          <a:xfrm>
            <a:off x="2527350" y="4433763"/>
            <a:ext cx="357300" cy="0"/>
          </a:xfrm>
          <a:prstGeom prst="straightConnector1">
            <a:avLst/>
          </a:prstGeom>
          <a:noFill/>
          <a:ln cap="flat" cmpd="sng" w="9525">
            <a:solidFill>
              <a:schemeClr val="dk2"/>
            </a:solidFill>
            <a:prstDash val="solid"/>
            <a:round/>
            <a:headEnd len="med" w="med" type="none"/>
            <a:tailEnd len="med" w="med" type="triangle"/>
          </a:ln>
        </p:spPr>
      </p:cxnSp>
      <p:sp>
        <p:nvSpPr>
          <p:cNvPr id="808" name="Google Shape;808;p43"/>
          <p:cNvSpPr txBox="1"/>
          <p:nvPr/>
        </p:nvSpPr>
        <p:spPr>
          <a:xfrm>
            <a:off x="992825" y="2939150"/>
            <a:ext cx="10374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“Zahar”:</a:t>
            </a:r>
            <a:endParaRPr sz="1800">
              <a:solidFill>
                <a:schemeClr val="dk2"/>
              </a:solidFill>
            </a:endParaRPr>
          </a:p>
        </p:txBody>
      </p:sp>
      <p:cxnSp>
        <p:nvCxnSpPr>
          <p:cNvPr id="809" name="Google Shape;809;p43"/>
          <p:cNvCxnSpPr>
            <a:stCxn id="793" idx="6"/>
            <a:endCxn id="810" idx="2"/>
          </p:cNvCxnSpPr>
          <p:nvPr/>
        </p:nvCxnSpPr>
        <p:spPr>
          <a:xfrm>
            <a:off x="3504225" y="21932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811" name="Google Shape;811;p43"/>
          <p:cNvCxnSpPr>
            <a:endCxn id="810" idx="2"/>
          </p:cNvCxnSpPr>
          <p:nvPr/>
        </p:nvCxnSpPr>
        <p:spPr>
          <a:xfrm>
            <a:off x="3504100" y="2939275"/>
            <a:ext cx="921600" cy="259200"/>
          </a:xfrm>
          <a:prstGeom prst="straightConnector1">
            <a:avLst/>
          </a:prstGeom>
          <a:noFill/>
          <a:ln cap="flat" cmpd="sng" w="9525">
            <a:solidFill>
              <a:srgbClr val="434343"/>
            </a:solidFill>
            <a:prstDash val="solid"/>
            <a:round/>
            <a:headEnd len="med" w="med" type="none"/>
            <a:tailEnd len="med" w="med" type="stealth"/>
          </a:ln>
        </p:spPr>
      </p:cxnSp>
      <p:cxnSp>
        <p:nvCxnSpPr>
          <p:cNvPr id="812" name="Google Shape;812;p43"/>
          <p:cNvCxnSpPr>
            <a:endCxn id="810" idx="2"/>
          </p:cNvCxnSpPr>
          <p:nvPr/>
        </p:nvCxnSpPr>
        <p:spPr>
          <a:xfrm flipH="1" rot="10800000">
            <a:off x="3504100" y="3198475"/>
            <a:ext cx="921600" cy="474000"/>
          </a:xfrm>
          <a:prstGeom prst="straightConnector1">
            <a:avLst/>
          </a:prstGeom>
          <a:noFill/>
          <a:ln cap="flat" cmpd="sng" w="9525">
            <a:solidFill>
              <a:srgbClr val="434343"/>
            </a:solidFill>
            <a:prstDash val="solid"/>
            <a:round/>
            <a:headEnd len="med" w="med" type="none"/>
            <a:tailEnd len="med" w="med" type="stealth"/>
          </a:ln>
        </p:spPr>
      </p:cxnSp>
      <p:cxnSp>
        <p:nvCxnSpPr>
          <p:cNvPr id="813" name="Google Shape;813;p43"/>
          <p:cNvCxnSpPr>
            <a:endCxn id="810" idx="2"/>
          </p:cNvCxnSpPr>
          <p:nvPr/>
        </p:nvCxnSpPr>
        <p:spPr>
          <a:xfrm flipH="1" rot="10800000">
            <a:off x="3504100" y="3198475"/>
            <a:ext cx="921600" cy="1228200"/>
          </a:xfrm>
          <a:prstGeom prst="straightConnector1">
            <a:avLst/>
          </a:prstGeom>
          <a:noFill/>
          <a:ln cap="flat" cmpd="sng" w="9525">
            <a:solidFill>
              <a:srgbClr val="434343"/>
            </a:solidFill>
            <a:prstDash val="solid"/>
            <a:round/>
            <a:headEnd len="med" w="med" type="none"/>
            <a:tailEnd len="med" w="med" type="stealth"/>
          </a:ln>
        </p:spPr>
      </p:cxnSp>
      <p:sp>
        <p:nvSpPr>
          <p:cNvPr id="814" name="Google Shape;814;p43"/>
          <p:cNvSpPr/>
          <p:nvPr/>
        </p:nvSpPr>
        <p:spPr>
          <a:xfrm>
            <a:off x="6072601" y="26779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15" name="Google Shape;815;p43"/>
          <p:cNvSpPr/>
          <p:nvPr/>
        </p:nvSpPr>
        <p:spPr>
          <a:xfrm>
            <a:off x="6072601" y="3420600"/>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r>
              <a:rPr lang="ru"/>
              <a:t>.0</a:t>
            </a:r>
            <a:endParaRPr/>
          </a:p>
        </p:txBody>
      </p:sp>
      <p:cxnSp>
        <p:nvCxnSpPr>
          <p:cNvPr id="816" name="Google Shape;816;p43"/>
          <p:cNvCxnSpPr>
            <a:stCxn id="817" idx="6"/>
            <a:endCxn id="814" idx="2"/>
          </p:cNvCxnSpPr>
          <p:nvPr/>
        </p:nvCxnSpPr>
        <p:spPr>
          <a:xfrm>
            <a:off x="5045200" y="2536550"/>
            <a:ext cx="1027500" cy="375600"/>
          </a:xfrm>
          <a:prstGeom prst="straightConnector1">
            <a:avLst/>
          </a:prstGeom>
          <a:noFill/>
          <a:ln cap="flat" cmpd="sng" w="9525">
            <a:solidFill>
              <a:srgbClr val="434343"/>
            </a:solidFill>
            <a:prstDash val="solid"/>
            <a:round/>
            <a:headEnd len="med" w="med" type="none"/>
            <a:tailEnd len="med" w="med" type="stealth"/>
          </a:ln>
        </p:spPr>
      </p:cxnSp>
      <p:cxnSp>
        <p:nvCxnSpPr>
          <p:cNvPr id="818" name="Google Shape;818;p43"/>
          <p:cNvCxnSpPr>
            <a:stCxn id="810" idx="6"/>
            <a:endCxn id="814" idx="2"/>
          </p:cNvCxnSpPr>
          <p:nvPr/>
        </p:nvCxnSpPr>
        <p:spPr>
          <a:xfrm flipH="1" rot="10800000">
            <a:off x="5045200" y="2911975"/>
            <a:ext cx="1027500" cy="286500"/>
          </a:xfrm>
          <a:prstGeom prst="straightConnector1">
            <a:avLst/>
          </a:prstGeom>
          <a:noFill/>
          <a:ln cap="flat" cmpd="sng" w="9525">
            <a:solidFill>
              <a:srgbClr val="434343"/>
            </a:solidFill>
            <a:prstDash val="solid"/>
            <a:round/>
            <a:headEnd len="med" w="med" type="none"/>
            <a:tailEnd len="med" w="med" type="stealth"/>
          </a:ln>
        </p:spPr>
      </p:cxnSp>
      <p:cxnSp>
        <p:nvCxnSpPr>
          <p:cNvPr id="819" name="Google Shape;819;p43"/>
          <p:cNvCxnSpPr/>
          <p:nvPr/>
        </p:nvCxnSpPr>
        <p:spPr>
          <a:xfrm flipH="1" rot="10800000">
            <a:off x="5045200" y="2912200"/>
            <a:ext cx="1027200" cy="1132500"/>
          </a:xfrm>
          <a:prstGeom prst="straightConnector1">
            <a:avLst/>
          </a:prstGeom>
          <a:noFill/>
          <a:ln cap="flat" cmpd="sng" w="9525">
            <a:solidFill>
              <a:srgbClr val="434343"/>
            </a:solidFill>
            <a:prstDash val="solid"/>
            <a:round/>
            <a:headEnd len="med" w="med" type="none"/>
            <a:tailEnd len="med" w="med" type="stealth"/>
          </a:ln>
        </p:spPr>
      </p:cxnSp>
      <p:cxnSp>
        <p:nvCxnSpPr>
          <p:cNvPr id="820" name="Google Shape;820;p43"/>
          <p:cNvCxnSpPr/>
          <p:nvPr/>
        </p:nvCxnSpPr>
        <p:spPr>
          <a:xfrm>
            <a:off x="5045200" y="2536550"/>
            <a:ext cx="1027200" cy="1118100"/>
          </a:xfrm>
          <a:prstGeom prst="straightConnector1">
            <a:avLst/>
          </a:prstGeom>
          <a:noFill/>
          <a:ln cap="flat" cmpd="sng" w="9525">
            <a:solidFill>
              <a:srgbClr val="434343"/>
            </a:solidFill>
            <a:prstDash val="solid"/>
            <a:round/>
            <a:headEnd len="med" w="med" type="none"/>
            <a:tailEnd len="med" w="med" type="stealth"/>
          </a:ln>
        </p:spPr>
      </p:cxnSp>
      <p:cxnSp>
        <p:nvCxnSpPr>
          <p:cNvPr id="821" name="Google Shape;821;p43"/>
          <p:cNvCxnSpPr/>
          <p:nvPr/>
        </p:nvCxnSpPr>
        <p:spPr>
          <a:xfrm>
            <a:off x="5045200" y="3198475"/>
            <a:ext cx="1027500" cy="456300"/>
          </a:xfrm>
          <a:prstGeom prst="straightConnector1">
            <a:avLst/>
          </a:prstGeom>
          <a:noFill/>
          <a:ln cap="flat" cmpd="sng" w="9525">
            <a:solidFill>
              <a:srgbClr val="434343"/>
            </a:solidFill>
            <a:prstDash val="solid"/>
            <a:round/>
            <a:headEnd len="med" w="med" type="none"/>
            <a:tailEnd len="med" w="med" type="stealth"/>
          </a:ln>
        </p:spPr>
      </p:cxnSp>
      <p:cxnSp>
        <p:nvCxnSpPr>
          <p:cNvPr id="822" name="Google Shape;822;p43"/>
          <p:cNvCxnSpPr/>
          <p:nvPr/>
        </p:nvCxnSpPr>
        <p:spPr>
          <a:xfrm flipH="1" rot="10800000">
            <a:off x="5045200" y="3654700"/>
            <a:ext cx="1027200" cy="390000"/>
          </a:xfrm>
          <a:prstGeom prst="straightConnector1">
            <a:avLst/>
          </a:prstGeom>
          <a:noFill/>
          <a:ln cap="flat" cmpd="sng" w="9525">
            <a:solidFill>
              <a:srgbClr val="434343"/>
            </a:solidFill>
            <a:prstDash val="solid"/>
            <a:round/>
            <a:headEnd len="med" w="med" type="none"/>
            <a:tailEnd len="med" w="med" type="stealth"/>
          </a:ln>
        </p:spPr>
      </p:cxnSp>
      <p:cxnSp>
        <p:nvCxnSpPr>
          <p:cNvPr id="823" name="Google Shape;823;p43"/>
          <p:cNvCxnSpPr>
            <a:stCxn id="814" idx="6"/>
          </p:cNvCxnSpPr>
          <p:nvPr/>
        </p:nvCxnSpPr>
        <p:spPr>
          <a:xfrm>
            <a:off x="6692101" y="2912100"/>
            <a:ext cx="429300" cy="0"/>
          </a:xfrm>
          <a:prstGeom prst="straightConnector1">
            <a:avLst/>
          </a:prstGeom>
          <a:noFill/>
          <a:ln cap="flat" cmpd="sng" w="9525">
            <a:solidFill>
              <a:schemeClr val="dk2"/>
            </a:solidFill>
            <a:prstDash val="solid"/>
            <a:round/>
            <a:headEnd len="med" w="med" type="none"/>
            <a:tailEnd len="med" w="med" type="triangle"/>
          </a:ln>
        </p:spPr>
      </p:cxnSp>
      <p:sp>
        <p:nvSpPr>
          <p:cNvPr id="824" name="Google Shape;824;p43"/>
          <p:cNvSpPr txBox="1"/>
          <p:nvPr/>
        </p:nvSpPr>
        <p:spPr>
          <a:xfrm>
            <a:off x="7123976" y="2677950"/>
            <a:ext cx="10272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Russian</a:t>
            </a:r>
            <a:endParaRPr sz="1800">
              <a:solidFill>
                <a:schemeClr val="dk2"/>
              </a:solidFill>
            </a:endParaRPr>
          </a:p>
        </p:txBody>
      </p:sp>
      <p:sp>
        <p:nvSpPr>
          <p:cNvPr id="817" name="Google Shape;817;p43"/>
          <p:cNvSpPr/>
          <p:nvPr/>
        </p:nvSpPr>
        <p:spPr>
          <a:xfrm>
            <a:off x="4425700" y="23024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r>
              <a:rPr lang="ru"/>
              <a:t>.9</a:t>
            </a:r>
            <a:endParaRPr/>
          </a:p>
        </p:txBody>
      </p:sp>
      <p:sp>
        <p:nvSpPr>
          <p:cNvPr id="810" name="Google Shape;810;p43"/>
          <p:cNvSpPr/>
          <p:nvPr/>
        </p:nvSpPr>
        <p:spPr>
          <a:xfrm>
            <a:off x="4425700" y="2964325"/>
            <a:ext cx="619500" cy="4683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r>
              <a:rPr lang="ru"/>
              <a:t>.5</a:t>
            </a:r>
            <a:endParaRPr/>
          </a:p>
        </p:txBody>
      </p:sp>
      <p:sp>
        <p:nvSpPr>
          <p:cNvPr id="825" name="Google Shape;825;p43"/>
          <p:cNvSpPr/>
          <p:nvPr/>
        </p:nvSpPr>
        <p:spPr>
          <a:xfrm>
            <a:off x="4425700" y="3810550"/>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r>
              <a:rPr lang="ru"/>
              <a:t>.0</a:t>
            </a:r>
            <a:endParaRPr/>
          </a:p>
        </p:txBody>
      </p:sp>
      <p:cxnSp>
        <p:nvCxnSpPr>
          <p:cNvPr id="826" name="Google Shape;826;p43"/>
          <p:cNvCxnSpPr>
            <a:stCxn id="793" idx="6"/>
            <a:endCxn id="817" idx="2"/>
          </p:cNvCxnSpPr>
          <p:nvPr/>
        </p:nvCxnSpPr>
        <p:spPr>
          <a:xfrm>
            <a:off x="3504225" y="2193200"/>
            <a:ext cx="921600" cy="343500"/>
          </a:xfrm>
          <a:prstGeom prst="straightConnector1">
            <a:avLst/>
          </a:prstGeom>
          <a:noFill/>
          <a:ln cap="flat" cmpd="sng" w="9525">
            <a:solidFill>
              <a:srgbClr val="434343"/>
            </a:solidFill>
            <a:prstDash val="solid"/>
            <a:round/>
            <a:headEnd len="med" w="med" type="none"/>
            <a:tailEnd len="med" w="med" type="stealth"/>
          </a:ln>
        </p:spPr>
      </p:cxnSp>
      <p:cxnSp>
        <p:nvCxnSpPr>
          <p:cNvPr id="827" name="Google Shape;827;p43"/>
          <p:cNvCxnSpPr>
            <a:stCxn id="793" idx="6"/>
            <a:endCxn id="810" idx="2"/>
          </p:cNvCxnSpPr>
          <p:nvPr/>
        </p:nvCxnSpPr>
        <p:spPr>
          <a:xfrm>
            <a:off x="3504225" y="21932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828" name="Google Shape;828;p43"/>
          <p:cNvCxnSpPr>
            <a:stCxn id="793" idx="6"/>
            <a:endCxn id="825" idx="2"/>
          </p:cNvCxnSpPr>
          <p:nvPr/>
        </p:nvCxnSpPr>
        <p:spPr>
          <a:xfrm>
            <a:off x="3504225" y="2193200"/>
            <a:ext cx="921600" cy="1851600"/>
          </a:xfrm>
          <a:prstGeom prst="straightConnector1">
            <a:avLst/>
          </a:prstGeom>
          <a:noFill/>
          <a:ln cap="flat" cmpd="sng" w="9525">
            <a:solidFill>
              <a:srgbClr val="434343"/>
            </a:solidFill>
            <a:prstDash val="solid"/>
            <a:round/>
            <a:headEnd len="med" w="med" type="none"/>
            <a:tailEnd len="med" w="med" type="stealth"/>
          </a:ln>
        </p:spPr>
      </p:cxnSp>
      <p:cxnSp>
        <p:nvCxnSpPr>
          <p:cNvPr id="829" name="Google Shape;829;p43"/>
          <p:cNvCxnSpPr>
            <a:stCxn id="796" idx="6"/>
            <a:endCxn id="817" idx="2"/>
          </p:cNvCxnSpPr>
          <p:nvPr/>
        </p:nvCxnSpPr>
        <p:spPr>
          <a:xfrm flipH="1" rot="10800000">
            <a:off x="3504225" y="253655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830" name="Google Shape;830;p43"/>
          <p:cNvCxnSpPr>
            <a:stCxn id="796" idx="6"/>
            <a:endCxn id="825" idx="2"/>
          </p:cNvCxnSpPr>
          <p:nvPr/>
        </p:nvCxnSpPr>
        <p:spPr>
          <a:xfrm>
            <a:off x="3504225" y="2918450"/>
            <a:ext cx="921600" cy="1126200"/>
          </a:xfrm>
          <a:prstGeom prst="straightConnector1">
            <a:avLst/>
          </a:prstGeom>
          <a:noFill/>
          <a:ln cap="flat" cmpd="sng" w="9525">
            <a:solidFill>
              <a:srgbClr val="434343"/>
            </a:solidFill>
            <a:prstDash val="solid"/>
            <a:round/>
            <a:headEnd len="med" w="med" type="none"/>
            <a:tailEnd len="med" w="med" type="stealth"/>
          </a:ln>
        </p:spPr>
      </p:cxnSp>
      <p:cxnSp>
        <p:nvCxnSpPr>
          <p:cNvPr id="831" name="Google Shape;831;p43"/>
          <p:cNvCxnSpPr>
            <a:stCxn id="795" idx="6"/>
            <a:endCxn id="817" idx="2"/>
          </p:cNvCxnSpPr>
          <p:nvPr/>
        </p:nvCxnSpPr>
        <p:spPr>
          <a:xfrm flipH="1" rot="10800000">
            <a:off x="3504225" y="2536425"/>
            <a:ext cx="921600" cy="1136100"/>
          </a:xfrm>
          <a:prstGeom prst="straightConnector1">
            <a:avLst/>
          </a:prstGeom>
          <a:noFill/>
          <a:ln cap="flat" cmpd="sng" w="9525">
            <a:solidFill>
              <a:srgbClr val="434343"/>
            </a:solidFill>
            <a:prstDash val="solid"/>
            <a:round/>
            <a:headEnd len="med" w="med" type="none"/>
            <a:tailEnd len="med" w="med" type="stealth"/>
          </a:ln>
        </p:spPr>
      </p:cxnSp>
      <p:cxnSp>
        <p:nvCxnSpPr>
          <p:cNvPr id="832" name="Google Shape;832;p43"/>
          <p:cNvCxnSpPr>
            <a:stCxn id="795" idx="6"/>
            <a:endCxn id="825" idx="2"/>
          </p:cNvCxnSpPr>
          <p:nvPr/>
        </p:nvCxnSpPr>
        <p:spPr>
          <a:xfrm>
            <a:off x="3504225" y="3672525"/>
            <a:ext cx="921600" cy="372300"/>
          </a:xfrm>
          <a:prstGeom prst="straightConnector1">
            <a:avLst/>
          </a:prstGeom>
          <a:noFill/>
          <a:ln cap="flat" cmpd="sng" w="9525">
            <a:solidFill>
              <a:srgbClr val="434343"/>
            </a:solidFill>
            <a:prstDash val="solid"/>
            <a:round/>
            <a:headEnd len="med" w="med" type="none"/>
            <a:tailEnd len="med" w="med" type="stealth"/>
          </a:ln>
        </p:spPr>
      </p:cxnSp>
      <p:cxnSp>
        <p:nvCxnSpPr>
          <p:cNvPr id="833" name="Google Shape;833;p43"/>
          <p:cNvCxnSpPr>
            <a:stCxn id="794" idx="6"/>
            <a:endCxn id="825" idx="2"/>
          </p:cNvCxnSpPr>
          <p:nvPr/>
        </p:nvCxnSpPr>
        <p:spPr>
          <a:xfrm flipH="1" rot="10800000">
            <a:off x="3504225" y="404470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834" name="Google Shape;834;p43"/>
          <p:cNvCxnSpPr>
            <a:stCxn id="794" idx="6"/>
            <a:endCxn id="817" idx="2"/>
          </p:cNvCxnSpPr>
          <p:nvPr/>
        </p:nvCxnSpPr>
        <p:spPr>
          <a:xfrm flipH="1" rot="10800000">
            <a:off x="3504225" y="2536600"/>
            <a:ext cx="921600" cy="1890000"/>
          </a:xfrm>
          <a:prstGeom prst="straightConnector1">
            <a:avLst/>
          </a:prstGeom>
          <a:noFill/>
          <a:ln cap="flat" cmpd="sng" w="9525">
            <a:solidFill>
              <a:srgbClr val="434343"/>
            </a:solidFill>
            <a:prstDash val="solid"/>
            <a:round/>
            <a:headEnd len="med" w="med" type="none"/>
            <a:tailEnd len="med" w="med" type="stealth"/>
          </a:ln>
        </p:spPr>
      </p:cxnSp>
      <p:sp>
        <p:nvSpPr>
          <p:cNvPr id="835" name="Google Shape;835;p43"/>
          <p:cNvSpPr txBox="1"/>
          <p:nvPr/>
        </p:nvSpPr>
        <p:spPr>
          <a:xfrm>
            <a:off x="311700" y="1231850"/>
            <a:ext cx="8520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Активация - это некоторое значение, которое нейрон принимает в процессе обучения.</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Веса</a:t>
            </a:r>
            <a:endParaRPr/>
          </a:p>
        </p:txBody>
      </p:sp>
      <p:sp>
        <p:nvSpPr>
          <p:cNvPr id="841" name="Google Shape;841;p44"/>
          <p:cNvSpPr/>
          <p:nvPr/>
        </p:nvSpPr>
        <p:spPr>
          <a:xfrm>
            <a:off x="1148600" y="13277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42" name="Google Shape;842;p44"/>
          <p:cNvSpPr/>
          <p:nvPr/>
        </p:nvSpPr>
        <p:spPr>
          <a:xfrm>
            <a:off x="1148600" y="416362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43" name="Google Shape;843;p44"/>
          <p:cNvSpPr/>
          <p:nvPr/>
        </p:nvSpPr>
        <p:spPr>
          <a:xfrm>
            <a:off x="1148600" y="34095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44" name="Google Shape;844;p44"/>
          <p:cNvSpPr/>
          <p:nvPr/>
        </p:nvSpPr>
        <p:spPr>
          <a:xfrm>
            <a:off x="1148600" y="26554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45" name="Google Shape;845;p44"/>
          <p:cNvSpPr txBox="1"/>
          <p:nvPr/>
        </p:nvSpPr>
        <p:spPr>
          <a:xfrm>
            <a:off x="1289000" y="302765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46" name="Google Shape;846;p44"/>
          <p:cNvSpPr txBox="1"/>
          <p:nvPr/>
        </p:nvSpPr>
        <p:spPr>
          <a:xfrm>
            <a:off x="1289000" y="3781725"/>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47" name="Google Shape;847;p44"/>
          <p:cNvSpPr txBox="1"/>
          <p:nvPr/>
        </p:nvSpPr>
        <p:spPr>
          <a:xfrm>
            <a:off x="394925" y="1370975"/>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cxnSp>
        <p:nvCxnSpPr>
          <p:cNvPr id="848" name="Google Shape;848;p44"/>
          <p:cNvCxnSpPr>
            <a:stCxn id="847" idx="3"/>
            <a:endCxn id="841" idx="2"/>
          </p:cNvCxnSpPr>
          <p:nvPr/>
        </p:nvCxnSpPr>
        <p:spPr>
          <a:xfrm>
            <a:off x="791225" y="1561925"/>
            <a:ext cx="357300" cy="0"/>
          </a:xfrm>
          <a:prstGeom prst="straightConnector1">
            <a:avLst/>
          </a:prstGeom>
          <a:noFill/>
          <a:ln cap="flat" cmpd="sng" w="9525">
            <a:solidFill>
              <a:schemeClr val="dk2"/>
            </a:solidFill>
            <a:prstDash val="solid"/>
            <a:round/>
            <a:headEnd len="med" w="med" type="none"/>
            <a:tailEnd len="med" w="med" type="triangle"/>
          </a:ln>
        </p:spPr>
      </p:cxnSp>
      <p:sp>
        <p:nvSpPr>
          <p:cNvPr id="849" name="Google Shape;849;p44"/>
          <p:cNvSpPr txBox="1"/>
          <p:nvPr/>
        </p:nvSpPr>
        <p:spPr>
          <a:xfrm>
            <a:off x="394925" y="269148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H</a:t>
            </a:r>
            <a:endParaRPr sz="1800">
              <a:solidFill>
                <a:schemeClr val="dk2"/>
              </a:solidFill>
            </a:endParaRPr>
          </a:p>
        </p:txBody>
      </p:sp>
      <p:cxnSp>
        <p:nvCxnSpPr>
          <p:cNvPr id="850" name="Google Shape;850;p44"/>
          <p:cNvCxnSpPr>
            <a:stCxn id="849" idx="3"/>
          </p:cNvCxnSpPr>
          <p:nvPr/>
        </p:nvCxnSpPr>
        <p:spPr>
          <a:xfrm>
            <a:off x="791225" y="2882438"/>
            <a:ext cx="357300" cy="0"/>
          </a:xfrm>
          <a:prstGeom prst="straightConnector1">
            <a:avLst/>
          </a:prstGeom>
          <a:noFill/>
          <a:ln cap="flat" cmpd="sng" w="9525">
            <a:solidFill>
              <a:schemeClr val="dk2"/>
            </a:solidFill>
            <a:prstDash val="solid"/>
            <a:round/>
            <a:headEnd len="med" w="med" type="none"/>
            <a:tailEnd len="med" w="med" type="triangle"/>
          </a:ln>
        </p:spPr>
      </p:cxnSp>
      <p:sp>
        <p:nvSpPr>
          <p:cNvPr id="851" name="Google Shape;851;p44"/>
          <p:cNvSpPr txBox="1"/>
          <p:nvPr/>
        </p:nvSpPr>
        <p:spPr>
          <a:xfrm>
            <a:off x="394925" y="345273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R</a:t>
            </a:r>
            <a:endParaRPr sz="1800">
              <a:solidFill>
                <a:schemeClr val="dk2"/>
              </a:solidFill>
            </a:endParaRPr>
          </a:p>
        </p:txBody>
      </p:sp>
      <p:cxnSp>
        <p:nvCxnSpPr>
          <p:cNvPr id="852" name="Google Shape;852;p44"/>
          <p:cNvCxnSpPr>
            <a:stCxn id="851" idx="3"/>
          </p:cNvCxnSpPr>
          <p:nvPr/>
        </p:nvCxnSpPr>
        <p:spPr>
          <a:xfrm>
            <a:off x="791225" y="3643688"/>
            <a:ext cx="357300" cy="0"/>
          </a:xfrm>
          <a:prstGeom prst="straightConnector1">
            <a:avLst/>
          </a:prstGeom>
          <a:noFill/>
          <a:ln cap="flat" cmpd="sng" w="9525">
            <a:solidFill>
              <a:schemeClr val="dk2"/>
            </a:solidFill>
            <a:prstDash val="solid"/>
            <a:round/>
            <a:headEnd len="med" w="med" type="none"/>
            <a:tailEnd len="med" w="med" type="triangle"/>
          </a:ln>
        </p:spPr>
      </p:cxnSp>
      <p:sp>
        <p:nvSpPr>
          <p:cNvPr id="853" name="Google Shape;853;p44"/>
          <p:cNvSpPr txBox="1"/>
          <p:nvPr/>
        </p:nvSpPr>
        <p:spPr>
          <a:xfrm>
            <a:off x="394925" y="421398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cxnSp>
        <p:nvCxnSpPr>
          <p:cNvPr id="854" name="Google Shape;854;p44"/>
          <p:cNvCxnSpPr>
            <a:stCxn id="853" idx="3"/>
          </p:cNvCxnSpPr>
          <p:nvPr/>
        </p:nvCxnSpPr>
        <p:spPr>
          <a:xfrm>
            <a:off x="791225" y="4404938"/>
            <a:ext cx="357300" cy="0"/>
          </a:xfrm>
          <a:prstGeom prst="straightConnector1">
            <a:avLst/>
          </a:prstGeom>
          <a:noFill/>
          <a:ln cap="flat" cmpd="sng" w="9525">
            <a:solidFill>
              <a:schemeClr val="dk2"/>
            </a:solidFill>
            <a:prstDash val="solid"/>
            <a:round/>
            <a:headEnd len="med" w="med" type="none"/>
            <a:tailEnd len="med" w="med" type="triangle"/>
          </a:ln>
        </p:spPr>
      </p:cxnSp>
      <p:sp>
        <p:nvSpPr>
          <p:cNvPr id="855" name="Google Shape;855;p44"/>
          <p:cNvSpPr/>
          <p:nvPr/>
        </p:nvSpPr>
        <p:spPr>
          <a:xfrm>
            <a:off x="4476125" y="28415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0.9</a:t>
            </a:r>
            <a:endParaRPr/>
          </a:p>
        </p:txBody>
      </p:sp>
      <p:cxnSp>
        <p:nvCxnSpPr>
          <p:cNvPr id="856" name="Google Shape;856;p44"/>
          <p:cNvCxnSpPr>
            <a:stCxn id="841" idx="6"/>
            <a:endCxn id="855" idx="2"/>
          </p:cNvCxnSpPr>
          <p:nvPr/>
        </p:nvCxnSpPr>
        <p:spPr>
          <a:xfrm>
            <a:off x="1768100" y="1561925"/>
            <a:ext cx="2708100" cy="1513800"/>
          </a:xfrm>
          <a:prstGeom prst="straightConnector1">
            <a:avLst/>
          </a:prstGeom>
          <a:noFill/>
          <a:ln cap="flat" cmpd="sng" w="9525">
            <a:solidFill>
              <a:schemeClr val="accent5"/>
            </a:solidFill>
            <a:prstDash val="solid"/>
            <a:round/>
            <a:headEnd len="med" w="med" type="none"/>
            <a:tailEnd len="med" w="med" type="stealth"/>
          </a:ln>
        </p:spPr>
      </p:cxnSp>
      <p:cxnSp>
        <p:nvCxnSpPr>
          <p:cNvPr id="857" name="Google Shape;857;p44"/>
          <p:cNvCxnSpPr>
            <a:stCxn id="844" idx="6"/>
            <a:endCxn id="855" idx="2"/>
          </p:cNvCxnSpPr>
          <p:nvPr/>
        </p:nvCxnSpPr>
        <p:spPr>
          <a:xfrm>
            <a:off x="1768100" y="2889625"/>
            <a:ext cx="2708100" cy="186000"/>
          </a:xfrm>
          <a:prstGeom prst="straightConnector1">
            <a:avLst/>
          </a:prstGeom>
          <a:noFill/>
          <a:ln cap="flat" cmpd="sng" w="9525">
            <a:solidFill>
              <a:schemeClr val="accent5"/>
            </a:solidFill>
            <a:prstDash val="solid"/>
            <a:round/>
            <a:headEnd len="med" w="med" type="none"/>
            <a:tailEnd len="med" w="med" type="stealth"/>
          </a:ln>
        </p:spPr>
      </p:cxnSp>
      <p:cxnSp>
        <p:nvCxnSpPr>
          <p:cNvPr id="858" name="Google Shape;858;p44"/>
          <p:cNvCxnSpPr>
            <a:stCxn id="843" idx="6"/>
            <a:endCxn id="855" idx="2"/>
          </p:cNvCxnSpPr>
          <p:nvPr/>
        </p:nvCxnSpPr>
        <p:spPr>
          <a:xfrm flipH="1" rot="10800000">
            <a:off x="1768100" y="3075500"/>
            <a:ext cx="2708100" cy="568200"/>
          </a:xfrm>
          <a:prstGeom prst="straightConnector1">
            <a:avLst/>
          </a:prstGeom>
          <a:noFill/>
          <a:ln cap="flat" cmpd="sng" w="9525">
            <a:solidFill>
              <a:schemeClr val="accent5"/>
            </a:solidFill>
            <a:prstDash val="solid"/>
            <a:round/>
            <a:headEnd len="med" w="med" type="none"/>
            <a:tailEnd len="med" w="med" type="stealth"/>
          </a:ln>
        </p:spPr>
      </p:cxnSp>
      <p:cxnSp>
        <p:nvCxnSpPr>
          <p:cNvPr id="859" name="Google Shape;859;p44"/>
          <p:cNvCxnSpPr>
            <a:stCxn id="842" idx="6"/>
            <a:endCxn id="855" idx="2"/>
          </p:cNvCxnSpPr>
          <p:nvPr/>
        </p:nvCxnSpPr>
        <p:spPr>
          <a:xfrm flipH="1" rot="10800000">
            <a:off x="1768100" y="3075675"/>
            <a:ext cx="2708100" cy="1322100"/>
          </a:xfrm>
          <a:prstGeom prst="straightConnector1">
            <a:avLst/>
          </a:prstGeom>
          <a:noFill/>
          <a:ln cap="flat" cmpd="sng" w="9525">
            <a:solidFill>
              <a:schemeClr val="accent5"/>
            </a:solidFill>
            <a:prstDash val="solid"/>
            <a:round/>
            <a:headEnd len="med" w="med" type="none"/>
            <a:tailEnd len="med" w="med" type="stealth"/>
          </a:ln>
        </p:spPr>
      </p:cxnSp>
      <p:sp>
        <p:nvSpPr>
          <p:cNvPr id="860" name="Google Shape;860;p44"/>
          <p:cNvSpPr/>
          <p:nvPr/>
        </p:nvSpPr>
        <p:spPr>
          <a:xfrm>
            <a:off x="1148600" y="1900825"/>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r>
              <a:rPr lang="ru"/>
              <a:t>.0</a:t>
            </a:r>
            <a:endParaRPr/>
          </a:p>
        </p:txBody>
      </p:sp>
      <p:sp>
        <p:nvSpPr>
          <p:cNvPr id="861" name="Google Shape;861;p44"/>
          <p:cNvSpPr txBox="1"/>
          <p:nvPr/>
        </p:nvSpPr>
        <p:spPr>
          <a:xfrm>
            <a:off x="1289000" y="225860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62" name="Google Shape;862;p44"/>
          <p:cNvSpPr txBox="1"/>
          <p:nvPr/>
        </p:nvSpPr>
        <p:spPr>
          <a:xfrm>
            <a:off x="394925" y="1944025"/>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B</a:t>
            </a:r>
            <a:endParaRPr sz="1800">
              <a:solidFill>
                <a:schemeClr val="dk2"/>
              </a:solidFill>
            </a:endParaRPr>
          </a:p>
        </p:txBody>
      </p:sp>
      <p:cxnSp>
        <p:nvCxnSpPr>
          <p:cNvPr id="863" name="Google Shape;863;p44"/>
          <p:cNvCxnSpPr>
            <a:stCxn id="862" idx="3"/>
            <a:endCxn id="860" idx="2"/>
          </p:cNvCxnSpPr>
          <p:nvPr/>
        </p:nvCxnSpPr>
        <p:spPr>
          <a:xfrm>
            <a:off x="791225" y="2134975"/>
            <a:ext cx="357300" cy="0"/>
          </a:xfrm>
          <a:prstGeom prst="straightConnector1">
            <a:avLst/>
          </a:prstGeom>
          <a:noFill/>
          <a:ln cap="flat" cmpd="sng" w="9525">
            <a:solidFill>
              <a:schemeClr val="dk2"/>
            </a:solidFill>
            <a:prstDash val="solid"/>
            <a:round/>
            <a:headEnd len="med" w="med" type="none"/>
            <a:tailEnd len="med" w="med" type="triangle"/>
          </a:ln>
        </p:spPr>
      </p:cxnSp>
      <p:cxnSp>
        <p:nvCxnSpPr>
          <p:cNvPr id="864" name="Google Shape;864;p44"/>
          <p:cNvCxnSpPr>
            <a:stCxn id="860" idx="6"/>
            <a:endCxn id="855" idx="2"/>
          </p:cNvCxnSpPr>
          <p:nvPr/>
        </p:nvCxnSpPr>
        <p:spPr>
          <a:xfrm>
            <a:off x="1768100" y="2134975"/>
            <a:ext cx="2708100" cy="940800"/>
          </a:xfrm>
          <a:prstGeom prst="straightConnector1">
            <a:avLst/>
          </a:prstGeom>
          <a:noFill/>
          <a:ln cap="flat" cmpd="sng" w="9525">
            <a:solidFill>
              <a:schemeClr val="accent4"/>
            </a:solidFill>
            <a:prstDash val="solid"/>
            <a:round/>
            <a:headEnd len="med" w="med" type="none"/>
            <a:tailEnd len="med" w="med" type="triangle"/>
          </a:ln>
        </p:spPr>
      </p:cxnSp>
      <p:sp>
        <p:nvSpPr>
          <p:cNvPr id="865" name="Google Shape;865;p44"/>
          <p:cNvSpPr txBox="1"/>
          <p:nvPr/>
        </p:nvSpPr>
        <p:spPr>
          <a:xfrm>
            <a:off x="1959425" y="132777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w1 = 4.42</a:t>
            </a:r>
            <a:endParaRPr sz="1200">
              <a:solidFill>
                <a:schemeClr val="dk2"/>
              </a:solidFill>
            </a:endParaRPr>
          </a:p>
        </p:txBody>
      </p:sp>
      <p:sp>
        <p:nvSpPr>
          <p:cNvPr id="866" name="Google Shape;866;p44"/>
          <p:cNvSpPr txBox="1"/>
          <p:nvPr/>
        </p:nvSpPr>
        <p:spPr>
          <a:xfrm>
            <a:off x="1959425" y="194402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w2 = -1.0</a:t>
            </a:r>
            <a:endParaRPr sz="1200">
              <a:solidFill>
                <a:schemeClr val="dk2"/>
              </a:solidFill>
            </a:endParaRPr>
          </a:p>
        </p:txBody>
      </p:sp>
      <p:sp>
        <p:nvSpPr>
          <p:cNvPr id="867" name="Google Shape;867;p44"/>
          <p:cNvSpPr txBox="1"/>
          <p:nvPr/>
        </p:nvSpPr>
        <p:spPr>
          <a:xfrm>
            <a:off x="1959425" y="262527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w8 = 1.5</a:t>
            </a:r>
            <a:endParaRPr sz="1200">
              <a:solidFill>
                <a:schemeClr val="dk2"/>
              </a:solidFill>
            </a:endParaRPr>
          </a:p>
        </p:txBody>
      </p:sp>
      <p:sp>
        <p:nvSpPr>
          <p:cNvPr id="868" name="Google Shape;868;p44"/>
          <p:cNvSpPr txBox="1"/>
          <p:nvPr/>
        </p:nvSpPr>
        <p:spPr>
          <a:xfrm>
            <a:off x="1959425" y="3188450"/>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w18 = 1.2</a:t>
            </a:r>
            <a:endParaRPr sz="1200">
              <a:solidFill>
                <a:schemeClr val="dk2"/>
              </a:solidFill>
            </a:endParaRPr>
          </a:p>
        </p:txBody>
      </p:sp>
      <p:sp>
        <p:nvSpPr>
          <p:cNvPr id="869" name="Google Shape;869;p44"/>
          <p:cNvSpPr txBox="1"/>
          <p:nvPr/>
        </p:nvSpPr>
        <p:spPr>
          <a:xfrm>
            <a:off x="1917325" y="3686800"/>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w26 = 3.4</a:t>
            </a:r>
            <a:endParaRPr sz="1200">
              <a:solidFill>
                <a:schemeClr val="dk2"/>
              </a:solidFill>
            </a:endParaRPr>
          </a:p>
        </p:txBody>
      </p:sp>
      <p:sp>
        <p:nvSpPr>
          <p:cNvPr id="870" name="Google Shape;870;p44"/>
          <p:cNvSpPr txBox="1"/>
          <p:nvPr/>
        </p:nvSpPr>
        <p:spPr>
          <a:xfrm>
            <a:off x="5316400" y="1080575"/>
            <a:ext cx="3465000" cy="3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Веса присваиваются связям, чтобы знать, на какие входы должен реагировать конкретный нейрон.</a:t>
            </a:r>
            <a:endParaRPr sz="1800">
              <a:solidFill>
                <a:schemeClr val="dk2"/>
              </a:solidFill>
            </a:endParaRPr>
          </a:p>
          <a:p>
            <a:pPr indent="0" lvl="0" marL="0" rtl="0" algn="l">
              <a:spcBef>
                <a:spcPts val="1000"/>
              </a:spcBef>
              <a:spcAft>
                <a:spcPts val="0"/>
              </a:spcAft>
              <a:buNone/>
            </a:pPr>
            <a:r>
              <a:rPr lang="ru" sz="1800">
                <a:solidFill>
                  <a:schemeClr val="dk2"/>
                </a:solidFill>
              </a:rPr>
              <a:t>Здесь сумма весов равна: </a:t>
            </a:r>
            <a:endParaRPr sz="1800">
              <a:solidFill>
                <a:schemeClr val="dk2"/>
              </a:solidFill>
            </a:endParaRPr>
          </a:p>
          <a:p>
            <a:pPr indent="0" lvl="0" marL="0" rtl="0" algn="l">
              <a:spcBef>
                <a:spcPts val="1000"/>
              </a:spcBef>
              <a:spcAft>
                <a:spcPts val="1000"/>
              </a:spcAft>
              <a:buNone/>
            </a:pPr>
            <a:r>
              <a:rPr lang="ru" sz="1800">
                <a:solidFill>
                  <a:schemeClr val="dk2"/>
                </a:solidFill>
              </a:rPr>
              <a:t>w</a:t>
            </a:r>
            <a:r>
              <a:rPr baseline="-25000" lang="ru" sz="1800">
                <a:solidFill>
                  <a:schemeClr val="dk2"/>
                </a:solidFill>
              </a:rPr>
              <a:t>1</a:t>
            </a:r>
            <a:r>
              <a:rPr lang="ru" sz="1800">
                <a:solidFill>
                  <a:schemeClr val="dk2"/>
                </a:solidFill>
              </a:rPr>
              <a:t>*A + w</a:t>
            </a:r>
            <a:r>
              <a:rPr baseline="-25000" lang="ru" sz="1800">
                <a:solidFill>
                  <a:schemeClr val="dk2"/>
                </a:solidFill>
              </a:rPr>
              <a:t>2</a:t>
            </a:r>
            <a:r>
              <a:rPr lang="ru" sz="1800">
                <a:solidFill>
                  <a:schemeClr val="dk2"/>
                </a:solidFill>
              </a:rPr>
              <a:t>*B + … + w</a:t>
            </a:r>
            <a:r>
              <a:rPr baseline="-25000" lang="ru" sz="1800">
                <a:solidFill>
                  <a:schemeClr val="dk2"/>
                </a:solidFill>
              </a:rPr>
              <a:t>26</a:t>
            </a:r>
            <a:r>
              <a:rPr lang="ru" sz="1800">
                <a:solidFill>
                  <a:schemeClr val="dk2"/>
                </a:solidFill>
              </a:rPr>
              <a:t>*Z.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Bias</a:t>
            </a:r>
            <a:endParaRPr/>
          </a:p>
        </p:txBody>
      </p:sp>
      <p:sp>
        <p:nvSpPr>
          <p:cNvPr id="876" name="Google Shape;876;p45"/>
          <p:cNvSpPr/>
          <p:nvPr/>
        </p:nvSpPr>
        <p:spPr>
          <a:xfrm>
            <a:off x="1148600" y="13277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77" name="Google Shape;877;p45"/>
          <p:cNvSpPr/>
          <p:nvPr/>
        </p:nvSpPr>
        <p:spPr>
          <a:xfrm>
            <a:off x="1148600" y="416362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78" name="Google Shape;878;p45"/>
          <p:cNvSpPr/>
          <p:nvPr/>
        </p:nvSpPr>
        <p:spPr>
          <a:xfrm>
            <a:off x="1148600" y="34095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79" name="Google Shape;879;p45"/>
          <p:cNvSpPr/>
          <p:nvPr/>
        </p:nvSpPr>
        <p:spPr>
          <a:xfrm>
            <a:off x="1148600" y="26554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80" name="Google Shape;880;p45"/>
          <p:cNvSpPr txBox="1"/>
          <p:nvPr/>
        </p:nvSpPr>
        <p:spPr>
          <a:xfrm>
            <a:off x="1289000" y="302765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81" name="Google Shape;881;p45"/>
          <p:cNvSpPr txBox="1"/>
          <p:nvPr/>
        </p:nvSpPr>
        <p:spPr>
          <a:xfrm>
            <a:off x="1289000" y="3781725"/>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82" name="Google Shape;882;p45"/>
          <p:cNvSpPr txBox="1"/>
          <p:nvPr/>
        </p:nvSpPr>
        <p:spPr>
          <a:xfrm>
            <a:off x="394925" y="1370975"/>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cxnSp>
        <p:nvCxnSpPr>
          <p:cNvPr id="883" name="Google Shape;883;p45"/>
          <p:cNvCxnSpPr>
            <a:stCxn id="882" idx="3"/>
            <a:endCxn id="876" idx="2"/>
          </p:cNvCxnSpPr>
          <p:nvPr/>
        </p:nvCxnSpPr>
        <p:spPr>
          <a:xfrm>
            <a:off x="791225" y="1561925"/>
            <a:ext cx="357300" cy="0"/>
          </a:xfrm>
          <a:prstGeom prst="straightConnector1">
            <a:avLst/>
          </a:prstGeom>
          <a:noFill/>
          <a:ln cap="flat" cmpd="sng" w="9525">
            <a:solidFill>
              <a:schemeClr val="dk2"/>
            </a:solidFill>
            <a:prstDash val="solid"/>
            <a:round/>
            <a:headEnd len="med" w="med" type="none"/>
            <a:tailEnd len="med" w="med" type="triangle"/>
          </a:ln>
        </p:spPr>
      </p:cxnSp>
      <p:sp>
        <p:nvSpPr>
          <p:cNvPr id="884" name="Google Shape;884;p45"/>
          <p:cNvSpPr txBox="1"/>
          <p:nvPr/>
        </p:nvSpPr>
        <p:spPr>
          <a:xfrm>
            <a:off x="394925" y="269148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H</a:t>
            </a:r>
            <a:endParaRPr sz="1800">
              <a:solidFill>
                <a:schemeClr val="dk2"/>
              </a:solidFill>
            </a:endParaRPr>
          </a:p>
        </p:txBody>
      </p:sp>
      <p:cxnSp>
        <p:nvCxnSpPr>
          <p:cNvPr id="885" name="Google Shape;885;p45"/>
          <p:cNvCxnSpPr>
            <a:stCxn id="884" idx="3"/>
          </p:cNvCxnSpPr>
          <p:nvPr/>
        </p:nvCxnSpPr>
        <p:spPr>
          <a:xfrm>
            <a:off x="791225" y="2882438"/>
            <a:ext cx="357300" cy="0"/>
          </a:xfrm>
          <a:prstGeom prst="straightConnector1">
            <a:avLst/>
          </a:prstGeom>
          <a:noFill/>
          <a:ln cap="flat" cmpd="sng" w="9525">
            <a:solidFill>
              <a:schemeClr val="dk2"/>
            </a:solidFill>
            <a:prstDash val="solid"/>
            <a:round/>
            <a:headEnd len="med" w="med" type="none"/>
            <a:tailEnd len="med" w="med" type="triangle"/>
          </a:ln>
        </p:spPr>
      </p:cxnSp>
      <p:sp>
        <p:nvSpPr>
          <p:cNvPr id="886" name="Google Shape;886;p45"/>
          <p:cNvSpPr txBox="1"/>
          <p:nvPr/>
        </p:nvSpPr>
        <p:spPr>
          <a:xfrm>
            <a:off x="394925" y="345273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R</a:t>
            </a:r>
            <a:endParaRPr sz="1800">
              <a:solidFill>
                <a:schemeClr val="dk2"/>
              </a:solidFill>
            </a:endParaRPr>
          </a:p>
        </p:txBody>
      </p:sp>
      <p:cxnSp>
        <p:nvCxnSpPr>
          <p:cNvPr id="887" name="Google Shape;887;p45"/>
          <p:cNvCxnSpPr>
            <a:stCxn id="886" idx="3"/>
          </p:cNvCxnSpPr>
          <p:nvPr/>
        </p:nvCxnSpPr>
        <p:spPr>
          <a:xfrm>
            <a:off x="791225" y="3643688"/>
            <a:ext cx="357300" cy="0"/>
          </a:xfrm>
          <a:prstGeom prst="straightConnector1">
            <a:avLst/>
          </a:prstGeom>
          <a:noFill/>
          <a:ln cap="flat" cmpd="sng" w="9525">
            <a:solidFill>
              <a:schemeClr val="dk2"/>
            </a:solidFill>
            <a:prstDash val="solid"/>
            <a:round/>
            <a:headEnd len="med" w="med" type="none"/>
            <a:tailEnd len="med" w="med" type="triangle"/>
          </a:ln>
        </p:spPr>
      </p:cxnSp>
      <p:sp>
        <p:nvSpPr>
          <p:cNvPr id="888" name="Google Shape;888;p45"/>
          <p:cNvSpPr txBox="1"/>
          <p:nvPr/>
        </p:nvSpPr>
        <p:spPr>
          <a:xfrm>
            <a:off x="394925" y="421398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cxnSp>
        <p:nvCxnSpPr>
          <p:cNvPr id="889" name="Google Shape;889;p45"/>
          <p:cNvCxnSpPr>
            <a:stCxn id="888" idx="3"/>
          </p:cNvCxnSpPr>
          <p:nvPr/>
        </p:nvCxnSpPr>
        <p:spPr>
          <a:xfrm>
            <a:off x="791225" y="4404938"/>
            <a:ext cx="357300" cy="0"/>
          </a:xfrm>
          <a:prstGeom prst="straightConnector1">
            <a:avLst/>
          </a:prstGeom>
          <a:noFill/>
          <a:ln cap="flat" cmpd="sng" w="9525">
            <a:solidFill>
              <a:schemeClr val="dk2"/>
            </a:solidFill>
            <a:prstDash val="solid"/>
            <a:round/>
            <a:headEnd len="med" w="med" type="none"/>
            <a:tailEnd len="med" w="med" type="triangle"/>
          </a:ln>
        </p:spPr>
      </p:cxnSp>
      <p:sp>
        <p:nvSpPr>
          <p:cNvPr id="890" name="Google Shape;890;p45"/>
          <p:cNvSpPr/>
          <p:nvPr/>
        </p:nvSpPr>
        <p:spPr>
          <a:xfrm>
            <a:off x="4476125" y="28415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0.9</a:t>
            </a:r>
            <a:endParaRPr/>
          </a:p>
        </p:txBody>
      </p:sp>
      <p:cxnSp>
        <p:nvCxnSpPr>
          <p:cNvPr id="891" name="Google Shape;891;p45"/>
          <p:cNvCxnSpPr>
            <a:stCxn id="876" idx="6"/>
            <a:endCxn id="890" idx="2"/>
          </p:cNvCxnSpPr>
          <p:nvPr/>
        </p:nvCxnSpPr>
        <p:spPr>
          <a:xfrm>
            <a:off x="1768100" y="1561925"/>
            <a:ext cx="2708100" cy="1513800"/>
          </a:xfrm>
          <a:prstGeom prst="straightConnector1">
            <a:avLst/>
          </a:prstGeom>
          <a:noFill/>
          <a:ln cap="flat" cmpd="sng" w="9525">
            <a:solidFill>
              <a:schemeClr val="accent5"/>
            </a:solidFill>
            <a:prstDash val="solid"/>
            <a:round/>
            <a:headEnd len="med" w="med" type="none"/>
            <a:tailEnd len="med" w="med" type="stealth"/>
          </a:ln>
        </p:spPr>
      </p:cxnSp>
      <p:cxnSp>
        <p:nvCxnSpPr>
          <p:cNvPr id="892" name="Google Shape;892;p45"/>
          <p:cNvCxnSpPr>
            <a:stCxn id="879" idx="6"/>
            <a:endCxn id="890" idx="2"/>
          </p:cNvCxnSpPr>
          <p:nvPr/>
        </p:nvCxnSpPr>
        <p:spPr>
          <a:xfrm>
            <a:off x="1768100" y="2889625"/>
            <a:ext cx="2708100" cy="186000"/>
          </a:xfrm>
          <a:prstGeom prst="straightConnector1">
            <a:avLst/>
          </a:prstGeom>
          <a:noFill/>
          <a:ln cap="flat" cmpd="sng" w="9525">
            <a:solidFill>
              <a:schemeClr val="accent5"/>
            </a:solidFill>
            <a:prstDash val="solid"/>
            <a:round/>
            <a:headEnd len="med" w="med" type="none"/>
            <a:tailEnd len="med" w="med" type="stealth"/>
          </a:ln>
        </p:spPr>
      </p:cxnSp>
      <p:cxnSp>
        <p:nvCxnSpPr>
          <p:cNvPr id="893" name="Google Shape;893;p45"/>
          <p:cNvCxnSpPr>
            <a:stCxn id="878" idx="6"/>
            <a:endCxn id="890" idx="2"/>
          </p:cNvCxnSpPr>
          <p:nvPr/>
        </p:nvCxnSpPr>
        <p:spPr>
          <a:xfrm flipH="1" rot="10800000">
            <a:off x="1768100" y="3075500"/>
            <a:ext cx="2708100" cy="568200"/>
          </a:xfrm>
          <a:prstGeom prst="straightConnector1">
            <a:avLst/>
          </a:prstGeom>
          <a:noFill/>
          <a:ln cap="flat" cmpd="sng" w="9525">
            <a:solidFill>
              <a:schemeClr val="accent5"/>
            </a:solidFill>
            <a:prstDash val="solid"/>
            <a:round/>
            <a:headEnd len="med" w="med" type="none"/>
            <a:tailEnd len="med" w="med" type="stealth"/>
          </a:ln>
        </p:spPr>
      </p:cxnSp>
      <p:cxnSp>
        <p:nvCxnSpPr>
          <p:cNvPr id="894" name="Google Shape;894;p45"/>
          <p:cNvCxnSpPr>
            <a:stCxn id="877" idx="6"/>
            <a:endCxn id="890" idx="2"/>
          </p:cNvCxnSpPr>
          <p:nvPr/>
        </p:nvCxnSpPr>
        <p:spPr>
          <a:xfrm flipH="1" rot="10800000">
            <a:off x="1768100" y="3075675"/>
            <a:ext cx="2708100" cy="1322100"/>
          </a:xfrm>
          <a:prstGeom prst="straightConnector1">
            <a:avLst/>
          </a:prstGeom>
          <a:noFill/>
          <a:ln cap="flat" cmpd="sng" w="9525">
            <a:solidFill>
              <a:schemeClr val="accent5"/>
            </a:solidFill>
            <a:prstDash val="solid"/>
            <a:round/>
            <a:headEnd len="med" w="med" type="none"/>
            <a:tailEnd len="med" w="med" type="stealth"/>
          </a:ln>
        </p:spPr>
      </p:cxnSp>
      <p:sp>
        <p:nvSpPr>
          <p:cNvPr id="895" name="Google Shape;895;p45"/>
          <p:cNvSpPr/>
          <p:nvPr/>
        </p:nvSpPr>
        <p:spPr>
          <a:xfrm>
            <a:off x="1148600" y="1900825"/>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0.0</a:t>
            </a:r>
            <a:endParaRPr/>
          </a:p>
        </p:txBody>
      </p:sp>
      <p:sp>
        <p:nvSpPr>
          <p:cNvPr id="896" name="Google Shape;896;p45"/>
          <p:cNvSpPr txBox="1"/>
          <p:nvPr/>
        </p:nvSpPr>
        <p:spPr>
          <a:xfrm>
            <a:off x="1289000" y="225860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97" name="Google Shape;897;p45"/>
          <p:cNvSpPr txBox="1"/>
          <p:nvPr/>
        </p:nvSpPr>
        <p:spPr>
          <a:xfrm>
            <a:off x="394925" y="1944025"/>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B</a:t>
            </a:r>
            <a:endParaRPr sz="1800">
              <a:solidFill>
                <a:schemeClr val="dk2"/>
              </a:solidFill>
            </a:endParaRPr>
          </a:p>
        </p:txBody>
      </p:sp>
      <p:cxnSp>
        <p:nvCxnSpPr>
          <p:cNvPr id="898" name="Google Shape;898;p45"/>
          <p:cNvCxnSpPr>
            <a:stCxn id="897" idx="3"/>
            <a:endCxn id="895" idx="2"/>
          </p:cNvCxnSpPr>
          <p:nvPr/>
        </p:nvCxnSpPr>
        <p:spPr>
          <a:xfrm>
            <a:off x="791225" y="2134975"/>
            <a:ext cx="357300" cy="0"/>
          </a:xfrm>
          <a:prstGeom prst="straightConnector1">
            <a:avLst/>
          </a:prstGeom>
          <a:noFill/>
          <a:ln cap="flat" cmpd="sng" w="9525">
            <a:solidFill>
              <a:schemeClr val="dk2"/>
            </a:solidFill>
            <a:prstDash val="solid"/>
            <a:round/>
            <a:headEnd len="med" w="med" type="none"/>
            <a:tailEnd len="med" w="med" type="triangle"/>
          </a:ln>
        </p:spPr>
      </p:cxnSp>
      <p:cxnSp>
        <p:nvCxnSpPr>
          <p:cNvPr id="899" name="Google Shape;899;p45"/>
          <p:cNvCxnSpPr>
            <a:stCxn id="895" idx="6"/>
            <a:endCxn id="890" idx="2"/>
          </p:cNvCxnSpPr>
          <p:nvPr/>
        </p:nvCxnSpPr>
        <p:spPr>
          <a:xfrm>
            <a:off x="1768100" y="2134975"/>
            <a:ext cx="2708100" cy="940800"/>
          </a:xfrm>
          <a:prstGeom prst="straightConnector1">
            <a:avLst/>
          </a:prstGeom>
          <a:noFill/>
          <a:ln cap="flat" cmpd="sng" w="9525">
            <a:solidFill>
              <a:schemeClr val="accent4"/>
            </a:solidFill>
            <a:prstDash val="solid"/>
            <a:round/>
            <a:headEnd len="med" w="med" type="none"/>
            <a:tailEnd len="med" w="med" type="triangle"/>
          </a:ln>
        </p:spPr>
      </p:cxnSp>
      <p:sp>
        <p:nvSpPr>
          <p:cNvPr id="900" name="Google Shape;900;p45"/>
          <p:cNvSpPr txBox="1"/>
          <p:nvPr/>
        </p:nvSpPr>
        <p:spPr>
          <a:xfrm>
            <a:off x="1959425" y="132777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w1 = 4.42</a:t>
            </a:r>
            <a:endParaRPr sz="1200">
              <a:solidFill>
                <a:schemeClr val="dk2"/>
              </a:solidFill>
            </a:endParaRPr>
          </a:p>
        </p:txBody>
      </p:sp>
      <p:sp>
        <p:nvSpPr>
          <p:cNvPr id="901" name="Google Shape;901;p45"/>
          <p:cNvSpPr txBox="1"/>
          <p:nvPr/>
        </p:nvSpPr>
        <p:spPr>
          <a:xfrm>
            <a:off x="1959425" y="194402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w2 = -1.0</a:t>
            </a:r>
            <a:endParaRPr sz="1200">
              <a:solidFill>
                <a:schemeClr val="dk2"/>
              </a:solidFill>
            </a:endParaRPr>
          </a:p>
        </p:txBody>
      </p:sp>
      <p:sp>
        <p:nvSpPr>
          <p:cNvPr id="902" name="Google Shape;902;p45"/>
          <p:cNvSpPr txBox="1"/>
          <p:nvPr/>
        </p:nvSpPr>
        <p:spPr>
          <a:xfrm>
            <a:off x="1959425" y="262527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w8 = 1.5</a:t>
            </a:r>
            <a:endParaRPr sz="1200">
              <a:solidFill>
                <a:schemeClr val="dk2"/>
              </a:solidFill>
            </a:endParaRPr>
          </a:p>
        </p:txBody>
      </p:sp>
      <p:sp>
        <p:nvSpPr>
          <p:cNvPr id="903" name="Google Shape;903;p45"/>
          <p:cNvSpPr txBox="1"/>
          <p:nvPr/>
        </p:nvSpPr>
        <p:spPr>
          <a:xfrm>
            <a:off x="1959425" y="3188450"/>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w18 = 1.2</a:t>
            </a:r>
            <a:endParaRPr sz="1200">
              <a:solidFill>
                <a:schemeClr val="dk2"/>
              </a:solidFill>
            </a:endParaRPr>
          </a:p>
        </p:txBody>
      </p:sp>
      <p:sp>
        <p:nvSpPr>
          <p:cNvPr id="904" name="Google Shape;904;p45"/>
          <p:cNvSpPr txBox="1"/>
          <p:nvPr/>
        </p:nvSpPr>
        <p:spPr>
          <a:xfrm>
            <a:off x="1917325" y="3686800"/>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w26 = 3.4</a:t>
            </a:r>
            <a:endParaRPr sz="1200">
              <a:solidFill>
                <a:schemeClr val="dk2"/>
              </a:solidFill>
            </a:endParaRPr>
          </a:p>
        </p:txBody>
      </p:sp>
      <p:sp>
        <p:nvSpPr>
          <p:cNvPr id="905" name="Google Shape;905;p45"/>
          <p:cNvSpPr txBox="1"/>
          <p:nvPr/>
        </p:nvSpPr>
        <p:spPr>
          <a:xfrm>
            <a:off x="5316400" y="1080575"/>
            <a:ext cx="3465000" cy="3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Также к сумме </a:t>
            </a:r>
            <a:r>
              <a:rPr lang="ru" sz="1800">
                <a:solidFill>
                  <a:schemeClr val="dk2"/>
                </a:solidFill>
              </a:rPr>
              <a:t>w</a:t>
            </a:r>
            <a:r>
              <a:rPr baseline="-25000" lang="ru" sz="1800">
                <a:solidFill>
                  <a:schemeClr val="dk2"/>
                </a:solidFill>
              </a:rPr>
              <a:t>1</a:t>
            </a:r>
            <a:r>
              <a:rPr lang="ru" sz="1800">
                <a:solidFill>
                  <a:schemeClr val="dk2"/>
                </a:solidFill>
              </a:rPr>
              <a:t>*A + w</a:t>
            </a:r>
            <a:r>
              <a:rPr baseline="-25000" lang="ru" sz="1800">
                <a:solidFill>
                  <a:schemeClr val="dk2"/>
                </a:solidFill>
              </a:rPr>
              <a:t>2</a:t>
            </a:r>
            <a:r>
              <a:rPr lang="ru" sz="1800">
                <a:solidFill>
                  <a:schemeClr val="dk2"/>
                </a:solidFill>
              </a:rPr>
              <a:t>*B + … + w</a:t>
            </a:r>
            <a:r>
              <a:rPr baseline="-25000" lang="ru" sz="1800">
                <a:solidFill>
                  <a:schemeClr val="dk2"/>
                </a:solidFill>
              </a:rPr>
              <a:t>26</a:t>
            </a:r>
            <a:r>
              <a:rPr lang="ru" sz="1800">
                <a:solidFill>
                  <a:schemeClr val="dk2"/>
                </a:solidFill>
              </a:rPr>
              <a:t>*Z прибавляется число, называемое </a:t>
            </a:r>
            <a:r>
              <a:rPr b="1" lang="ru" sz="1800">
                <a:solidFill>
                  <a:schemeClr val="dk2"/>
                </a:solidFill>
              </a:rPr>
              <a:t>bias</a:t>
            </a:r>
            <a:r>
              <a:rPr lang="ru" sz="1800">
                <a:solidFill>
                  <a:schemeClr val="dk2"/>
                </a:solidFill>
              </a:rPr>
              <a:t>:</a:t>
            </a:r>
            <a:endParaRPr sz="1800">
              <a:solidFill>
                <a:schemeClr val="dk2"/>
              </a:solidFill>
            </a:endParaRPr>
          </a:p>
          <a:p>
            <a:pPr indent="0" lvl="0" marL="0" rtl="0" algn="l">
              <a:spcBef>
                <a:spcPts val="1000"/>
              </a:spcBef>
              <a:spcAft>
                <a:spcPts val="0"/>
              </a:spcAft>
              <a:buClr>
                <a:schemeClr val="dk1"/>
              </a:buClr>
              <a:buSzPts val="1100"/>
              <a:buFont typeface="Arial"/>
              <a:buNone/>
            </a:pPr>
            <a:r>
              <a:rPr lang="ru" sz="1800">
                <a:solidFill>
                  <a:schemeClr val="dk1"/>
                </a:solidFill>
              </a:rPr>
              <a:t>w</a:t>
            </a:r>
            <a:r>
              <a:rPr baseline="-25000" lang="ru" sz="1800">
                <a:solidFill>
                  <a:schemeClr val="dk1"/>
                </a:solidFill>
              </a:rPr>
              <a:t>1</a:t>
            </a:r>
            <a:r>
              <a:rPr lang="ru" sz="1800">
                <a:solidFill>
                  <a:schemeClr val="dk1"/>
                </a:solidFill>
              </a:rPr>
              <a:t>*A + w</a:t>
            </a:r>
            <a:r>
              <a:rPr baseline="-25000" lang="ru" sz="1800">
                <a:solidFill>
                  <a:schemeClr val="dk1"/>
                </a:solidFill>
              </a:rPr>
              <a:t>2</a:t>
            </a:r>
            <a:r>
              <a:rPr lang="ru" sz="1800">
                <a:solidFill>
                  <a:schemeClr val="dk1"/>
                </a:solidFill>
              </a:rPr>
              <a:t>*B + … + w</a:t>
            </a:r>
            <a:r>
              <a:rPr baseline="-25000" lang="ru" sz="1800">
                <a:solidFill>
                  <a:schemeClr val="dk1"/>
                </a:solidFill>
              </a:rPr>
              <a:t>26</a:t>
            </a:r>
            <a:r>
              <a:rPr lang="ru" sz="1800">
                <a:solidFill>
                  <a:schemeClr val="dk1"/>
                </a:solidFill>
              </a:rPr>
              <a:t>*Z + </a:t>
            </a:r>
            <a:r>
              <a:rPr b="1" lang="ru" sz="1800">
                <a:solidFill>
                  <a:schemeClr val="dk1"/>
                </a:solidFill>
              </a:rPr>
              <a:t>b</a:t>
            </a:r>
            <a:endParaRPr b="1" sz="1800">
              <a:solidFill>
                <a:schemeClr val="dk2"/>
              </a:solidFill>
            </a:endParaRPr>
          </a:p>
          <a:p>
            <a:pPr indent="0" lvl="0" marL="0" rtl="0" algn="l">
              <a:spcBef>
                <a:spcPts val="1000"/>
              </a:spcBef>
              <a:spcAft>
                <a:spcPts val="1000"/>
              </a:spcAft>
              <a:buNone/>
            </a:pPr>
            <a:r>
              <a:rPr lang="ru" sz="1800">
                <a:solidFill>
                  <a:schemeClr val="dk2"/>
                </a:solidFill>
              </a:rPr>
              <a:t>Например, при b = -10 нейрон будет активирован только в том случае, если сумма входов больше 10.</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000000"/>
      </a:dk2>
      <a:lt2>
        <a:srgbClr val="EEEEEE"/>
      </a:lt2>
      <a:accent1>
        <a:srgbClr val="4285F4"/>
      </a:accent1>
      <a:accent2>
        <a:srgbClr val="212121"/>
      </a:accent2>
      <a:accent3>
        <a:srgbClr val="000000"/>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434343"/>
      </a:dk2>
      <a:lt2>
        <a:srgbClr val="EEEEEE"/>
      </a:lt2>
      <a:accent1>
        <a:srgbClr val="4285F4"/>
      </a:accent1>
      <a:accent2>
        <a:srgbClr val="212121"/>
      </a:accent2>
      <a:accent3>
        <a:srgbClr val="000000"/>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000000"/>
      </a:dk2>
      <a:lt2>
        <a:srgbClr val="EEEEEE"/>
      </a:lt2>
      <a:accent1>
        <a:srgbClr val="4285F4"/>
      </a:accent1>
      <a:accent2>
        <a:srgbClr val="000000"/>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